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4.xml" ContentType="application/vnd.openxmlformats-officedocument.theme+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5.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6.xml" ContentType="application/vnd.openxmlformats-officedocument.theme+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7.xml" ContentType="application/vnd.openxmlformats-officedocument.theme+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0.xml" ContentType="application/vnd.openxmlformats-officedocument.presentationml.tags+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theme/theme8.xml" ContentType="application/vnd.openxmlformats-officedocument.theme+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388.xml" ContentType="application/vnd.openxmlformats-officedocument.presentationml.tags+xml"/>
  <Override PartName="/ppt/notesSlides/notesSlide3.xml" ContentType="application/vnd.openxmlformats-officedocument.presentationml.notesSlide+xml"/>
  <Override PartName="/ppt/tags/tag389.xml" ContentType="application/vnd.openxmlformats-officedocument.presentationml.tags+xml"/>
  <Override PartName="/ppt/notesSlides/notesSlide4.xml" ContentType="application/vnd.openxmlformats-officedocument.presentationml.notesSlide+xml"/>
  <Override PartName="/ppt/tags/tag390.xml" ContentType="application/vnd.openxmlformats-officedocument.presentationml.tags+xml"/>
  <Override PartName="/ppt/notesSlides/notesSlide5.xml" ContentType="application/vnd.openxmlformats-officedocument.presentationml.notesSlide+xml"/>
  <Override PartName="/ppt/tags/tag391.xml" ContentType="application/vnd.openxmlformats-officedocument.presentationml.tags+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392.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393.xml" ContentType="application/vnd.openxmlformats-officedocument.presentationml.tags+xml"/>
  <Override PartName="/ppt/notesSlides/notesSlide14.xml" ContentType="application/vnd.openxmlformats-officedocument.presentationml.notesSlide+xml"/>
  <Override PartName="/ppt/tags/tag394.xml" ContentType="application/vnd.openxmlformats-officedocument.presentationml.tags+xml"/>
  <Override PartName="/ppt/notesSlides/notesSlide15.xml" ContentType="application/vnd.openxmlformats-officedocument.presentationml.notesSlide+xml"/>
  <Override PartName="/ppt/tags/tag395.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396.xml" ContentType="application/vnd.openxmlformats-officedocument.presentationml.tags+xml"/>
  <Override PartName="/ppt/notesSlides/notesSlide19.xml" ContentType="application/vnd.openxmlformats-officedocument.presentationml.notesSlide+xml"/>
  <Override PartName="/ppt/tags/tag397.xml" ContentType="application/vnd.openxmlformats-officedocument.presentationml.tags+xml"/>
  <Override PartName="/ppt/notesSlides/notesSlide20.xml" ContentType="application/vnd.openxmlformats-officedocument.presentationml.notesSlide+xml"/>
  <Override PartName="/ppt/tags/tag398.xml" ContentType="application/vnd.openxmlformats-officedocument.presentationml.tag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tags/tag399.xml" ContentType="application/vnd.openxmlformats-officedocument.presentationml.tags+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tags/tag400.xml" ContentType="application/vnd.openxmlformats-officedocument.presentationml.tags+xml"/>
  <Override PartName="/ppt/notesSlides/notesSlide30.xml" ContentType="application/vnd.openxmlformats-officedocument.presentationml.notesSlide+xml"/>
  <Override PartName="/ppt/tags/tag401.xml" ContentType="application/vnd.openxmlformats-officedocument.presentationml.tags+xml"/>
  <Override PartName="/ppt/notesSlides/notesSlide31.xml" ContentType="application/vnd.openxmlformats-officedocument.presentationml.notesSlide+xml"/>
  <Override PartName="/ppt/tags/tag402.xml" ContentType="application/vnd.openxmlformats-officedocument.presentationml.tags+xml"/>
  <Override PartName="/ppt/notesSlides/notesSlide32.xml" ContentType="application/vnd.openxmlformats-officedocument.presentationml.notesSlide+xml"/>
  <Override PartName="/ppt/tags/tag403.xml" ContentType="application/vnd.openxmlformats-officedocument.presentationml.tags+xml"/>
  <Override PartName="/ppt/notesSlides/notesSlide33.xml" ContentType="application/vnd.openxmlformats-officedocument.presentationml.notesSlide+xml"/>
  <Override PartName="/ppt/tags/tag404.xml" ContentType="application/vnd.openxmlformats-officedocument.presentationml.tags+xml"/>
  <Override PartName="/ppt/notesSlides/notesSlide34.xml" ContentType="application/vnd.openxmlformats-officedocument.presentationml.notesSlide+xml"/>
  <Override PartName="/ppt/tags/tag405.xml" ContentType="application/vnd.openxmlformats-officedocument.presentationml.tags+xml"/>
  <Override PartName="/ppt/notesSlides/notesSlide35.xml" ContentType="application/vnd.openxmlformats-officedocument.presentationml.notesSlide+xml"/>
  <Override PartName="/ppt/tags/tag406.xml" ContentType="application/vnd.openxmlformats-officedocument.presentationml.tags+xml"/>
  <Override PartName="/ppt/notesSlides/notesSlide36.xml" ContentType="application/vnd.openxmlformats-officedocument.presentationml.notesSlide+xml"/>
  <Override PartName="/ppt/tags/tag407.xml" ContentType="application/vnd.openxmlformats-officedocument.presentationml.tags+xml"/>
  <Override PartName="/ppt/notesSlides/notesSlide37.xml" ContentType="application/vnd.openxmlformats-officedocument.presentationml.notesSlide+xml"/>
  <Override PartName="/ppt/tags/tag408.xml" ContentType="application/vnd.openxmlformats-officedocument.presentationml.tags+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76" r:id="rId5"/>
    <p:sldMasterId id="2147483692" r:id="rId6"/>
    <p:sldMasterId id="2147483699" r:id="rId7"/>
    <p:sldMasterId id="2147483717" r:id="rId8"/>
    <p:sldMasterId id="2147483729" r:id="rId9"/>
    <p:sldMasterId id="2147483742" r:id="rId10"/>
    <p:sldMasterId id="2147483760" r:id="rId11"/>
  </p:sldMasterIdLst>
  <p:notesMasterIdLst>
    <p:notesMasterId r:id="rId50"/>
  </p:notesMasterIdLst>
  <p:sldIdLst>
    <p:sldId id="2147472728" r:id="rId12"/>
    <p:sldId id="2147378614" r:id="rId13"/>
    <p:sldId id="2147473031" r:id="rId14"/>
    <p:sldId id="2147378818" r:id="rId15"/>
    <p:sldId id="2147472828" r:id="rId16"/>
    <p:sldId id="2147472730" r:id="rId17"/>
    <p:sldId id="2147472732" r:id="rId18"/>
    <p:sldId id="2147472735" r:id="rId19"/>
    <p:sldId id="2147472746" r:id="rId20"/>
    <p:sldId id="2147472731" r:id="rId21"/>
    <p:sldId id="2147472733" r:id="rId22"/>
    <p:sldId id="2147472736" r:id="rId23"/>
    <p:sldId id="2147475042" r:id="rId24"/>
    <p:sldId id="2147472737" r:id="rId25"/>
    <p:sldId id="2147472739" r:id="rId26"/>
    <p:sldId id="2147472740" r:id="rId27"/>
    <p:sldId id="2147472741" r:id="rId28"/>
    <p:sldId id="2147472742" r:id="rId29"/>
    <p:sldId id="2147472743" r:id="rId30"/>
    <p:sldId id="2147472744" r:id="rId31"/>
    <p:sldId id="2147472745" r:id="rId32"/>
    <p:sldId id="2147472747" r:id="rId33"/>
    <p:sldId id="2147472826" r:id="rId34"/>
    <p:sldId id="2147472748" r:id="rId35"/>
    <p:sldId id="2147472825" r:id="rId36"/>
    <p:sldId id="2147472750" r:id="rId37"/>
    <p:sldId id="2147472751" r:id="rId38"/>
    <p:sldId id="2147472752" r:id="rId39"/>
    <p:sldId id="2147475044" r:id="rId40"/>
    <p:sldId id="2147472753" r:id="rId41"/>
    <p:sldId id="2147475043" r:id="rId42"/>
    <p:sldId id="2147472821" r:id="rId43"/>
    <p:sldId id="2147378634" r:id="rId44"/>
    <p:sldId id="2147475040" r:id="rId45"/>
    <p:sldId id="2147473032" r:id="rId46"/>
    <p:sldId id="2147473027" r:id="rId47"/>
    <p:sldId id="2147475041" r:id="rId48"/>
    <p:sldId id="2147472804" r:id="rId49"/>
  </p:sldIdLst>
  <p:sldSz cx="12192000" cy="6858000"/>
  <p:notesSz cx="6858000" cy="9144000"/>
  <p:custDataLst>
    <p:tags r:id="rId51"/>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9D9D9"/>
    <a:srgbClr val="F2F2F2"/>
    <a:srgbClr val="BFBFBF"/>
    <a:srgbClr val="D7E0ED"/>
    <a:srgbClr val="00417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17" autoAdjust="0"/>
    <p:restoredTop sz="89051" autoAdjust="0"/>
  </p:normalViewPr>
  <p:slideViewPr>
    <p:cSldViewPr snapToGrid="0">
      <p:cViewPr varScale="1">
        <p:scale>
          <a:sx n="58" d="100"/>
          <a:sy n="58" d="100"/>
        </p:scale>
        <p:origin x="968" y="2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2.xml"/><Relationship Id="rId18" Type="http://schemas.openxmlformats.org/officeDocument/2006/relationships/slide" Target="slides/slide7.xml"/><Relationship Id="rId26" Type="http://schemas.openxmlformats.org/officeDocument/2006/relationships/slide" Target="slides/slide15.xml"/><Relationship Id="rId39" Type="http://schemas.openxmlformats.org/officeDocument/2006/relationships/slide" Target="slides/slide28.xml"/><Relationship Id="rId21" Type="http://schemas.openxmlformats.org/officeDocument/2006/relationships/slide" Target="slides/slide10.xml"/><Relationship Id="rId34" Type="http://schemas.openxmlformats.org/officeDocument/2006/relationships/slide" Target="slides/slide23.xml"/><Relationship Id="rId42" Type="http://schemas.openxmlformats.org/officeDocument/2006/relationships/slide" Target="slides/slide31.xml"/><Relationship Id="rId47" Type="http://schemas.openxmlformats.org/officeDocument/2006/relationships/slide" Target="slides/slide36.xml"/><Relationship Id="rId50" Type="http://schemas.openxmlformats.org/officeDocument/2006/relationships/notesMaster" Target="notesMasters/notesMaster1.xml"/><Relationship Id="rId55" Type="http://schemas.openxmlformats.org/officeDocument/2006/relationships/tableStyles" Target="tableStyle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5.xml"/><Relationship Id="rId29" Type="http://schemas.openxmlformats.org/officeDocument/2006/relationships/slide" Target="slides/slide18.xml"/><Relationship Id="rId11" Type="http://schemas.openxmlformats.org/officeDocument/2006/relationships/slideMaster" Target="slideMasters/slideMaster8.xml"/><Relationship Id="rId24" Type="http://schemas.openxmlformats.org/officeDocument/2006/relationships/slide" Target="slides/slide13.xml"/><Relationship Id="rId32" Type="http://schemas.openxmlformats.org/officeDocument/2006/relationships/slide" Target="slides/slide21.xml"/><Relationship Id="rId37" Type="http://schemas.openxmlformats.org/officeDocument/2006/relationships/slide" Target="slides/slide26.xml"/><Relationship Id="rId40" Type="http://schemas.openxmlformats.org/officeDocument/2006/relationships/slide" Target="slides/slide29.xml"/><Relationship Id="rId45" Type="http://schemas.openxmlformats.org/officeDocument/2006/relationships/slide" Target="slides/slide34.xml"/><Relationship Id="rId53" Type="http://schemas.openxmlformats.org/officeDocument/2006/relationships/viewProps" Target="viewProps.xml"/><Relationship Id="rId5" Type="http://schemas.openxmlformats.org/officeDocument/2006/relationships/slideMaster" Target="slideMasters/slideMaster2.xml"/><Relationship Id="rId10" Type="http://schemas.openxmlformats.org/officeDocument/2006/relationships/slideMaster" Target="slideMasters/slideMaster7.xml"/><Relationship Id="rId19" Type="http://schemas.openxmlformats.org/officeDocument/2006/relationships/slide" Target="slides/slide8.xml"/><Relationship Id="rId31" Type="http://schemas.openxmlformats.org/officeDocument/2006/relationships/slide" Target="slides/slide20.xml"/><Relationship Id="rId44" Type="http://schemas.openxmlformats.org/officeDocument/2006/relationships/slide" Target="slides/slide33.xml"/><Relationship Id="rId52"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3.xml"/><Relationship Id="rId22" Type="http://schemas.openxmlformats.org/officeDocument/2006/relationships/slide" Target="slides/slide11.xml"/><Relationship Id="rId27" Type="http://schemas.openxmlformats.org/officeDocument/2006/relationships/slide" Target="slides/slide16.xml"/><Relationship Id="rId30" Type="http://schemas.openxmlformats.org/officeDocument/2006/relationships/slide" Target="slides/slide19.xml"/><Relationship Id="rId35" Type="http://schemas.openxmlformats.org/officeDocument/2006/relationships/slide" Target="slides/slide24.xml"/><Relationship Id="rId43" Type="http://schemas.openxmlformats.org/officeDocument/2006/relationships/slide" Target="slides/slide32.xml"/><Relationship Id="rId48" Type="http://schemas.openxmlformats.org/officeDocument/2006/relationships/slide" Target="slides/slide37.xml"/><Relationship Id="rId56" Type="http://schemas.microsoft.com/office/2016/11/relationships/changesInfo" Target="changesInfos/changesInfo1.xml"/><Relationship Id="rId8" Type="http://schemas.openxmlformats.org/officeDocument/2006/relationships/slideMaster" Target="slideMasters/slideMaster5.xml"/><Relationship Id="rId51" Type="http://schemas.openxmlformats.org/officeDocument/2006/relationships/tags" Target="tags/tag1.xml"/><Relationship Id="rId3" Type="http://schemas.openxmlformats.org/officeDocument/2006/relationships/customXml" Target="../customXml/item3.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slide" Target="slides/slide14.xml"/><Relationship Id="rId33" Type="http://schemas.openxmlformats.org/officeDocument/2006/relationships/slide" Target="slides/slide22.xml"/><Relationship Id="rId38" Type="http://schemas.openxmlformats.org/officeDocument/2006/relationships/slide" Target="slides/slide27.xml"/><Relationship Id="rId46" Type="http://schemas.openxmlformats.org/officeDocument/2006/relationships/slide" Target="slides/slide35.xml"/><Relationship Id="rId20" Type="http://schemas.openxmlformats.org/officeDocument/2006/relationships/slide" Target="slides/slide9.xml"/><Relationship Id="rId41" Type="http://schemas.openxmlformats.org/officeDocument/2006/relationships/slide" Target="slides/slide30.xml"/><Relationship Id="rId54"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slide" Target="slides/slide17.xml"/><Relationship Id="rId36" Type="http://schemas.openxmlformats.org/officeDocument/2006/relationships/slide" Target="slides/slide25.xml"/><Relationship Id="rId49" Type="http://schemas.openxmlformats.org/officeDocument/2006/relationships/slide" Target="slides/slide3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Oliver Menebhi" userId="3f6a3078-7721-4311-a1c4-1afb0ef7523f" providerId="ADAL" clId="{0083830F-0126-419B-BAD7-4D66A9D7B506}"/>
    <pc:docChg chg="custSel addSld modSld sldOrd">
      <pc:chgData name="Oliver Menebhi" userId="3f6a3078-7721-4311-a1c4-1afb0ef7523f" providerId="ADAL" clId="{0083830F-0126-419B-BAD7-4D66A9D7B506}" dt="2025-09-10T05:22:35.114" v="710" actId="20577"/>
      <pc:docMkLst>
        <pc:docMk/>
      </pc:docMkLst>
      <pc:sldChg chg="modSp mod">
        <pc:chgData name="Oliver Menebhi" userId="3f6a3078-7721-4311-a1c4-1afb0ef7523f" providerId="ADAL" clId="{0083830F-0126-419B-BAD7-4D66A9D7B506}" dt="2025-09-09T09:27:42.790" v="105" actId="14100"/>
        <pc:sldMkLst>
          <pc:docMk/>
          <pc:sldMk cId="2630725854" sldId="2147472740"/>
        </pc:sldMkLst>
      </pc:sldChg>
      <pc:sldChg chg="modSp mod">
        <pc:chgData name="Oliver Menebhi" userId="3f6a3078-7721-4311-a1c4-1afb0ef7523f" providerId="ADAL" clId="{0083830F-0126-419B-BAD7-4D66A9D7B506}" dt="2025-09-09T09:54:53.315" v="156" actId="20577"/>
        <pc:sldMkLst>
          <pc:docMk/>
          <pc:sldMk cId="1794633" sldId="2147472746"/>
        </pc:sldMkLst>
      </pc:sldChg>
      <pc:sldChg chg="modSp mod">
        <pc:chgData name="Oliver Menebhi" userId="3f6a3078-7721-4311-a1c4-1afb0ef7523f" providerId="ADAL" clId="{0083830F-0126-419B-BAD7-4D66A9D7B506}" dt="2025-09-09T10:16:01.076" v="494" actId="1076"/>
        <pc:sldMkLst>
          <pc:docMk/>
          <pc:sldMk cId="3148397768" sldId="2147472753"/>
        </pc:sldMkLst>
      </pc:sldChg>
      <pc:sldChg chg="modSp mod">
        <pc:chgData name="Oliver Menebhi" userId="3f6a3078-7721-4311-a1c4-1afb0ef7523f" providerId="ADAL" clId="{0083830F-0126-419B-BAD7-4D66A9D7B506}" dt="2025-09-09T09:54:35.336" v="154" actId="20577"/>
        <pc:sldMkLst>
          <pc:docMk/>
          <pc:sldMk cId="3261106316" sldId="2147472826"/>
        </pc:sldMkLst>
      </pc:sldChg>
      <pc:sldChg chg="modSp mod">
        <pc:chgData name="Oliver Menebhi" userId="3f6a3078-7721-4311-a1c4-1afb0ef7523f" providerId="ADAL" clId="{0083830F-0126-419B-BAD7-4D66A9D7B506}" dt="2025-09-09T09:54:41.181" v="155" actId="20577"/>
        <pc:sldMkLst>
          <pc:docMk/>
          <pc:sldMk cId="522050834" sldId="2147475042"/>
        </pc:sldMkLst>
      </pc:sldChg>
      <pc:sldChg chg="addSp modSp mod modNotesTx">
        <pc:chgData name="Oliver Menebhi" userId="3f6a3078-7721-4311-a1c4-1afb0ef7523f" providerId="ADAL" clId="{0083830F-0126-419B-BAD7-4D66A9D7B506}" dt="2025-09-10T05:22:35.114" v="710" actId="20577"/>
        <pc:sldMkLst>
          <pc:docMk/>
          <pc:sldMk cId="3007345374" sldId="2147475043"/>
        </pc:sldMkLst>
      </pc:sldChg>
      <pc:sldChg chg="modSp add mod ord">
        <pc:chgData name="Oliver Menebhi" userId="3f6a3078-7721-4311-a1c4-1afb0ef7523f" providerId="ADAL" clId="{0083830F-0126-419B-BAD7-4D66A9D7B506}" dt="2025-09-09T09:56:50.782" v="433" actId="20577"/>
        <pc:sldMkLst>
          <pc:docMk/>
          <pc:sldMk cId="2392377926" sldId="2147475044"/>
        </pc:sldMkLst>
      </pc:sldChg>
    </pc:docChg>
  </pc:docChgLst>
  <pc:docChgLst>
    <pc:chgData name="Fatma Alsagaf" userId="ef587b5e-378a-4bb3-aa9f-3c15b98138a4" providerId="ADAL" clId="{06CFF879-7C8C-4682-A945-6507C2ED2D80}"/>
    <pc:docChg chg="undo custSel modSld sldOrd">
      <pc:chgData name="Fatma Alsagaf" userId="ef587b5e-378a-4bb3-aa9f-3c15b98138a4" providerId="ADAL" clId="{06CFF879-7C8C-4682-A945-6507C2ED2D80}" dt="2025-10-02T07:44:05.684" v="3899" actId="1076"/>
      <pc:docMkLst>
        <pc:docMk/>
      </pc:docMkLst>
      <pc:sldChg chg="modNotesTx">
        <pc:chgData name="Fatma Alsagaf" userId="ef587b5e-378a-4bb3-aa9f-3c15b98138a4" providerId="ADAL" clId="{06CFF879-7C8C-4682-A945-6507C2ED2D80}" dt="2025-10-01T09:54:52.330" v="782" actId="20577"/>
        <pc:sldMkLst>
          <pc:docMk/>
          <pc:sldMk cId="2125163399" sldId="2147378818"/>
        </pc:sldMkLst>
      </pc:sldChg>
      <pc:sldChg chg="modSp mod">
        <pc:chgData name="Fatma Alsagaf" userId="ef587b5e-378a-4bb3-aa9f-3c15b98138a4" providerId="ADAL" clId="{06CFF879-7C8C-4682-A945-6507C2ED2D80}" dt="2025-10-01T09:11:26.899" v="83" actId="20577"/>
        <pc:sldMkLst>
          <pc:docMk/>
          <pc:sldMk cId="1360435275" sldId="2147472728"/>
        </pc:sldMkLst>
      </pc:sldChg>
      <pc:sldChg chg="modNotesTx">
        <pc:chgData name="Fatma Alsagaf" userId="ef587b5e-378a-4bb3-aa9f-3c15b98138a4" providerId="ADAL" clId="{06CFF879-7C8C-4682-A945-6507C2ED2D80}" dt="2025-10-01T10:11:54.378" v="2582" actId="20577"/>
        <pc:sldMkLst>
          <pc:docMk/>
          <pc:sldMk cId="459961253" sldId="2147472730"/>
        </pc:sldMkLst>
      </pc:sldChg>
      <pc:sldChg chg="modNotesTx">
        <pc:chgData name="Fatma Alsagaf" userId="ef587b5e-378a-4bb3-aa9f-3c15b98138a4" providerId="ADAL" clId="{06CFF879-7C8C-4682-A945-6507C2ED2D80}" dt="2025-10-01T10:14:55.565" v="3190" actId="20577"/>
        <pc:sldMkLst>
          <pc:docMk/>
          <pc:sldMk cId="812769368" sldId="2147472732"/>
        </pc:sldMkLst>
      </pc:sldChg>
      <pc:sldChg chg="modNotesTx">
        <pc:chgData name="Fatma Alsagaf" userId="ef587b5e-378a-4bb3-aa9f-3c15b98138a4" providerId="ADAL" clId="{06CFF879-7C8C-4682-A945-6507C2ED2D80}" dt="2025-10-01T10:15:51.426" v="3249" actId="20577"/>
        <pc:sldMkLst>
          <pc:docMk/>
          <pc:sldMk cId="3620330082" sldId="2147472735"/>
        </pc:sldMkLst>
      </pc:sldChg>
      <pc:sldChg chg="modNotesTx">
        <pc:chgData name="Fatma Alsagaf" userId="ef587b5e-378a-4bb3-aa9f-3c15b98138a4" providerId="ADAL" clId="{06CFF879-7C8C-4682-A945-6507C2ED2D80}" dt="2025-10-01T10:37:14.804" v="3324" actId="20577"/>
        <pc:sldMkLst>
          <pc:docMk/>
          <pc:sldMk cId="1310205185" sldId="2147472736"/>
        </pc:sldMkLst>
      </pc:sldChg>
      <pc:sldChg chg="modNotesTx">
        <pc:chgData name="Fatma Alsagaf" userId="ef587b5e-378a-4bb3-aa9f-3c15b98138a4" providerId="ADAL" clId="{06CFF879-7C8C-4682-A945-6507C2ED2D80}" dt="2025-10-01T10:37:36.448" v="3326" actId="20577"/>
        <pc:sldMkLst>
          <pc:docMk/>
          <pc:sldMk cId="2469489420" sldId="2147472737"/>
        </pc:sldMkLst>
      </pc:sldChg>
      <pc:sldChg chg="modNotesTx">
        <pc:chgData name="Fatma Alsagaf" userId="ef587b5e-378a-4bb3-aa9f-3c15b98138a4" providerId="ADAL" clId="{06CFF879-7C8C-4682-A945-6507C2ED2D80}" dt="2025-10-02T04:57:05.272" v="3894" actId="6549"/>
        <pc:sldMkLst>
          <pc:docMk/>
          <pc:sldMk cId="162715180" sldId="2147472741"/>
        </pc:sldMkLst>
      </pc:sldChg>
      <pc:sldChg chg="modNotesTx">
        <pc:chgData name="Fatma Alsagaf" userId="ef587b5e-378a-4bb3-aa9f-3c15b98138a4" providerId="ADAL" clId="{06CFF879-7C8C-4682-A945-6507C2ED2D80}" dt="2025-10-02T04:57:35.557" v="3897" actId="6549"/>
        <pc:sldMkLst>
          <pc:docMk/>
          <pc:sldMk cId="291820485" sldId="2147472742"/>
        </pc:sldMkLst>
      </pc:sldChg>
      <pc:sldChg chg="modNotesTx">
        <pc:chgData name="Fatma Alsagaf" userId="ef587b5e-378a-4bb3-aa9f-3c15b98138a4" providerId="ADAL" clId="{06CFF879-7C8C-4682-A945-6507C2ED2D80}" dt="2025-10-01T11:13:56.060" v="3497" actId="20577"/>
        <pc:sldMkLst>
          <pc:docMk/>
          <pc:sldMk cId="47444405" sldId="2147472747"/>
        </pc:sldMkLst>
      </pc:sldChg>
      <pc:sldChg chg="modNotesTx">
        <pc:chgData name="Fatma Alsagaf" userId="ef587b5e-378a-4bb3-aa9f-3c15b98138a4" providerId="ADAL" clId="{06CFF879-7C8C-4682-A945-6507C2ED2D80}" dt="2025-10-01T11:17:11.385" v="3889" actId="20577"/>
        <pc:sldMkLst>
          <pc:docMk/>
          <pc:sldMk cId="3261106316" sldId="2147472826"/>
        </pc:sldMkLst>
      </pc:sldChg>
      <pc:sldChg chg="ord modNotesTx">
        <pc:chgData name="Fatma Alsagaf" userId="ef587b5e-378a-4bb3-aa9f-3c15b98138a4" providerId="ADAL" clId="{06CFF879-7C8C-4682-A945-6507C2ED2D80}" dt="2025-10-02T04:37:45.820" v="3891"/>
        <pc:sldMkLst>
          <pc:docMk/>
          <pc:sldMk cId="4104209146" sldId="2147472828"/>
        </pc:sldMkLst>
      </pc:sldChg>
      <pc:sldChg chg="mod modShow">
        <pc:chgData name="Fatma Alsagaf" userId="ef587b5e-378a-4bb3-aa9f-3c15b98138a4" providerId="ADAL" clId="{06CFF879-7C8C-4682-A945-6507C2ED2D80}" dt="2025-10-01T09:13:42.343" v="94" actId="729"/>
        <pc:sldMkLst>
          <pc:docMk/>
          <pc:sldMk cId="4075009805" sldId="2147473027"/>
        </pc:sldMkLst>
      </pc:sldChg>
      <pc:sldChg chg="addSp delSp modSp mod">
        <pc:chgData name="Fatma Alsagaf" userId="ef587b5e-378a-4bb3-aa9f-3c15b98138a4" providerId="ADAL" clId="{06CFF879-7C8C-4682-A945-6507C2ED2D80}" dt="2025-10-01T09:13:03.288" v="90" actId="478"/>
        <pc:sldMkLst>
          <pc:docMk/>
          <pc:sldMk cId="2636486138" sldId="2147473031"/>
        </pc:sldMkLst>
      </pc:sldChg>
      <pc:sldChg chg="addSp delSp modSp mod delAnim modAnim">
        <pc:chgData name="Fatma Alsagaf" userId="ef587b5e-378a-4bb3-aa9f-3c15b98138a4" providerId="ADAL" clId="{06CFF879-7C8C-4682-A945-6507C2ED2D80}" dt="2025-10-02T07:44:05.684" v="3899" actId="1076"/>
        <pc:sldMkLst>
          <pc:docMk/>
          <pc:sldMk cId="397255627" sldId="2147473032"/>
        </pc:sldMkLst>
      </pc:sldChg>
      <pc:sldChg chg="mod modShow">
        <pc:chgData name="Fatma Alsagaf" userId="ef587b5e-378a-4bb3-aa9f-3c15b98138a4" providerId="ADAL" clId="{06CFF879-7C8C-4682-A945-6507C2ED2D80}" dt="2025-10-01T09:13:42.343" v="94" actId="729"/>
        <pc:sldMkLst>
          <pc:docMk/>
          <pc:sldMk cId="2137595267" sldId="2147475041"/>
        </pc:sldMkLst>
      </pc:sldChg>
      <pc:sldChg chg="mod modShow">
        <pc:chgData name="Fatma Alsagaf" userId="ef587b5e-378a-4bb3-aa9f-3c15b98138a4" providerId="ADAL" clId="{06CFF879-7C8C-4682-A945-6507C2ED2D80}" dt="2025-10-01T10:55:48.520" v="3327" actId="729"/>
        <pc:sldMkLst>
          <pc:docMk/>
          <pc:sldMk cId="522050834" sldId="2147475042"/>
        </pc:sldMkLst>
      </pc:sldChg>
    </pc:docChg>
  </pc:docChgLst>
  <pc:docChgLst>
    <pc:chgData name="Oliver Menebhi" userId="3f6a3078-7721-4311-a1c4-1afb0ef7523f" providerId="ADAL" clId="{8FE59519-3537-4666-B439-9331FD48B846}"/>
    <pc:docChg chg="undo custSel addSld delSld modSld sldOrd">
      <pc:chgData name="Oliver Menebhi" userId="3f6a3078-7721-4311-a1c4-1afb0ef7523f" providerId="ADAL" clId="{8FE59519-3537-4666-B439-9331FD48B846}" dt="2025-09-09T08:31:38.261" v="3769" actId="478"/>
      <pc:docMkLst>
        <pc:docMk/>
      </pc:docMkLst>
      <pc:sldChg chg="del">
        <pc:chgData name="Oliver Menebhi" userId="3f6a3078-7721-4311-a1c4-1afb0ef7523f" providerId="ADAL" clId="{8FE59519-3537-4666-B439-9331FD48B846}" dt="2025-09-01T11:10:29.513" v="2260" actId="47"/>
        <pc:sldMkLst>
          <pc:docMk/>
          <pc:sldMk cId="2691512697" sldId="2147472727"/>
        </pc:sldMkLst>
      </pc:sldChg>
      <pc:sldChg chg="modSp mod">
        <pc:chgData name="Oliver Menebhi" userId="3f6a3078-7721-4311-a1c4-1afb0ef7523f" providerId="ADAL" clId="{8FE59519-3537-4666-B439-9331FD48B846}" dt="2025-09-01T04:21:50.430" v="360" actId="20577"/>
        <pc:sldMkLst>
          <pc:docMk/>
          <pc:sldMk cId="1360435275" sldId="2147472728"/>
        </pc:sldMkLst>
      </pc:sldChg>
      <pc:sldChg chg="modSp mod modAnim">
        <pc:chgData name="Oliver Menebhi" userId="3f6a3078-7721-4311-a1c4-1afb0ef7523f" providerId="ADAL" clId="{8FE59519-3537-4666-B439-9331FD48B846}" dt="2025-09-01T09:42:50.897" v="1618" actId="20577"/>
        <pc:sldMkLst>
          <pc:docMk/>
          <pc:sldMk cId="459961253" sldId="2147472730"/>
        </pc:sldMkLst>
      </pc:sldChg>
      <pc:sldChg chg="ord">
        <pc:chgData name="Oliver Menebhi" userId="3f6a3078-7721-4311-a1c4-1afb0ef7523f" providerId="ADAL" clId="{8FE59519-3537-4666-B439-9331FD48B846}" dt="2025-09-01T10:18:02.242" v="2259"/>
        <pc:sldMkLst>
          <pc:docMk/>
          <pc:sldMk cId="812769368" sldId="2147472732"/>
        </pc:sldMkLst>
      </pc:sldChg>
      <pc:sldChg chg="del">
        <pc:chgData name="Oliver Menebhi" userId="3f6a3078-7721-4311-a1c4-1afb0ef7523f" providerId="ADAL" clId="{8FE59519-3537-4666-B439-9331FD48B846}" dt="2025-09-01T04:26:41.659" v="592" actId="47"/>
        <pc:sldMkLst>
          <pc:docMk/>
          <pc:sldMk cId="677302426" sldId="2147472734"/>
        </pc:sldMkLst>
      </pc:sldChg>
      <pc:sldChg chg="ord">
        <pc:chgData name="Oliver Menebhi" userId="3f6a3078-7721-4311-a1c4-1afb0ef7523f" providerId="ADAL" clId="{8FE59519-3537-4666-B439-9331FD48B846}" dt="2025-09-01T10:05:15.004" v="1624"/>
        <pc:sldMkLst>
          <pc:docMk/>
          <pc:sldMk cId="3620330082" sldId="2147472735"/>
        </pc:sldMkLst>
      </pc:sldChg>
      <pc:sldChg chg="modSp mod modAnim">
        <pc:chgData name="Oliver Menebhi" userId="3f6a3078-7721-4311-a1c4-1afb0ef7523f" providerId="ADAL" clId="{8FE59519-3537-4666-B439-9331FD48B846}" dt="2025-09-09T08:01:25.054" v="3703" actId="20577"/>
        <pc:sldMkLst>
          <pc:docMk/>
          <pc:sldMk cId="2469489420" sldId="2147472737"/>
        </pc:sldMkLst>
      </pc:sldChg>
      <pc:sldChg chg="del">
        <pc:chgData name="Oliver Menebhi" userId="3f6a3078-7721-4311-a1c4-1afb0ef7523f" providerId="ADAL" clId="{8FE59519-3537-4666-B439-9331FD48B846}" dt="2025-09-01T10:02:52.225" v="1619" actId="47"/>
        <pc:sldMkLst>
          <pc:docMk/>
          <pc:sldMk cId="219464288" sldId="2147472738"/>
        </pc:sldMkLst>
      </pc:sldChg>
      <pc:sldChg chg="modSp mod modAnim">
        <pc:chgData name="Oliver Menebhi" userId="3f6a3078-7721-4311-a1c4-1afb0ef7523f" providerId="ADAL" clId="{8FE59519-3537-4666-B439-9331FD48B846}" dt="2025-09-09T04:58:32.021" v="3169"/>
        <pc:sldMkLst>
          <pc:docMk/>
          <pc:sldMk cId="3593883489" sldId="2147472739"/>
        </pc:sldMkLst>
      </pc:sldChg>
      <pc:sldChg chg="modSp mod modAnim">
        <pc:chgData name="Oliver Menebhi" userId="3f6a3078-7721-4311-a1c4-1afb0ef7523f" providerId="ADAL" clId="{8FE59519-3537-4666-B439-9331FD48B846}" dt="2025-09-09T05:03:40.327" v="3486" actId="20577"/>
        <pc:sldMkLst>
          <pc:docMk/>
          <pc:sldMk cId="2630725854" sldId="2147472740"/>
        </pc:sldMkLst>
      </pc:sldChg>
      <pc:sldChg chg="modSp mod modAnim">
        <pc:chgData name="Oliver Menebhi" userId="3f6a3078-7721-4311-a1c4-1afb0ef7523f" providerId="ADAL" clId="{8FE59519-3537-4666-B439-9331FD48B846}" dt="2025-09-09T05:02:52.697" v="3429" actId="20577"/>
        <pc:sldMkLst>
          <pc:docMk/>
          <pc:sldMk cId="2343050944" sldId="2147472743"/>
        </pc:sldMkLst>
      </pc:sldChg>
      <pc:sldChg chg="modSp mod modAnim">
        <pc:chgData name="Oliver Menebhi" userId="3f6a3078-7721-4311-a1c4-1afb0ef7523f" providerId="ADAL" clId="{8FE59519-3537-4666-B439-9331FD48B846}" dt="2025-09-09T05:01:55.791" v="3422" actId="20577"/>
        <pc:sldMkLst>
          <pc:docMk/>
          <pc:sldMk cId="1455095305" sldId="2147472744"/>
        </pc:sldMkLst>
      </pc:sldChg>
      <pc:sldChg chg="modSp mod modAnim">
        <pc:chgData name="Oliver Menebhi" userId="3f6a3078-7721-4311-a1c4-1afb0ef7523f" providerId="ADAL" clId="{8FE59519-3537-4666-B439-9331FD48B846}" dt="2025-09-09T05:06:02.365" v="3619" actId="20577"/>
        <pc:sldMkLst>
          <pc:docMk/>
          <pc:sldMk cId="3276856344" sldId="2147472745"/>
        </pc:sldMkLst>
      </pc:sldChg>
      <pc:sldChg chg="modSp mod ord modShow">
        <pc:chgData name="Oliver Menebhi" userId="3f6a3078-7721-4311-a1c4-1afb0ef7523f" providerId="ADAL" clId="{8FE59519-3537-4666-B439-9331FD48B846}" dt="2025-09-01T10:08:17.360" v="1937" actId="20577"/>
        <pc:sldMkLst>
          <pc:docMk/>
          <pc:sldMk cId="1794633" sldId="2147472746"/>
        </pc:sldMkLst>
      </pc:sldChg>
      <pc:sldChg chg="modSp mod ord">
        <pc:chgData name="Oliver Menebhi" userId="3f6a3078-7721-4311-a1c4-1afb0ef7523f" providerId="ADAL" clId="{8FE59519-3537-4666-B439-9331FD48B846}" dt="2025-09-09T07:54:02.004" v="3639"/>
        <pc:sldMkLst>
          <pc:docMk/>
          <pc:sldMk cId="881218571" sldId="2147472748"/>
        </pc:sldMkLst>
      </pc:sldChg>
      <pc:sldChg chg="del">
        <pc:chgData name="Oliver Menebhi" userId="3f6a3078-7721-4311-a1c4-1afb0ef7523f" providerId="ADAL" clId="{8FE59519-3537-4666-B439-9331FD48B846}" dt="2025-09-09T04:55:29.538" v="2988" actId="47"/>
        <pc:sldMkLst>
          <pc:docMk/>
          <pc:sldMk cId="1102111707" sldId="2147472749"/>
        </pc:sldMkLst>
      </pc:sldChg>
      <pc:sldChg chg="modSp mod">
        <pc:chgData name="Oliver Menebhi" userId="3f6a3078-7721-4311-a1c4-1afb0ef7523f" providerId="ADAL" clId="{8FE59519-3537-4666-B439-9331FD48B846}" dt="2025-09-09T04:55:25.790" v="2987" actId="14100"/>
        <pc:sldMkLst>
          <pc:docMk/>
          <pc:sldMk cId="2915804006" sldId="2147472750"/>
        </pc:sldMkLst>
      </pc:sldChg>
      <pc:sldChg chg="modSp mod">
        <pc:chgData name="Oliver Menebhi" userId="3f6a3078-7721-4311-a1c4-1afb0ef7523f" providerId="ADAL" clId="{8FE59519-3537-4666-B439-9331FD48B846}" dt="2025-09-09T04:52:28.227" v="2858" actId="20577"/>
        <pc:sldMkLst>
          <pc:docMk/>
          <pc:sldMk cId="1374548332" sldId="2147472751"/>
        </pc:sldMkLst>
      </pc:sldChg>
      <pc:sldChg chg="modSp mod">
        <pc:chgData name="Oliver Menebhi" userId="3f6a3078-7721-4311-a1c4-1afb0ef7523f" providerId="ADAL" clId="{8FE59519-3537-4666-B439-9331FD48B846}" dt="2025-09-09T08:05:39.773" v="3712" actId="20577"/>
        <pc:sldMkLst>
          <pc:docMk/>
          <pc:sldMk cId="3584229810" sldId="2147472752"/>
        </pc:sldMkLst>
      </pc:sldChg>
      <pc:sldChg chg="modSp mod">
        <pc:chgData name="Oliver Menebhi" userId="3f6a3078-7721-4311-a1c4-1afb0ef7523f" providerId="ADAL" clId="{8FE59519-3537-4666-B439-9331FD48B846}" dt="2025-09-09T04:57:40.112" v="3165" actId="20577"/>
        <pc:sldMkLst>
          <pc:docMk/>
          <pc:sldMk cId="3148397768" sldId="2147472753"/>
        </pc:sldMkLst>
      </pc:sldChg>
      <pc:sldChg chg="del">
        <pc:chgData name="Oliver Menebhi" userId="3f6a3078-7721-4311-a1c4-1afb0ef7523f" providerId="ADAL" clId="{8FE59519-3537-4666-B439-9331FD48B846}" dt="2025-09-01T11:10:30.062" v="2261" actId="47"/>
        <pc:sldMkLst>
          <pc:docMk/>
          <pc:sldMk cId="3863337311" sldId="2147472822"/>
        </pc:sldMkLst>
      </pc:sldChg>
      <pc:sldChg chg="del">
        <pc:chgData name="Oliver Menebhi" userId="3f6a3078-7721-4311-a1c4-1afb0ef7523f" providerId="ADAL" clId="{8FE59519-3537-4666-B439-9331FD48B846}" dt="2025-09-01T11:10:30.534" v="2262" actId="47"/>
        <pc:sldMkLst>
          <pc:docMk/>
          <pc:sldMk cId="2845257890" sldId="2147472823"/>
        </pc:sldMkLst>
      </pc:sldChg>
      <pc:sldChg chg="del">
        <pc:chgData name="Oliver Menebhi" userId="3f6a3078-7721-4311-a1c4-1afb0ef7523f" providerId="ADAL" clId="{8FE59519-3537-4666-B439-9331FD48B846}" dt="2025-09-01T11:10:30.982" v="2263" actId="47"/>
        <pc:sldMkLst>
          <pc:docMk/>
          <pc:sldMk cId="916990969" sldId="2147472824"/>
        </pc:sldMkLst>
      </pc:sldChg>
      <pc:sldChg chg="modSp mod">
        <pc:chgData name="Oliver Menebhi" userId="3f6a3078-7721-4311-a1c4-1afb0ef7523f" providerId="ADAL" clId="{8FE59519-3537-4666-B439-9331FD48B846}" dt="2025-09-09T04:50:09.451" v="2611" actId="20577"/>
        <pc:sldMkLst>
          <pc:docMk/>
          <pc:sldMk cId="3261106316" sldId="2147472826"/>
        </pc:sldMkLst>
      </pc:sldChg>
      <pc:sldChg chg="modSp">
        <pc:chgData name="Oliver Menebhi" userId="3f6a3078-7721-4311-a1c4-1afb0ef7523f" providerId="ADAL" clId="{8FE59519-3537-4666-B439-9331FD48B846}" dt="2025-09-09T05:09:43.169" v="3637" actId="5793"/>
        <pc:sldMkLst>
          <pc:docMk/>
          <pc:sldMk cId="4104209146" sldId="2147472828"/>
        </pc:sldMkLst>
      </pc:sldChg>
      <pc:sldChg chg="modSp mod">
        <pc:chgData name="Oliver Menebhi" userId="3f6a3078-7721-4311-a1c4-1afb0ef7523f" providerId="ADAL" clId="{8FE59519-3537-4666-B439-9331FD48B846}" dt="2025-09-09T08:11:46.483" v="3716" actId="5793"/>
        <pc:sldMkLst>
          <pc:docMk/>
          <pc:sldMk cId="2148943281" sldId="2147475040"/>
        </pc:sldMkLst>
      </pc:sldChg>
      <pc:sldChg chg="addSp delSp modSp add mod modNotesTx">
        <pc:chgData name="Oliver Menebhi" userId="3f6a3078-7721-4311-a1c4-1afb0ef7523f" providerId="ADAL" clId="{8FE59519-3537-4666-B439-9331FD48B846}" dt="2025-08-31T09:34:34.069" v="263" actId="113"/>
        <pc:sldMkLst>
          <pc:docMk/>
          <pc:sldMk cId="2137595267" sldId="2147475041"/>
        </pc:sldMkLst>
      </pc:sldChg>
      <pc:sldChg chg="modSp add mod">
        <pc:chgData name="Oliver Menebhi" userId="3f6a3078-7721-4311-a1c4-1afb0ef7523f" providerId="ADAL" clId="{8FE59519-3537-4666-B439-9331FD48B846}" dt="2025-09-01T10:14:03.406" v="2257" actId="20577"/>
        <pc:sldMkLst>
          <pc:docMk/>
          <pc:sldMk cId="522050834" sldId="2147475042"/>
        </pc:sldMkLst>
      </pc:sldChg>
      <pc:sldChg chg="delSp modSp add mod">
        <pc:chgData name="Oliver Menebhi" userId="3f6a3078-7721-4311-a1c4-1afb0ef7523f" providerId="ADAL" clId="{8FE59519-3537-4666-B439-9331FD48B846}" dt="2025-09-09T08:31:38.261" v="3769" actId="478"/>
        <pc:sldMkLst>
          <pc:docMk/>
          <pc:sldMk cId="3007345374" sldId="2147475043"/>
        </pc:sldMkLst>
      </pc:sldChg>
    </pc:docChg>
  </pc:docChgLst>
  <pc:docChgLst>
    <pc:chgData name="Fatma Alsagaf" userId="ef587b5e-378a-4bb3-aa9f-3c15b98138a4" providerId="ADAL" clId="{890D6534-12FC-41A5-8DFB-3D222BE380F6}"/>
    <pc:docChg chg="modSld">
      <pc:chgData name="Fatma Alsagaf" userId="ef587b5e-378a-4bb3-aa9f-3c15b98138a4" providerId="ADAL" clId="{890D6534-12FC-41A5-8DFB-3D222BE380F6}" dt="2025-11-10T12:05:02.791" v="18" actId="729"/>
      <pc:docMkLst>
        <pc:docMk/>
      </pc:docMkLst>
      <pc:sldChg chg="mod modShow">
        <pc:chgData name="Fatma Alsagaf" userId="ef587b5e-378a-4bb3-aa9f-3c15b98138a4" providerId="ADAL" clId="{890D6534-12FC-41A5-8DFB-3D222BE380F6}" dt="2025-11-10T12:00:49.770" v="9" actId="729"/>
        <pc:sldMkLst>
          <pc:docMk/>
          <pc:sldMk cId="695185958" sldId="2147378614"/>
        </pc:sldMkLst>
      </pc:sldChg>
      <pc:sldChg chg="mod modShow">
        <pc:chgData name="Fatma Alsagaf" userId="ef587b5e-378a-4bb3-aa9f-3c15b98138a4" providerId="ADAL" clId="{890D6534-12FC-41A5-8DFB-3D222BE380F6}" dt="2025-11-10T12:05:02.791" v="18" actId="729"/>
        <pc:sldMkLst>
          <pc:docMk/>
          <pc:sldMk cId="1353215155" sldId="2147378634"/>
        </pc:sldMkLst>
      </pc:sldChg>
      <pc:sldChg chg="mod modShow">
        <pc:chgData name="Fatma Alsagaf" userId="ef587b5e-378a-4bb3-aa9f-3c15b98138a4" providerId="ADAL" clId="{890D6534-12FC-41A5-8DFB-3D222BE380F6}" dt="2025-11-10T12:00:49.770" v="9" actId="729"/>
        <pc:sldMkLst>
          <pc:docMk/>
          <pc:sldMk cId="2125163399" sldId="2147378818"/>
        </pc:sldMkLst>
      </pc:sldChg>
      <pc:sldChg chg="modSp mod">
        <pc:chgData name="Fatma Alsagaf" userId="ef587b5e-378a-4bb3-aa9f-3c15b98138a4" providerId="ADAL" clId="{890D6534-12FC-41A5-8DFB-3D222BE380F6}" dt="2025-11-09T05:38:01.126" v="8" actId="20577"/>
        <pc:sldMkLst>
          <pc:docMk/>
          <pc:sldMk cId="1360435275" sldId="2147472728"/>
        </pc:sldMkLst>
        <pc:spChg chg="mod">
          <ac:chgData name="Fatma Alsagaf" userId="ef587b5e-378a-4bb3-aa9f-3c15b98138a4" providerId="ADAL" clId="{890D6534-12FC-41A5-8DFB-3D222BE380F6}" dt="2025-11-09T05:38:01.126" v="8" actId="20577"/>
          <ac:spMkLst>
            <pc:docMk/>
            <pc:sldMk cId="1360435275" sldId="2147472728"/>
            <ac:spMk id="9" creationId="{77928747-5E64-03C5-4D72-CA666210F6E4}"/>
          </ac:spMkLst>
        </pc:spChg>
      </pc:sldChg>
      <pc:sldChg chg="mod modShow">
        <pc:chgData name="Fatma Alsagaf" userId="ef587b5e-378a-4bb3-aa9f-3c15b98138a4" providerId="ADAL" clId="{890D6534-12FC-41A5-8DFB-3D222BE380F6}" dt="2025-11-10T12:00:54.901" v="10" actId="729"/>
        <pc:sldMkLst>
          <pc:docMk/>
          <pc:sldMk cId="459961253" sldId="2147472730"/>
        </pc:sldMkLst>
      </pc:sldChg>
      <pc:sldChg chg="mod modShow">
        <pc:chgData name="Fatma Alsagaf" userId="ef587b5e-378a-4bb3-aa9f-3c15b98138a4" providerId="ADAL" clId="{890D6534-12FC-41A5-8DFB-3D222BE380F6}" dt="2025-11-10T12:01:22.476" v="12" actId="729"/>
        <pc:sldMkLst>
          <pc:docMk/>
          <pc:sldMk cId="2466531676" sldId="2147472731"/>
        </pc:sldMkLst>
      </pc:sldChg>
      <pc:sldChg chg="mod modShow">
        <pc:chgData name="Fatma Alsagaf" userId="ef587b5e-378a-4bb3-aa9f-3c15b98138a4" providerId="ADAL" clId="{890D6534-12FC-41A5-8DFB-3D222BE380F6}" dt="2025-11-10T12:01:15.649" v="11" actId="729"/>
        <pc:sldMkLst>
          <pc:docMk/>
          <pc:sldMk cId="557290622" sldId="2147472733"/>
        </pc:sldMkLst>
      </pc:sldChg>
      <pc:sldChg chg="mod modShow">
        <pc:chgData name="Fatma Alsagaf" userId="ef587b5e-378a-4bb3-aa9f-3c15b98138a4" providerId="ADAL" clId="{890D6534-12FC-41A5-8DFB-3D222BE380F6}" dt="2025-11-10T12:02:11.128" v="13" actId="729"/>
        <pc:sldMkLst>
          <pc:docMk/>
          <pc:sldMk cId="162715180" sldId="2147472741"/>
        </pc:sldMkLst>
      </pc:sldChg>
      <pc:sldChg chg="mod modShow">
        <pc:chgData name="Fatma Alsagaf" userId="ef587b5e-378a-4bb3-aa9f-3c15b98138a4" providerId="ADAL" clId="{890D6534-12FC-41A5-8DFB-3D222BE380F6}" dt="2025-11-10T12:02:11.128" v="13" actId="729"/>
        <pc:sldMkLst>
          <pc:docMk/>
          <pc:sldMk cId="291820485" sldId="2147472742"/>
        </pc:sldMkLst>
      </pc:sldChg>
      <pc:sldChg chg="mod modShow">
        <pc:chgData name="Fatma Alsagaf" userId="ef587b5e-378a-4bb3-aa9f-3c15b98138a4" providerId="ADAL" clId="{890D6534-12FC-41A5-8DFB-3D222BE380F6}" dt="2025-11-10T12:02:52.366" v="15" actId="729"/>
        <pc:sldMkLst>
          <pc:docMk/>
          <pc:sldMk cId="2915804006" sldId="2147472750"/>
        </pc:sldMkLst>
      </pc:sldChg>
      <pc:sldChg chg="mod modShow">
        <pc:chgData name="Fatma Alsagaf" userId="ef587b5e-378a-4bb3-aa9f-3c15b98138a4" providerId="ADAL" clId="{890D6534-12FC-41A5-8DFB-3D222BE380F6}" dt="2025-11-10T12:04:11.313" v="16" actId="729"/>
        <pc:sldMkLst>
          <pc:docMk/>
          <pc:sldMk cId="1338839516" sldId="2147472821"/>
        </pc:sldMkLst>
      </pc:sldChg>
      <pc:sldChg chg="mod modShow">
        <pc:chgData name="Fatma Alsagaf" userId="ef587b5e-378a-4bb3-aa9f-3c15b98138a4" providerId="ADAL" clId="{890D6534-12FC-41A5-8DFB-3D222BE380F6}" dt="2025-11-10T12:02:21.290" v="14" actId="729"/>
        <pc:sldMkLst>
          <pc:docMk/>
          <pc:sldMk cId="3261106316" sldId="2147472826"/>
        </pc:sldMkLst>
      </pc:sldChg>
      <pc:sldChg chg="mod modShow">
        <pc:chgData name="Fatma Alsagaf" userId="ef587b5e-378a-4bb3-aa9f-3c15b98138a4" providerId="ADAL" clId="{890D6534-12FC-41A5-8DFB-3D222BE380F6}" dt="2025-11-10T12:00:49.770" v="9" actId="729"/>
        <pc:sldMkLst>
          <pc:docMk/>
          <pc:sldMk cId="4104209146" sldId="2147472828"/>
        </pc:sldMkLst>
      </pc:sldChg>
      <pc:sldChg chg="mod modShow">
        <pc:chgData name="Fatma Alsagaf" userId="ef587b5e-378a-4bb3-aa9f-3c15b98138a4" providerId="ADAL" clId="{890D6534-12FC-41A5-8DFB-3D222BE380F6}" dt="2025-11-10T12:00:49.770" v="9" actId="729"/>
        <pc:sldMkLst>
          <pc:docMk/>
          <pc:sldMk cId="2636486138" sldId="2147473031"/>
        </pc:sldMkLst>
      </pc:sldChg>
      <pc:sldChg chg="mod modShow">
        <pc:chgData name="Fatma Alsagaf" userId="ef587b5e-378a-4bb3-aa9f-3c15b98138a4" providerId="ADAL" clId="{890D6534-12FC-41A5-8DFB-3D222BE380F6}" dt="2025-11-10T12:04:54.798" v="17" actId="729"/>
        <pc:sldMkLst>
          <pc:docMk/>
          <pc:sldMk cId="3007345374" sldId="2147475043"/>
        </pc:sldMkLst>
      </pc:sldChg>
    </pc:docChg>
  </pc:docChgLst>
  <pc:docChgLst>
    <pc:chgData name="Oliver Menebhi" userId="S::oliver.menebhi@alfuttaim.com::3f6a3078-7721-4311-a1c4-1afb0ef7523f" providerId="AD" clId="Web-{65EEC161-8A6A-46AD-BDA3-721C56E1856A}"/>
    <pc:docChg chg="modSld">
      <pc:chgData name="Oliver Menebhi" userId="S::oliver.menebhi@alfuttaim.com::3f6a3078-7721-4311-a1c4-1afb0ef7523f" providerId="AD" clId="Web-{65EEC161-8A6A-46AD-BDA3-721C56E1856A}" dt="2025-09-11T12:14:12.447" v="13" actId="20577"/>
      <pc:docMkLst>
        <pc:docMk/>
      </pc:docMkLst>
      <pc:sldChg chg="modSp">
        <pc:chgData name="Oliver Menebhi" userId="S::oliver.menebhi@alfuttaim.com::3f6a3078-7721-4311-a1c4-1afb0ef7523f" providerId="AD" clId="Web-{65EEC161-8A6A-46AD-BDA3-721C56E1856A}" dt="2025-09-11T12:14:12.447" v="13" actId="20577"/>
        <pc:sldMkLst>
          <pc:docMk/>
          <pc:sldMk cId="1360435275" sldId="2147472728"/>
        </pc:sldMkLst>
      </pc:sldChg>
      <pc:sldChg chg="modSp">
        <pc:chgData name="Oliver Menebhi" userId="S::oliver.menebhi@alfuttaim.com::3f6a3078-7721-4311-a1c4-1afb0ef7523f" providerId="AD" clId="Web-{65EEC161-8A6A-46AD-BDA3-721C56E1856A}" dt="2025-09-11T12:13:48.275" v="4" actId="20577"/>
        <pc:sldMkLst>
          <pc:docMk/>
          <pc:sldMk cId="2364272504" sldId="2147472804"/>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3_4">
  <dgm:title val=""/>
  <dgm:desc val=""/>
  <dgm:catLst>
    <dgm:cat type="accent3" pri="11400"/>
  </dgm:catLst>
  <dgm:styleLbl name="node0">
    <dgm:fillClrLst meth="cycle">
      <a:schemeClr val="accent3">
        <a:shade val="60000"/>
      </a:schemeClr>
    </dgm:fillClrLst>
    <dgm:linClrLst meth="repeat">
      <a:schemeClr val="lt1"/>
    </dgm:linClrLst>
    <dgm:effectClrLst/>
    <dgm:txLinClrLst/>
    <dgm:txFillClrLst/>
    <dgm:txEffectClrLst/>
  </dgm:styleLbl>
  <dgm:styleLbl name="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alignNode1">
    <dgm:fillClrLst meth="cycle">
      <a:schemeClr val="accent3">
        <a:shade val="50000"/>
      </a:schemeClr>
      <a:schemeClr val="accent3">
        <a:tint val="55000"/>
      </a:schemeClr>
    </dgm:fillClrLst>
    <dgm:linClrLst meth="cycle">
      <a:schemeClr val="accent3">
        <a:shade val="50000"/>
      </a:schemeClr>
      <a:schemeClr val="accent3">
        <a:tint val="55000"/>
      </a:schemeClr>
    </dgm:linClrLst>
    <dgm:effectClrLst/>
    <dgm:txLinClrLst/>
    <dgm:txFillClrLst/>
    <dgm:txEffectClrLst/>
  </dgm:styleLbl>
  <dgm:styleLbl name="ln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vennNode1">
    <dgm:fillClrLst meth="cycle">
      <a:schemeClr val="accent3">
        <a:shade val="80000"/>
        <a:alpha val="50000"/>
      </a:schemeClr>
      <a:schemeClr val="accent3">
        <a:tint val="50000"/>
        <a:alpha val="50000"/>
      </a:schemeClr>
    </dgm:fillClrLst>
    <dgm:linClrLst meth="repeat">
      <a:schemeClr val="lt1"/>
    </dgm:linClrLst>
    <dgm:effectClrLst/>
    <dgm:txLinClrLst/>
    <dgm:txFillClrLst/>
    <dgm:txEffectClrLst/>
  </dgm:styleLbl>
  <dgm:styleLbl name="node2">
    <dgm:fillClrLst>
      <a:schemeClr val="accent3">
        <a:shade val="80000"/>
      </a:schemeClr>
    </dgm:fillClrLst>
    <dgm:linClrLst meth="repeat">
      <a:schemeClr val="lt1"/>
    </dgm:linClrLst>
    <dgm:effectClrLst/>
    <dgm:txLinClrLst/>
    <dgm:txFillClrLst/>
    <dgm:txEffectClrLst/>
  </dgm:styleLbl>
  <dgm:styleLbl name="node3">
    <dgm:fillClrLst>
      <a:schemeClr val="accent3">
        <a:tint val="99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f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b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sibTrans1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0000"/>
      </a:schemeClr>
    </dgm:fillClrLst>
    <dgm:linClrLst meth="repeat">
      <a:schemeClr val="lt1"/>
    </dgm:linClrLst>
    <dgm:effectClrLst/>
    <dgm:txLinClrLst/>
    <dgm:txFillClrLst/>
    <dgm:txEffectClrLst/>
  </dgm:styleLbl>
  <dgm:styleLbl name="asst3">
    <dgm:fillClrLst>
      <a:schemeClr val="accent3">
        <a:tint val="70000"/>
      </a:schemeClr>
    </dgm:fillClrLst>
    <dgm:linClrLst meth="repeat">
      <a:schemeClr val="lt1"/>
    </dgm:linClrLst>
    <dgm:effectClrLst/>
    <dgm:txLinClrLst/>
    <dgm:txFillClrLst/>
    <dgm:txEffectClrLst/>
  </dgm:styleLbl>
  <dgm:styleLbl name="asst4">
    <dgm:fillClrLst>
      <a:schemeClr val="accent3">
        <a:tint val="5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align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bgAccFollowNode1">
    <dgm:fillClrLst meth="repeat">
      <a:schemeClr val="accent3">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55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A88A56A-947D-4462-9651-BAB55172806D}" type="doc">
      <dgm:prSet loTypeId="urn:microsoft.com/office/officeart/2005/8/layout/cycle3" loCatId="cycle" qsTypeId="urn:microsoft.com/office/officeart/2005/8/quickstyle/simple1" qsCatId="simple" csTypeId="urn:microsoft.com/office/officeart/2005/8/colors/accent3_4" csCatId="accent3" phldr="1"/>
      <dgm:spPr/>
    </dgm:pt>
    <dgm:pt modelId="{ACFB6FAE-26B5-4A40-944B-584A7FAB1CFC}">
      <dgm:prSet phldrT="[Text]" custT="1"/>
      <dgm:spPr>
        <a:xfrm>
          <a:off x="4822069" y="3241"/>
          <a:ext cx="2067214" cy="1033607"/>
        </a:xfrm>
        <a:prstGeom prst="roundRect">
          <a:avLst/>
        </a:prstGeom>
        <a:solidFill>
          <a:srgbClr val="00417C"/>
        </a:solidFill>
        <a:ln w="25400" cap="flat" cmpd="sng" algn="ctr">
          <a:solidFill>
            <a:srgbClr val="FFFFFF">
              <a:hueOff val="0"/>
              <a:satOff val="0"/>
              <a:lumOff val="0"/>
              <a:alphaOff val="0"/>
            </a:srgbClr>
          </a:solidFill>
          <a:prstDash val="solid"/>
        </a:ln>
        <a:effectLst/>
      </dgm:spPr>
      <dgm:t>
        <a:bodyPr/>
        <a:lstStyle/>
        <a:p>
          <a:pPr>
            <a:buNone/>
          </a:pPr>
          <a:r>
            <a:rPr lang="en-US" sz="1400">
              <a:solidFill>
                <a:srgbClr val="FFFFFF"/>
              </a:solidFill>
              <a:latin typeface="Arial"/>
              <a:ea typeface="+mn-ea"/>
              <a:cs typeface="+mn-cs"/>
            </a:rPr>
            <a:t>Prospecting &amp; Welcome</a:t>
          </a:r>
        </a:p>
      </dgm:t>
    </dgm:pt>
    <dgm:pt modelId="{5F319452-49A4-47CA-8997-12A1B82C4688}" type="parTrans" cxnId="{0E0D8EBF-51C0-4C1B-AF5B-D329BF744580}">
      <dgm:prSet/>
      <dgm:spPr/>
      <dgm:t>
        <a:bodyPr/>
        <a:lstStyle/>
        <a:p>
          <a:endParaRPr lang="en-US" sz="2000"/>
        </a:p>
      </dgm:t>
    </dgm:pt>
    <dgm:pt modelId="{D67C02AD-071B-46A5-AF0F-5DB1D04EBD62}" type="sibTrans" cxnId="{0E0D8EBF-51C0-4C1B-AF5B-D329BF744580}">
      <dgm:prSet/>
      <dgm:spPr>
        <a:xfrm>
          <a:off x="3189658" y="-2789"/>
          <a:ext cx="5332036" cy="5332036"/>
        </a:xfrm>
        <a:prstGeom prst="circularArrow">
          <a:avLst>
            <a:gd name="adj1" fmla="val 5274"/>
            <a:gd name="adj2" fmla="val 312630"/>
            <a:gd name="adj3" fmla="val 14193220"/>
            <a:gd name="adj4" fmla="val 17147477"/>
            <a:gd name="adj5" fmla="val 5477"/>
          </a:avLst>
        </a:prstGeom>
        <a:solidFill>
          <a:srgbClr val="005BAA">
            <a:tint val="55000"/>
            <a:hueOff val="0"/>
            <a:satOff val="0"/>
            <a:lumOff val="0"/>
            <a:alphaOff val="0"/>
          </a:srgbClr>
        </a:solidFill>
        <a:ln>
          <a:noFill/>
        </a:ln>
        <a:effectLst/>
      </dgm:spPr>
      <dgm:t>
        <a:bodyPr/>
        <a:lstStyle/>
        <a:p>
          <a:endParaRPr lang="en-US" sz="2000"/>
        </a:p>
      </dgm:t>
    </dgm:pt>
    <dgm:pt modelId="{8768CDE5-B790-4BFF-AE6E-4B842F6FAF9B}">
      <dgm:prSet phldrT="[Text]" custT="1"/>
      <dgm:spPr>
        <a:xfrm>
          <a:off x="6695367" y="1084790"/>
          <a:ext cx="2067214" cy="1033607"/>
        </a:xfrm>
        <a:prstGeom prst="roundRect">
          <a:avLst/>
        </a:prstGeom>
        <a:solidFill>
          <a:srgbClr val="005BAA">
            <a:shade val="50000"/>
            <a:hueOff val="286008"/>
            <a:satOff val="-23405"/>
            <a:lumOff val="17571"/>
            <a:alphaOff val="0"/>
          </a:srgbClr>
        </a:solidFill>
        <a:ln w="25400" cap="flat" cmpd="sng" algn="ctr">
          <a:solidFill>
            <a:srgbClr val="FFFFFF">
              <a:hueOff val="0"/>
              <a:satOff val="0"/>
              <a:lumOff val="0"/>
              <a:alphaOff val="0"/>
            </a:srgbClr>
          </a:solidFill>
          <a:prstDash val="solid"/>
        </a:ln>
        <a:effectLst/>
      </dgm:spPr>
      <dgm:t>
        <a:bodyPr/>
        <a:lstStyle/>
        <a:p>
          <a:pPr>
            <a:buNone/>
          </a:pPr>
          <a:r>
            <a:rPr lang="en-US" sz="1400">
              <a:solidFill>
                <a:srgbClr val="FFFFFF"/>
              </a:solidFill>
              <a:latin typeface="Arial"/>
              <a:ea typeface="+mn-ea"/>
              <a:cs typeface="+mn-cs"/>
            </a:rPr>
            <a:t>Qualification</a:t>
          </a:r>
        </a:p>
      </dgm:t>
    </dgm:pt>
    <dgm:pt modelId="{ACA2A605-CED9-42CE-AE95-E7070712E585}" type="parTrans" cxnId="{7AE33719-386D-4851-A906-489F16B106B5}">
      <dgm:prSet/>
      <dgm:spPr/>
      <dgm:t>
        <a:bodyPr/>
        <a:lstStyle/>
        <a:p>
          <a:endParaRPr lang="en-US" sz="2000"/>
        </a:p>
      </dgm:t>
    </dgm:pt>
    <dgm:pt modelId="{589E4F2B-21EA-4A39-A599-0383B50788DC}" type="sibTrans" cxnId="{7AE33719-386D-4851-A906-489F16B106B5}">
      <dgm:prSet/>
      <dgm:spPr/>
      <dgm:t>
        <a:bodyPr/>
        <a:lstStyle/>
        <a:p>
          <a:endParaRPr lang="en-US" sz="2000"/>
        </a:p>
      </dgm:t>
    </dgm:pt>
    <dgm:pt modelId="{45E0CCE8-2FFA-493E-B0C2-BE35FC317836}">
      <dgm:prSet custT="1"/>
      <dgm:spPr>
        <a:xfrm>
          <a:off x="6695367" y="3247887"/>
          <a:ext cx="2067214" cy="1033607"/>
        </a:xfrm>
        <a:prstGeom prst="roundRect">
          <a:avLst/>
        </a:prstGeom>
        <a:solidFill>
          <a:srgbClr val="005BAA">
            <a:shade val="50000"/>
            <a:hueOff val="572016"/>
            <a:satOff val="-46809"/>
            <a:lumOff val="35141"/>
            <a:alphaOff val="0"/>
          </a:srgbClr>
        </a:solidFill>
        <a:ln w="38100" cap="flat" cmpd="sng" algn="ctr">
          <a:solidFill>
            <a:srgbClr val="7030A0"/>
          </a:solidFill>
          <a:prstDash val="solid"/>
        </a:ln>
        <a:effectLst/>
      </dgm:spPr>
      <dgm:t>
        <a:bodyPr/>
        <a:lstStyle/>
        <a:p>
          <a:pPr>
            <a:buNone/>
          </a:pPr>
          <a:r>
            <a:rPr lang="en-US" sz="1400">
              <a:solidFill>
                <a:srgbClr val="FFFFFF"/>
              </a:solidFill>
              <a:latin typeface="Arial"/>
              <a:ea typeface="+mn-ea"/>
              <a:cs typeface="+mn-cs"/>
            </a:rPr>
            <a:t>Presentation &amp; Demonstration</a:t>
          </a:r>
        </a:p>
      </dgm:t>
    </dgm:pt>
    <dgm:pt modelId="{D8BE218E-54AB-40E6-BE9C-92EDF349A412}" type="parTrans" cxnId="{776F2B8B-BB7C-40D6-8175-5DA0D201DF8F}">
      <dgm:prSet/>
      <dgm:spPr/>
      <dgm:t>
        <a:bodyPr/>
        <a:lstStyle/>
        <a:p>
          <a:endParaRPr lang="en-US" sz="2000"/>
        </a:p>
      </dgm:t>
    </dgm:pt>
    <dgm:pt modelId="{2F916ABA-40E6-4665-922E-B1DDC2C43E83}" type="sibTrans" cxnId="{776F2B8B-BB7C-40D6-8175-5DA0D201DF8F}">
      <dgm:prSet/>
      <dgm:spPr/>
      <dgm:t>
        <a:bodyPr/>
        <a:lstStyle/>
        <a:p>
          <a:endParaRPr lang="en-US" sz="2000"/>
        </a:p>
      </dgm:t>
    </dgm:pt>
    <dgm:pt modelId="{23CB603C-753E-4A18-A39A-B1691610CE7B}">
      <dgm:prSet custT="1"/>
      <dgm:spPr>
        <a:xfrm>
          <a:off x="4822069" y="4329436"/>
          <a:ext cx="2067214" cy="1033607"/>
        </a:xfrm>
        <a:prstGeom prst="roundRect">
          <a:avLst/>
        </a:prstGeom>
        <a:solidFill>
          <a:srgbClr val="005BAA">
            <a:shade val="50000"/>
            <a:hueOff val="858024"/>
            <a:satOff val="-70214"/>
            <a:lumOff val="52712"/>
            <a:alphaOff val="0"/>
          </a:srgbClr>
        </a:solidFill>
        <a:ln w="25400" cap="flat" cmpd="sng" algn="ctr">
          <a:noFill/>
          <a:prstDash val="solid"/>
        </a:ln>
        <a:effectLst/>
      </dgm:spPr>
      <dgm:t>
        <a:bodyPr/>
        <a:lstStyle/>
        <a:p>
          <a:pPr rtl="0">
            <a:buNone/>
          </a:pPr>
          <a:r>
            <a:rPr lang="en-US" sz="1400">
              <a:solidFill>
                <a:srgbClr val="FFFFFF"/>
              </a:solidFill>
              <a:latin typeface="Arial"/>
              <a:ea typeface="+mn-ea"/>
              <a:cs typeface="+mn-cs"/>
            </a:rPr>
            <a:t>Negotiation &amp; Closing </a:t>
          </a:r>
        </a:p>
      </dgm:t>
    </dgm:pt>
    <dgm:pt modelId="{AC258185-3994-4667-A188-1D0D0E57093B}" type="parTrans" cxnId="{14D7C02D-DE56-49A8-9904-3CBB0BFDF563}">
      <dgm:prSet/>
      <dgm:spPr/>
      <dgm:t>
        <a:bodyPr/>
        <a:lstStyle/>
        <a:p>
          <a:endParaRPr lang="en-US" sz="2000"/>
        </a:p>
      </dgm:t>
    </dgm:pt>
    <dgm:pt modelId="{85E2574D-F097-49C5-A8F7-073D3397BFBE}" type="sibTrans" cxnId="{14D7C02D-DE56-49A8-9904-3CBB0BFDF563}">
      <dgm:prSet/>
      <dgm:spPr/>
      <dgm:t>
        <a:bodyPr/>
        <a:lstStyle/>
        <a:p>
          <a:endParaRPr lang="en-US" sz="2000"/>
        </a:p>
      </dgm:t>
    </dgm:pt>
    <dgm:pt modelId="{DA3F539E-6AB6-4D2D-8C3F-B0EED167B157}">
      <dgm:prSet custT="1"/>
      <dgm:spPr>
        <a:xfrm>
          <a:off x="2948772" y="3247887"/>
          <a:ext cx="2067214" cy="1033607"/>
        </a:xfrm>
        <a:prstGeom prst="roundRect">
          <a:avLst/>
        </a:prstGeom>
        <a:solidFill>
          <a:srgbClr val="005BAA">
            <a:shade val="50000"/>
            <a:hueOff val="572016"/>
            <a:satOff val="-46809"/>
            <a:lumOff val="35141"/>
            <a:alphaOff val="0"/>
          </a:srgbClr>
        </a:solidFill>
        <a:ln w="25400" cap="flat" cmpd="sng" algn="ctr">
          <a:solidFill>
            <a:srgbClr val="FFFFFF">
              <a:hueOff val="0"/>
              <a:satOff val="0"/>
              <a:lumOff val="0"/>
              <a:alphaOff val="0"/>
            </a:srgbClr>
          </a:solidFill>
          <a:prstDash val="solid"/>
        </a:ln>
        <a:effectLst/>
      </dgm:spPr>
      <dgm:t>
        <a:bodyPr/>
        <a:lstStyle/>
        <a:p>
          <a:pPr>
            <a:buNone/>
          </a:pPr>
          <a:r>
            <a:rPr lang="en-US" sz="1400">
              <a:solidFill>
                <a:srgbClr val="FFFFFF"/>
              </a:solidFill>
              <a:latin typeface="Arial"/>
              <a:ea typeface="+mn-ea"/>
              <a:cs typeface="+mn-cs"/>
            </a:rPr>
            <a:t>Great Deliveries</a:t>
          </a:r>
        </a:p>
      </dgm:t>
    </dgm:pt>
    <dgm:pt modelId="{5F9ABC0B-21A5-4562-9A95-74A45CF7B78E}" type="parTrans" cxnId="{6CC77DBF-F52D-47D3-B576-5540463758E1}">
      <dgm:prSet/>
      <dgm:spPr/>
      <dgm:t>
        <a:bodyPr/>
        <a:lstStyle/>
        <a:p>
          <a:endParaRPr lang="en-US" sz="2000"/>
        </a:p>
      </dgm:t>
    </dgm:pt>
    <dgm:pt modelId="{F5548E51-80E0-42A8-885E-02726DCABEEA}" type="sibTrans" cxnId="{6CC77DBF-F52D-47D3-B576-5540463758E1}">
      <dgm:prSet/>
      <dgm:spPr/>
      <dgm:t>
        <a:bodyPr/>
        <a:lstStyle/>
        <a:p>
          <a:endParaRPr lang="en-US" sz="2000"/>
        </a:p>
      </dgm:t>
    </dgm:pt>
    <dgm:pt modelId="{3E739B7E-07D4-48B5-B6F0-FE679057DF08}">
      <dgm:prSet custT="1"/>
      <dgm:spPr>
        <a:xfrm>
          <a:off x="2948772" y="1084790"/>
          <a:ext cx="2067214" cy="1033607"/>
        </a:xfrm>
        <a:prstGeom prst="roundRect">
          <a:avLst/>
        </a:prstGeom>
        <a:solidFill>
          <a:srgbClr val="005BAA">
            <a:shade val="50000"/>
            <a:hueOff val="286008"/>
            <a:satOff val="-23405"/>
            <a:lumOff val="17571"/>
            <a:alphaOff val="0"/>
          </a:srgbClr>
        </a:solidFill>
        <a:ln w="25400" cap="flat" cmpd="sng" algn="ctr">
          <a:solidFill>
            <a:srgbClr val="FFFFFF">
              <a:hueOff val="0"/>
              <a:satOff val="0"/>
              <a:lumOff val="0"/>
              <a:alphaOff val="0"/>
            </a:srgbClr>
          </a:solidFill>
          <a:prstDash val="solid"/>
        </a:ln>
        <a:effectLst/>
      </dgm:spPr>
      <dgm:t>
        <a:bodyPr/>
        <a:lstStyle/>
        <a:p>
          <a:pPr>
            <a:buNone/>
          </a:pPr>
          <a:r>
            <a:rPr lang="en-US" sz="1400">
              <a:solidFill>
                <a:srgbClr val="FFFFFF"/>
              </a:solidFill>
              <a:latin typeface="Arial"/>
              <a:ea typeface="+mn-ea"/>
              <a:cs typeface="+mn-cs"/>
            </a:rPr>
            <a:t>Follow Up &amp; Retention</a:t>
          </a:r>
        </a:p>
      </dgm:t>
    </dgm:pt>
    <dgm:pt modelId="{E03B6447-C35C-4B73-A3D8-7F48AD7DD4AB}" type="parTrans" cxnId="{EEDFAE59-8144-45B2-90B8-9CF81883ECC5}">
      <dgm:prSet/>
      <dgm:spPr/>
      <dgm:t>
        <a:bodyPr/>
        <a:lstStyle/>
        <a:p>
          <a:endParaRPr lang="en-US" sz="2000"/>
        </a:p>
      </dgm:t>
    </dgm:pt>
    <dgm:pt modelId="{89E5ABCE-6429-4D69-B828-A8B4F9302311}" type="sibTrans" cxnId="{EEDFAE59-8144-45B2-90B8-9CF81883ECC5}">
      <dgm:prSet/>
      <dgm:spPr/>
      <dgm:t>
        <a:bodyPr/>
        <a:lstStyle/>
        <a:p>
          <a:endParaRPr lang="en-US" sz="2000"/>
        </a:p>
      </dgm:t>
    </dgm:pt>
    <dgm:pt modelId="{07CFC931-14C9-4739-9379-DEF370653062}" type="pres">
      <dgm:prSet presAssocID="{BA88A56A-947D-4462-9651-BAB55172806D}" presName="Name0" presStyleCnt="0">
        <dgm:presLayoutVars>
          <dgm:dir/>
          <dgm:resizeHandles val="exact"/>
        </dgm:presLayoutVars>
      </dgm:prSet>
      <dgm:spPr/>
    </dgm:pt>
    <dgm:pt modelId="{73893A82-546E-4C47-9027-0DEF16C0C6D5}" type="pres">
      <dgm:prSet presAssocID="{BA88A56A-947D-4462-9651-BAB55172806D}" presName="cycle" presStyleCnt="0"/>
      <dgm:spPr/>
    </dgm:pt>
    <dgm:pt modelId="{BB2BAE4C-A175-456A-8610-F15FBDB45AB1}" type="pres">
      <dgm:prSet presAssocID="{ACFB6FAE-26B5-4A40-944B-584A7FAB1CFC}" presName="nodeFirstNode" presStyleLbl="node1" presStyleIdx="0" presStyleCnt="6">
        <dgm:presLayoutVars>
          <dgm:bulletEnabled val="1"/>
        </dgm:presLayoutVars>
      </dgm:prSet>
      <dgm:spPr/>
    </dgm:pt>
    <dgm:pt modelId="{432FF760-9664-4D30-9843-B37B73654BC3}" type="pres">
      <dgm:prSet presAssocID="{D67C02AD-071B-46A5-AF0F-5DB1D04EBD62}" presName="sibTransFirstNode" presStyleLbl="bgShp" presStyleIdx="0" presStyleCnt="1"/>
      <dgm:spPr/>
    </dgm:pt>
    <dgm:pt modelId="{59E48907-6C34-4F44-A90B-068BDD6276F1}" type="pres">
      <dgm:prSet presAssocID="{8768CDE5-B790-4BFF-AE6E-4B842F6FAF9B}" presName="nodeFollowingNodes" presStyleLbl="node1" presStyleIdx="1" presStyleCnt="6">
        <dgm:presLayoutVars>
          <dgm:bulletEnabled val="1"/>
        </dgm:presLayoutVars>
      </dgm:prSet>
      <dgm:spPr/>
    </dgm:pt>
    <dgm:pt modelId="{415E7D2B-7A5B-4E4E-AA06-EEF3163A0DD6}" type="pres">
      <dgm:prSet presAssocID="{45E0CCE8-2FFA-493E-B0C2-BE35FC317836}" presName="nodeFollowingNodes" presStyleLbl="node1" presStyleIdx="2" presStyleCnt="6">
        <dgm:presLayoutVars>
          <dgm:bulletEnabled val="1"/>
        </dgm:presLayoutVars>
      </dgm:prSet>
      <dgm:spPr/>
    </dgm:pt>
    <dgm:pt modelId="{555F6445-514B-4CD3-B1BF-8239E4861A4E}" type="pres">
      <dgm:prSet presAssocID="{23CB603C-753E-4A18-A39A-B1691610CE7B}" presName="nodeFollowingNodes" presStyleLbl="node1" presStyleIdx="3" presStyleCnt="6" custRadScaleRad="100062" custRadScaleInc="-3923">
        <dgm:presLayoutVars>
          <dgm:bulletEnabled val="1"/>
        </dgm:presLayoutVars>
      </dgm:prSet>
      <dgm:spPr/>
    </dgm:pt>
    <dgm:pt modelId="{553C27A5-D23B-4C6D-ADF3-3FB3B82C7151}" type="pres">
      <dgm:prSet presAssocID="{DA3F539E-6AB6-4D2D-8C3F-B0EED167B157}" presName="nodeFollowingNodes" presStyleLbl="node1" presStyleIdx="4" presStyleCnt="6">
        <dgm:presLayoutVars>
          <dgm:bulletEnabled val="1"/>
        </dgm:presLayoutVars>
      </dgm:prSet>
      <dgm:spPr/>
    </dgm:pt>
    <dgm:pt modelId="{91E96FBE-DC7E-4F4F-B9A1-B140983597BD}" type="pres">
      <dgm:prSet presAssocID="{3E739B7E-07D4-48B5-B6F0-FE679057DF08}" presName="nodeFollowingNodes" presStyleLbl="node1" presStyleIdx="5" presStyleCnt="6">
        <dgm:presLayoutVars>
          <dgm:bulletEnabled val="1"/>
        </dgm:presLayoutVars>
      </dgm:prSet>
      <dgm:spPr/>
    </dgm:pt>
  </dgm:ptLst>
  <dgm:cxnLst>
    <dgm:cxn modelId="{7AE33719-386D-4851-A906-489F16B106B5}" srcId="{BA88A56A-947D-4462-9651-BAB55172806D}" destId="{8768CDE5-B790-4BFF-AE6E-4B842F6FAF9B}" srcOrd="1" destOrd="0" parTransId="{ACA2A605-CED9-42CE-AE95-E7070712E585}" sibTransId="{589E4F2B-21EA-4A39-A599-0383B50788DC}"/>
    <dgm:cxn modelId="{4D1BF219-2D79-4524-BE76-05FF12D68B24}" type="presOf" srcId="{23CB603C-753E-4A18-A39A-B1691610CE7B}" destId="{555F6445-514B-4CD3-B1BF-8239E4861A4E}" srcOrd="0" destOrd="0" presId="urn:microsoft.com/office/officeart/2005/8/layout/cycle3"/>
    <dgm:cxn modelId="{7B128C22-3197-4D24-9A58-1D2B2FEC7765}" type="presOf" srcId="{BA88A56A-947D-4462-9651-BAB55172806D}" destId="{07CFC931-14C9-4739-9379-DEF370653062}" srcOrd="0" destOrd="0" presId="urn:microsoft.com/office/officeart/2005/8/layout/cycle3"/>
    <dgm:cxn modelId="{14D7C02D-DE56-49A8-9904-3CBB0BFDF563}" srcId="{BA88A56A-947D-4462-9651-BAB55172806D}" destId="{23CB603C-753E-4A18-A39A-B1691610CE7B}" srcOrd="3" destOrd="0" parTransId="{AC258185-3994-4667-A188-1D0D0E57093B}" sibTransId="{85E2574D-F097-49C5-A8F7-073D3397BFBE}"/>
    <dgm:cxn modelId="{7D76AE3F-F959-4631-8D01-9925E1CC85E6}" type="presOf" srcId="{3E739B7E-07D4-48B5-B6F0-FE679057DF08}" destId="{91E96FBE-DC7E-4F4F-B9A1-B140983597BD}" srcOrd="0" destOrd="0" presId="urn:microsoft.com/office/officeart/2005/8/layout/cycle3"/>
    <dgm:cxn modelId="{8B69CC72-C6E8-46FE-8BA3-700773DF604F}" type="presOf" srcId="{D67C02AD-071B-46A5-AF0F-5DB1D04EBD62}" destId="{432FF760-9664-4D30-9843-B37B73654BC3}" srcOrd="0" destOrd="0" presId="urn:microsoft.com/office/officeart/2005/8/layout/cycle3"/>
    <dgm:cxn modelId="{EEDFAE59-8144-45B2-90B8-9CF81883ECC5}" srcId="{BA88A56A-947D-4462-9651-BAB55172806D}" destId="{3E739B7E-07D4-48B5-B6F0-FE679057DF08}" srcOrd="5" destOrd="0" parTransId="{E03B6447-C35C-4B73-A3D8-7F48AD7DD4AB}" sibTransId="{89E5ABCE-6429-4D69-B828-A8B4F9302311}"/>
    <dgm:cxn modelId="{5373E55A-C7DE-4176-9B2D-A9D92D350C4E}" type="presOf" srcId="{45E0CCE8-2FFA-493E-B0C2-BE35FC317836}" destId="{415E7D2B-7A5B-4E4E-AA06-EEF3163A0DD6}" srcOrd="0" destOrd="0" presId="urn:microsoft.com/office/officeart/2005/8/layout/cycle3"/>
    <dgm:cxn modelId="{83DA7E7F-66B1-4FB5-A270-E928888A0C6C}" type="presOf" srcId="{8768CDE5-B790-4BFF-AE6E-4B842F6FAF9B}" destId="{59E48907-6C34-4F44-A90B-068BDD6276F1}" srcOrd="0" destOrd="0" presId="urn:microsoft.com/office/officeart/2005/8/layout/cycle3"/>
    <dgm:cxn modelId="{776F2B8B-BB7C-40D6-8175-5DA0D201DF8F}" srcId="{BA88A56A-947D-4462-9651-BAB55172806D}" destId="{45E0CCE8-2FFA-493E-B0C2-BE35FC317836}" srcOrd="2" destOrd="0" parTransId="{D8BE218E-54AB-40E6-BE9C-92EDF349A412}" sibTransId="{2F916ABA-40E6-4665-922E-B1DDC2C43E83}"/>
    <dgm:cxn modelId="{6CC77DBF-F52D-47D3-B576-5540463758E1}" srcId="{BA88A56A-947D-4462-9651-BAB55172806D}" destId="{DA3F539E-6AB6-4D2D-8C3F-B0EED167B157}" srcOrd="4" destOrd="0" parTransId="{5F9ABC0B-21A5-4562-9A95-74A45CF7B78E}" sibTransId="{F5548E51-80E0-42A8-885E-02726DCABEEA}"/>
    <dgm:cxn modelId="{0E0D8EBF-51C0-4C1B-AF5B-D329BF744580}" srcId="{BA88A56A-947D-4462-9651-BAB55172806D}" destId="{ACFB6FAE-26B5-4A40-944B-584A7FAB1CFC}" srcOrd="0" destOrd="0" parTransId="{5F319452-49A4-47CA-8997-12A1B82C4688}" sibTransId="{D67C02AD-071B-46A5-AF0F-5DB1D04EBD62}"/>
    <dgm:cxn modelId="{B4CB49C3-1C9C-4456-AFF7-282AF51AE26D}" type="presOf" srcId="{DA3F539E-6AB6-4D2D-8C3F-B0EED167B157}" destId="{553C27A5-D23B-4C6D-ADF3-3FB3B82C7151}" srcOrd="0" destOrd="0" presId="urn:microsoft.com/office/officeart/2005/8/layout/cycle3"/>
    <dgm:cxn modelId="{19EE22FA-7BE9-4653-8CFA-9473E4A8AFAB}" type="presOf" srcId="{ACFB6FAE-26B5-4A40-944B-584A7FAB1CFC}" destId="{BB2BAE4C-A175-456A-8610-F15FBDB45AB1}" srcOrd="0" destOrd="0" presId="urn:microsoft.com/office/officeart/2005/8/layout/cycle3"/>
    <dgm:cxn modelId="{6B72EB48-31A9-4CA9-9B75-30CF129C8B7F}" type="presParOf" srcId="{07CFC931-14C9-4739-9379-DEF370653062}" destId="{73893A82-546E-4C47-9027-0DEF16C0C6D5}" srcOrd="0" destOrd="0" presId="urn:microsoft.com/office/officeart/2005/8/layout/cycle3"/>
    <dgm:cxn modelId="{8758F398-333E-46D6-9186-5FD9FDFE86BF}" type="presParOf" srcId="{73893A82-546E-4C47-9027-0DEF16C0C6D5}" destId="{BB2BAE4C-A175-456A-8610-F15FBDB45AB1}" srcOrd="0" destOrd="0" presId="urn:microsoft.com/office/officeart/2005/8/layout/cycle3"/>
    <dgm:cxn modelId="{DF58D3B5-13F9-40E1-B8E6-430DAF7FB1AA}" type="presParOf" srcId="{73893A82-546E-4C47-9027-0DEF16C0C6D5}" destId="{432FF760-9664-4D30-9843-B37B73654BC3}" srcOrd="1" destOrd="0" presId="urn:microsoft.com/office/officeart/2005/8/layout/cycle3"/>
    <dgm:cxn modelId="{87204E71-364F-44E0-AF78-1B30475A0F3C}" type="presParOf" srcId="{73893A82-546E-4C47-9027-0DEF16C0C6D5}" destId="{59E48907-6C34-4F44-A90B-068BDD6276F1}" srcOrd="2" destOrd="0" presId="urn:microsoft.com/office/officeart/2005/8/layout/cycle3"/>
    <dgm:cxn modelId="{A16D6257-554B-4994-A3E9-214A63D041C7}" type="presParOf" srcId="{73893A82-546E-4C47-9027-0DEF16C0C6D5}" destId="{415E7D2B-7A5B-4E4E-AA06-EEF3163A0DD6}" srcOrd="3" destOrd="0" presId="urn:microsoft.com/office/officeart/2005/8/layout/cycle3"/>
    <dgm:cxn modelId="{6201365E-A19C-42D5-BA24-44456AA5FC53}" type="presParOf" srcId="{73893A82-546E-4C47-9027-0DEF16C0C6D5}" destId="{555F6445-514B-4CD3-B1BF-8239E4861A4E}" srcOrd="4" destOrd="0" presId="urn:microsoft.com/office/officeart/2005/8/layout/cycle3"/>
    <dgm:cxn modelId="{B09F1177-AE2B-4748-9472-5A6A2EA6FCFC}" type="presParOf" srcId="{73893A82-546E-4C47-9027-0DEF16C0C6D5}" destId="{553C27A5-D23B-4C6D-ADF3-3FB3B82C7151}" srcOrd="5" destOrd="0" presId="urn:microsoft.com/office/officeart/2005/8/layout/cycle3"/>
    <dgm:cxn modelId="{9D909843-6408-41EA-821B-DF89DF07168B}" type="presParOf" srcId="{73893A82-546E-4C47-9027-0DEF16C0C6D5}" destId="{91E96FBE-DC7E-4F4F-B9A1-B140983597BD}" srcOrd="6" destOrd="0" presId="urn:microsoft.com/office/officeart/2005/8/layout/cycle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2FF760-9664-4D30-9843-B37B73654BC3}">
      <dsp:nvSpPr>
        <dsp:cNvPr id="0" name=""/>
        <dsp:cNvSpPr/>
      </dsp:nvSpPr>
      <dsp:spPr>
        <a:xfrm>
          <a:off x="3189658" y="-2789"/>
          <a:ext cx="5332036" cy="5332036"/>
        </a:xfrm>
        <a:prstGeom prst="circularArrow">
          <a:avLst>
            <a:gd name="adj1" fmla="val 5274"/>
            <a:gd name="adj2" fmla="val 312630"/>
            <a:gd name="adj3" fmla="val 14193220"/>
            <a:gd name="adj4" fmla="val 17147477"/>
            <a:gd name="adj5" fmla="val 5477"/>
          </a:avLst>
        </a:prstGeom>
        <a:solidFill>
          <a:srgbClr val="005BAA">
            <a:tint val="55000"/>
            <a:hueOff val="0"/>
            <a:satOff val="0"/>
            <a:lumOff val="0"/>
            <a:alphaOff val="0"/>
          </a:srgbClr>
        </a:solidFill>
        <a:ln>
          <a:noFill/>
        </a:ln>
        <a:effectLst/>
      </dsp:spPr>
      <dsp:style>
        <a:lnRef idx="0">
          <a:scrgbClr r="0" g="0" b="0"/>
        </a:lnRef>
        <a:fillRef idx="1">
          <a:scrgbClr r="0" g="0" b="0"/>
        </a:fillRef>
        <a:effectRef idx="0">
          <a:scrgbClr r="0" g="0" b="0"/>
        </a:effectRef>
        <a:fontRef idx="minor"/>
      </dsp:style>
    </dsp:sp>
    <dsp:sp modelId="{BB2BAE4C-A175-456A-8610-F15FBDB45AB1}">
      <dsp:nvSpPr>
        <dsp:cNvPr id="0" name=""/>
        <dsp:cNvSpPr/>
      </dsp:nvSpPr>
      <dsp:spPr>
        <a:xfrm>
          <a:off x="4822069" y="3241"/>
          <a:ext cx="2067214" cy="1033607"/>
        </a:xfrm>
        <a:prstGeom prst="roundRect">
          <a:avLst/>
        </a:prstGeom>
        <a:solidFill>
          <a:srgbClr val="00417C"/>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solidFill>
                <a:srgbClr val="FFFFFF"/>
              </a:solidFill>
              <a:latin typeface="Arial"/>
              <a:ea typeface="+mn-ea"/>
              <a:cs typeface="+mn-cs"/>
            </a:rPr>
            <a:t>Prospecting &amp; Welcome</a:t>
          </a:r>
        </a:p>
      </dsp:txBody>
      <dsp:txXfrm>
        <a:off x="4872526" y="53698"/>
        <a:ext cx="1966300" cy="932693"/>
      </dsp:txXfrm>
    </dsp:sp>
    <dsp:sp modelId="{59E48907-6C34-4F44-A90B-068BDD6276F1}">
      <dsp:nvSpPr>
        <dsp:cNvPr id="0" name=""/>
        <dsp:cNvSpPr/>
      </dsp:nvSpPr>
      <dsp:spPr>
        <a:xfrm>
          <a:off x="6695367" y="1084790"/>
          <a:ext cx="2067214" cy="1033607"/>
        </a:xfrm>
        <a:prstGeom prst="roundRect">
          <a:avLst/>
        </a:prstGeom>
        <a:solidFill>
          <a:srgbClr val="005BAA">
            <a:shade val="50000"/>
            <a:hueOff val="286008"/>
            <a:satOff val="-23405"/>
            <a:lumOff val="17571"/>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solidFill>
                <a:srgbClr val="FFFFFF"/>
              </a:solidFill>
              <a:latin typeface="Arial"/>
              <a:ea typeface="+mn-ea"/>
              <a:cs typeface="+mn-cs"/>
            </a:rPr>
            <a:t>Qualification</a:t>
          </a:r>
        </a:p>
      </dsp:txBody>
      <dsp:txXfrm>
        <a:off x="6745824" y="1135247"/>
        <a:ext cx="1966300" cy="932693"/>
      </dsp:txXfrm>
    </dsp:sp>
    <dsp:sp modelId="{415E7D2B-7A5B-4E4E-AA06-EEF3163A0DD6}">
      <dsp:nvSpPr>
        <dsp:cNvPr id="0" name=""/>
        <dsp:cNvSpPr/>
      </dsp:nvSpPr>
      <dsp:spPr>
        <a:xfrm>
          <a:off x="6695367" y="3247887"/>
          <a:ext cx="2067214" cy="1033607"/>
        </a:xfrm>
        <a:prstGeom prst="roundRect">
          <a:avLst/>
        </a:prstGeom>
        <a:solidFill>
          <a:srgbClr val="005BAA">
            <a:shade val="50000"/>
            <a:hueOff val="572016"/>
            <a:satOff val="-46809"/>
            <a:lumOff val="35141"/>
            <a:alphaOff val="0"/>
          </a:srgbClr>
        </a:solidFill>
        <a:ln w="38100" cap="flat" cmpd="sng" algn="ctr">
          <a:solidFill>
            <a:srgbClr val="7030A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solidFill>
                <a:srgbClr val="FFFFFF"/>
              </a:solidFill>
              <a:latin typeface="Arial"/>
              <a:ea typeface="+mn-ea"/>
              <a:cs typeface="+mn-cs"/>
            </a:rPr>
            <a:t>Presentation &amp; Demonstration</a:t>
          </a:r>
        </a:p>
      </dsp:txBody>
      <dsp:txXfrm>
        <a:off x="6745824" y="3298344"/>
        <a:ext cx="1966300" cy="932693"/>
      </dsp:txXfrm>
    </dsp:sp>
    <dsp:sp modelId="{555F6445-514B-4CD3-B1BF-8239E4861A4E}">
      <dsp:nvSpPr>
        <dsp:cNvPr id="0" name=""/>
        <dsp:cNvSpPr/>
      </dsp:nvSpPr>
      <dsp:spPr>
        <a:xfrm>
          <a:off x="4898270" y="4329436"/>
          <a:ext cx="2067214" cy="1033607"/>
        </a:xfrm>
        <a:prstGeom prst="roundRect">
          <a:avLst/>
        </a:prstGeom>
        <a:solidFill>
          <a:srgbClr val="005BAA">
            <a:shade val="50000"/>
            <a:hueOff val="858024"/>
            <a:satOff val="-70214"/>
            <a:lumOff val="52712"/>
            <a:alphaOff val="0"/>
          </a:srgb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en-US" sz="1400" kern="1200">
              <a:solidFill>
                <a:srgbClr val="FFFFFF"/>
              </a:solidFill>
              <a:latin typeface="Arial"/>
              <a:ea typeface="+mn-ea"/>
              <a:cs typeface="+mn-cs"/>
            </a:rPr>
            <a:t>Negotiation &amp; Closing </a:t>
          </a:r>
        </a:p>
      </dsp:txBody>
      <dsp:txXfrm>
        <a:off x="4948727" y="4379893"/>
        <a:ext cx="1966300" cy="932693"/>
      </dsp:txXfrm>
    </dsp:sp>
    <dsp:sp modelId="{553C27A5-D23B-4C6D-ADF3-3FB3B82C7151}">
      <dsp:nvSpPr>
        <dsp:cNvPr id="0" name=""/>
        <dsp:cNvSpPr/>
      </dsp:nvSpPr>
      <dsp:spPr>
        <a:xfrm>
          <a:off x="2948772" y="3247887"/>
          <a:ext cx="2067214" cy="1033607"/>
        </a:xfrm>
        <a:prstGeom prst="roundRect">
          <a:avLst/>
        </a:prstGeom>
        <a:solidFill>
          <a:srgbClr val="005BAA">
            <a:shade val="50000"/>
            <a:hueOff val="572016"/>
            <a:satOff val="-46809"/>
            <a:lumOff val="35141"/>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solidFill>
                <a:srgbClr val="FFFFFF"/>
              </a:solidFill>
              <a:latin typeface="Arial"/>
              <a:ea typeface="+mn-ea"/>
              <a:cs typeface="+mn-cs"/>
            </a:rPr>
            <a:t>Great Deliveries</a:t>
          </a:r>
        </a:p>
      </dsp:txBody>
      <dsp:txXfrm>
        <a:off x="2999229" y="3298344"/>
        <a:ext cx="1966300" cy="932693"/>
      </dsp:txXfrm>
    </dsp:sp>
    <dsp:sp modelId="{91E96FBE-DC7E-4F4F-B9A1-B140983597BD}">
      <dsp:nvSpPr>
        <dsp:cNvPr id="0" name=""/>
        <dsp:cNvSpPr/>
      </dsp:nvSpPr>
      <dsp:spPr>
        <a:xfrm>
          <a:off x="2948772" y="1084790"/>
          <a:ext cx="2067214" cy="1033607"/>
        </a:xfrm>
        <a:prstGeom prst="roundRect">
          <a:avLst/>
        </a:prstGeom>
        <a:solidFill>
          <a:srgbClr val="005BAA">
            <a:shade val="50000"/>
            <a:hueOff val="286008"/>
            <a:satOff val="-23405"/>
            <a:lumOff val="17571"/>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solidFill>
                <a:srgbClr val="FFFFFF"/>
              </a:solidFill>
              <a:latin typeface="Arial"/>
              <a:ea typeface="+mn-ea"/>
              <a:cs typeface="+mn-cs"/>
            </a:rPr>
            <a:t>Follow Up &amp; Retention</a:t>
          </a:r>
        </a:p>
      </dsp:txBody>
      <dsp:txXfrm>
        <a:off x="2999229" y="1135247"/>
        <a:ext cx="1966300" cy="932693"/>
      </dsp:txXfrm>
    </dsp:sp>
  </dsp:spTree>
</dsp:drawing>
</file>

<file path=ppt/diagrams/layout1.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FE601DF-EAC5-406D-BD21-E39D44C21EBE}" type="datetimeFigureOut">
              <a:rPr lang="en-US" smtClean="0"/>
              <a:t>09/11/2025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D2AFD8A-AC1C-4AF4-B10F-99A096AA5E1C}" type="slidenum">
              <a:rPr lang="en-US" smtClean="0"/>
              <a:t>‹#›</a:t>
            </a:fld>
            <a:endParaRPr lang="en-US"/>
          </a:p>
        </p:txBody>
      </p:sp>
    </p:spTree>
    <p:extLst>
      <p:ext uri="{BB962C8B-B14F-4D97-AF65-F5344CB8AC3E}">
        <p14:creationId xmlns:p14="http://schemas.microsoft.com/office/powerpoint/2010/main" val="365692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On flipchart – Pre-delivery expectations, Post delivery expectations, delivery day expectations.</a:t>
            </a:r>
          </a:p>
          <a:p>
            <a:endParaRPr lang="en-US" dirty="0"/>
          </a:p>
        </p:txBody>
      </p:sp>
      <p:sp>
        <p:nvSpPr>
          <p:cNvPr id="4" name="Slide Number Placeholder 3"/>
          <p:cNvSpPr>
            <a:spLocks noGrp="1"/>
          </p:cNvSpPr>
          <p:nvPr>
            <p:ph type="sldNum" sz="quarter" idx="5"/>
          </p:nvPr>
        </p:nvSpPr>
        <p:spPr/>
        <p:txBody>
          <a:bodyPr/>
          <a:lstStyle/>
          <a:p>
            <a:fld id="{0D2AFD8A-AC1C-4AF4-B10F-99A096AA5E1C}" type="slidenum">
              <a:rPr lang="en-US" smtClean="0"/>
              <a:t>1</a:t>
            </a:fld>
            <a:endParaRPr lang="en-US"/>
          </a:p>
        </p:txBody>
      </p:sp>
    </p:spTree>
    <p:extLst>
      <p:ext uri="{BB962C8B-B14F-4D97-AF65-F5344CB8AC3E}">
        <p14:creationId xmlns:p14="http://schemas.microsoft.com/office/powerpoint/2010/main" val="41101984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ar-AE"/>
          </a:p>
        </p:txBody>
      </p:sp>
      <p:sp>
        <p:nvSpPr>
          <p:cNvPr id="4" name="Slide Number Placeholder 3"/>
          <p:cNvSpPr>
            <a:spLocks noGrp="1"/>
          </p:cNvSpPr>
          <p:nvPr>
            <p:ph type="sldNum" sz="quarter" idx="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1407E1D-667E-4DE2-825E-C6E39B92B9CC}" type="slidenum">
              <a:rPr kumimoji="0" lang="ar-AE" sz="1200" b="0" i="0" u="none" strike="noStrike" kern="1200" cap="none" spc="0" normalizeH="0" baseline="0" noProof="0" smtClean="0">
                <a:ln>
                  <a:noFill/>
                </a:ln>
                <a:solidFill>
                  <a:prstClr val="black"/>
                </a:solidFill>
                <a:effectLst/>
                <a:uLnTx/>
                <a:uFillTx/>
                <a:latin typeface="Calibri" panose="020F0502020204030204"/>
                <a:ea typeface="+mn-ea"/>
                <a:cs typeface="Arial" panose="020B0604020202020204"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10</a:t>
            </a:fld>
            <a:endParaRPr kumimoji="0" lang="ar-AE"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37145722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SAY:</a:t>
            </a:r>
          </a:p>
          <a:p>
            <a:pPr marL="171450" indent="-171450" fontAlgn="t">
              <a:buFont typeface="Arial" panose="020B0604020202020204" pitchFamily="34" charset="0"/>
              <a:buChar char="•"/>
            </a:pPr>
            <a:r>
              <a:rPr lang="en-US" dirty="0"/>
              <a:t>Al-Futtaim Automotive did some research recently on what customers expect for the delivery </a:t>
            </a:r>
          </a:p>
          <a:p>
            <a:pPr marL="171450" indent="-171450" fontAlgn="t">
              <a:buFont typeface="Arial" panose="020B0604020202020204" pitchFamily="34" charset="0"/>
              <a:buChar char="•"/>
            </a:pPr>
            <a:r>
              <a:rPr lang="en-US" dirty="0"/>
              <a:t>As you might guess, having the vehicle arrive in sparkling condition is a fundamental expectation</a:t>
            </a:r>
          </a:p>
          <a:p>
            <a:pPr marL="171450" indent="-171450" fontAlgn="t">
              <a:lnSpc>
                <a:spcPct val="100000"/>
              </a:lnSpc>
              <a:buFont typeface="Arial" panose="020B0604020202020204" pitchFamily="34" charset="0"/>
              <a:buChar char="•"/>
            </a:pPr>
            <a:r>
              <a:rPr lang="en-US" dirty="0"/>
              <a:t>Using a checklist heightens the image of professionalism and makes customers feel their time is respected </a:t>
            </a:r>
          </a:p>
          <a:p>
            <a:pPr marL="171450" indent="-171450" fontAlgn="t">
              <a:lnSpc>
                <a:spcPct val="100000"/>
              </a:lnSpc>
              <a:buFont typeface="Arial" panose="020B0604020202020204" pitchFamily="34" charset="0"/>
              <a:buChar char="•"/>
            </a:pPr>
            <a:r>
              <a:rPr lang="en-US" dirty="0"/>
              <a:t>Being patient with any questions and letting them take their time can improve the experience </a:t>
            </a:r>
          </a:p>
          <a:p>
            <a:pPr marL="171450" indent="-171450" fontAlgn="t">
              <a:lnSpc>
                <a:spcPct val="100000"/>
              </a:lnSpc>
              <a:buFont typeface="Arial" panose="020B0604020202020204" pitchFamily="34" charset="0"/>
              <a:buChar char="•"/>
            </a:pPr>
            <a:r>
              <a:rPr lang="en-US" dirty="0"/>
              <a:t>And, providing a tour of the Service Department helps transition the buyer to the next phase of the dealer-customer relationship</a:t>
            </a:r>
          </a:p>
          <a:p>
            <a:pPr fontAlgn="t">
              <a:lnSpc>
                <a:spcPct val="100000"/>
              </a:lnSpc>
            </a:pPr>
            <a:endParaRPr lang="en-US" dirty="0"/>
          </a:p>
          <a:p>
            <a:pPr>
              <a:lnSpc>
                <a:spcPts val="1480"/>
              </a:lnSpc>
            </a:pPr>
            <a:r>
              <a:rPr lang="en-US" b="1" dirty="0"/>
              <a:t>ASK:</a:t>
            </a:r>
          </a:p>
          <a:p>
            <a:pPr marL="171450" indent="-171450" fontAlgn="t">
              <a:lnSpc>
                <a:spcPts val="1480"/>
              </a:lnSpc>
              <a:buFont typeface="Arial" panose="020B0604020202020204" pitchFamily="34" charset="0"/>
              <a:buChar char="•"/>
            </a:pPr>
            <a:r>
              <a:rPr lang="en-US" dirty="0"/>
              <a:t>Anything surprising to you?  </a:t>
            </a:r>
          </a:p>
          <a:p>
            <a:pPr marL="171450" indent="-171450" fontAlgn="t">
              <a:lnSpc>
                <a:spcPts val="1480"/>
              </a:lnSpc>
              <a:buFont typeface="Arial" panose="020B0604020202020204" pitchFamily="34" charset="0"/>
              <a:buChar char="•"/>
            </a:pPr>
            <a:r>
              <a:rPr lang="en-US" dirty="0"/>
              <a:t>Take answers and look for: Use of a checklist heightens the experience</a:t>
            </a:r>
            <a:br>
              <a:rPr lang="en-US" dirty="0"/>
            </a:br>
            <a:endParaRPr lang="en-US" dirty="0"/>
          </a:p>
          <a:p>
            <a:pPr>
              <a:lnSpc>
                <a:spcPts val="1480"/>
              </a:lnSpc>
            </a:pPr>
            <a:r>
              <a:rPr lang="en-US" b="1" dirty="0"/>
              <a:t>TRANSITION:</a:t>
            </a:r>
          </a:p>
          <a:p>
            <a:pPr marL="171450" indent="-171450" fontAlgn="t">
              <a:lnSpc>
                <a:spcPts val="1480"/>
              </a:lnSpc>
              <a:buFont typeface="Arial" panose="020B0604020202020204" pitchFamily="34" charset="0"/>
              <a:buChar char="•"/>
            </a:pPr>
            <a:r>
              <a:rPr lang="en-US" dirty="0"/>
              <a:t>Let’s explore that idea of checklists a little more. We have a tool for you that may meet this expectation perfectly </a:t>
            </a:r>
          </a:p>
          <a:p>
            <a:endParaRPr lang="en-GB" dirty="0"/>
          </a:p>
        </p:txBody>
      </p:sp>
      <p:sp>
        <p:nvSpPr>
          <p:cNvPr id="4" name="Slide Number Placeholder 3"/>
          <p:cNvSpPr>
            <a:spLocks noGrp="1"/>
          </p:cNvSpPr>
          <p:nvPr>
            <p:ph type="sldNum" sz="quarter" idx="10"/>
          </p:nvPr>
        </p:nvSpPr>
        <p:spPr/>
        <p:txBody>
          <a:bodyPr/>
          <a:lstStyle/>
          <a:p>
            <a:fld id="{0D2AFD8A-AC1C-4AF4-B10F-99A096AA5E1C}" type="slidenum">
              <a:rPr lang="en-US" smtClean="0"/>
              <a:t>11</a:t>
            </a:fld>
            <a:endParaRPr lang="en-US"/>
          </a:p>
        </p:txBody>
      </p:sp>
    </p:spTree>
    <p:extLst>
      <p:ext uri="{BB962C8B-B14F-4D97-AF65-F5344CB8AC3E}">
        <p14:creationId xmlns:p14="http://schemas.microsoft.com/office/powerpoint/2010/main" val="29162864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Set expectations. 1 hour, even if you will finish in 30mins</a:t>
            </a:r>
            <a:endParaRPr lang="ar-AE" dirty="0"/>
          </a:p>
        </p:txBody>
      </p:sp>
      <p:sp>
        <p:nvSpPr>
          <p:cNvPr id="4" name="Slide Number Placeholder 3"/>
          <p:cNvSpPr>
            <a:spLocks noGrp="1"/>
          </p:cNvSpPr>
          <p:nvPr>
            <p:ph type="sldNum" sz="quarter" idx="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1407E1D-667E-4DE2-825E-C6E39B92B9CC}" type="slidenum">
              <a:rPr kumimoji="0" lang="ar-AE" sz="1200" b="0" i="0" u="none" strike="noStrike" kern="1200" cap="none" spc="0" normalizeH="0" baseline="0" noProof="0" smtClean="0">
                <a:ln>
                  <a:noFill/>
                </a:ln>
                <a:solidFill>
                  <a:prstClr val="black"/>
                </a:solidFill>
                <a:effectLst/>
                <a:uLnTx/>
                <a:uFillTx/>
                <a:latin typeface="Calibri" panose="020F0502020204030204"/>
                <a:ea typeface="+mn-ea"/>
                <a:cs typeface="Arial" panose="020B0604020202020204"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12</a:t>
            </a:fld>
            <a:endParaRPr kumimoji="0" lang="ar-AE"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6792244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910E1D-B253-E5B1-F6C3-24EA3758436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13F9ECC-BCF2-02B6-0259-290BC1FB872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02D0373-0BC4-F6D7-ACCE-D06315E81961}"/>
              </a:ext>
            </a:extLst>
          </p:cNvPr>
          <p:cNvSpPr>
            <a:spLocks noGrp="1"/>
          </p:cNvSpPr>
          <p:nvPr>
            <p:ph type="body" idx="1"/>
          </p:nvPr>
        </p:nvSpPr>
        <p:spPr/>
        <p:txBody>
          <a:bodyPr/>
          <a:lstStyle/>
          <a:p>
            <a:pPr marL="158750" indent="0">
              <a:buNone/>
            </a:pPr>
            <a:r>
              <a:rPr lang="en-US" b="1" u="sng" dirty="0"/>
              <a:t>READ CAREFULLY </a:t>
            </a:r>
          </a:p>
          <a:p>
            <a:pPr marL="158750" indent="0">
              <a:buNone/>
            </a:pPr>
            <a:endParaRPr lang="en-US" dirty="0"/>
          </a:p>
          <a:p>
            <a:pPr marL="158750" indent="0">
              <a:buNone/>
            </a:pPr>
            <a:r>
              <a:rPr lang="en-US" b="1" dirty="0"/>
              <a:t>DO</a:t>
            </a:r>
          </a:p>
          <a:p>
            <a:pPr marL="158750" indent="0">
              <a:buNone/>
            </a:pPr>
            <a:endParaRPr lang="en-US" dirty="0"/>
          </a:p>
          <a:p>
            <a:pPr marL="457200" indent="-298450"/>
            <a:r>
              <a:rPr lang="en-US" dirty="0"/>
              <a:t>Choose sample of the participants (6 Max)</a:t>
            </a:r>
          </a:p>
          <a:p>
            <a:pPr marL="457200" indent="-298450"/>
            <a:r>
              <a:rPr lang="en-US" dirty="0"/>
              <a:t>Ask the rest of the classroom to be the judge for  and write down their comments</a:t>
            </a:r>
          </a:p>
          <a:p>
            <a:pPr marL="457200" indent="-298450"/>
            <a:r>
              <a:rPr lang="en-US" dirty="0"/>
              <a:t>After finishing the activity with all the chosen participants (max 6), ask the rest of the class to share their comments</a:t>
            </a:r>
          </a:p>
          <a:p>
            <a:pPr marL="158750" indent="0">
              <a:buNone/>
            </a:pPr>
            <a:endParaRPr lang="en-US" dirty="0"/>
          </a:p>
          <a:p>
            <a:pPr marL="158750" indent="0">
              <a:buNone/>
            </a:pPr>
            <a:endParaRPr lang="en-US" dirty="0"/>
          </a:p>
          <a:p>
            <a:pPr marL="158750" indent="0">
              <a:buNone/>
            </a:pPr>
            <a:r>
              <a:rPr lang="en-US" dirty="0"/>
              <a:t>Make sure that the participant who will be delivering the vehicle to you fulfill these steps</a:t>
            </a:r>
          </a:p>
          <a:p>
            <a:pPr marL="158750" indent="0">
              <a:buNone/>
            </a:pPr>
            <a:endParaRPr lang="en-US" dirty="0"/>
          </a:p>
          <a:p>
            <a:pPr marL="158750" indent="0">
              <a:buNone/>
            </a:pPr>
            <a:endParaRPr lang="en-US" dirty="0"/>
          </a:p>
          <a:p>
            <a:pPr marL="158750" indent="0">
              <a:buNone/>
            </a:pPr>
            <a:r>
              <a:rPr lang="en-US" sz="2000" b="1" i="0" u="none" strike="noStrike" dirty="0">
                <a:solidFill>
                  <a:srgbClr val="FFFFFF"/>
                </a:solidFill>
                <a:effectLst/>
                <a:latin typeface="Calibri" panose="020F0502020204030204" pitchFamily="34" charset="0"/>
              </a:rPr>
              <a:t>Recap</a:t>
            </a:r>
            <a:r>
              <a:rPr lang="en-US" dirty="0"/>
              <a:t> </a:t>
            </a:r>
          </a:p>
          <a:p>
            <a:pPr marL="158750" indent="0">
              <a:buNone/>
            </a:pPr>
            <a:endParaRPr lang="en-US" dirty="0"/>
          </a:p>
          <a:p>
            <a:pPr marL="457200" indent="-298450"/>
            <a:r>
              <a:rPr lang="en-US" sz="2000" b="0" i="0" u="none" strike="noStrike" dirty="0">
                <a:solidFill>
                  <a:srgbClr val="000000"/>
                </a:solidFill>
                <a:effectLst/>
                <a:latin typeface="Calibri" panose="020F0502020204030204" pitchFamily="34" charset="0"/>
              </a:rPr>
              <a:t>Recap of the Invoice (Contract)</a:t>
            </a:r>
            <a:r>
              <a:rPr lang="en-US" dirty="0"/>
              <a:t> </a:t>
            </a:r>
          </a:p>
          <a:p>
            <a:pPr marL="457200" indent="-298450"/>
            <a:r>
              <a:rPr lang="en-US" sz="2000" b="0" i="0" u="none" strike="noStrike" dirty="0">
                <a:solidFill>
                  <a:srgbClr val="000000"/>
                </a:solidFill>
                <a:effectLst/>
                <a:latin typeface="Calibri" panose="020F0502020204030204" pitchFamily="34" charset="0"/>
              </a:rPr>
              <a:t>Configuration of the car (Color, interior, trim, accessories, service contracts, </a:t>
            </a:r>
            <a:r>
              <a:rPr lang="en-US" sz="2000" b="0" i="0" u="none" strike="noStrike" dirty="0" err="1">
                <a:solidFill>
                  <a:srgbClr val="000000"/>
                </a:solidFill>
                <a:effectLst/>
                <a:latin typeface="Calibri" panose="020F0502020204030204" pitchFamily="34" charset="0"/>
              </a:rPr>
              <a:t>etc</a:t>
            </a:r>
            <a:r>
              <a:rPr lang="en-US" sz="2000" b="0" i="0" u="none" strike="noStrike" dirty="0">
                <a:solidFill>
                  <a:srgbClr val="000000"/>
                </a:solidFill>
                <a:effectLst/>
                <a:latin typeface="Calibri" panose="020F0502020204030204" pitchFamily="34" charset="0"/>
              </a:rPr>
              <a:t>)</a:t>
            </a:r>
            <a:r>
              <a:rPr lang="en-US" dirty="0"/>
              <a:t> </a:t>
            </a:r>
          </a:p>
          <a:p>
            <a:pPr marL="457200" indent="-298450"/>
            <a:r>
              <a:rPr lang="en-US" sz="2000" b="0" i="0" u="none" strike="noStrike" dirty="0">
                <a:solidFill>
                  <a:srgbClr val="000000"/>
                </a:solidFill>
                <a:effectLst/>
                <a:latin typeface="Calibri" panose="020F0502020204030204" pitchFamily="34" charset="0"/>
              </a:rPr>
              <a:t>Financial services if any</a:t>
            </a:r>
            <a:r>
              <a:rPr lang="en-US" dirty="0"/>
              <a:t> </a:t>
            </a:r>
          </a:p>
          <a:p>
            <a:pPr marL="457200" indent="-298450"/>
            <a:r>
              <a:rPr lang="en-US" sz="2000" b="0" i="0" u="none" strike="noStrike" dirty="0">
                <a:solidFill>
                  <a:srgbClr val="000000"/>
                </a:solidFill>
                <a:effectLst/>
                <a:latin typeface="Calibri" panose="020F0502020204030204" pitchFamily="34" charset="0"/>
              </a:rPr>
              <a:t>Full detail of costs (registration, tax, insurance, </a:t>
            </a:r>
            <a:r>
              <a:rPr lang="en-US" sz="2000" b="0" i="0" u="none" strike="noStrike" dirty="0" err="1">
                <a:solidFill>
                  <a:srgbClr val="000000"/>
                </a:solidFill>
                <a:effectLst/>
                <a:latin typeface="Calibri" panose="020F0502020204030204" pitchFamily="34" charset="0"/>
              </a:rPr>
              <a:t>etc</a:t>
            </a:r>
            <a:r>
              <a:rPr lang="en-US" sz="2000" b="0" i="0" u="none" strike="noStrike" dirty="0">
                <a:solidFill>
                  <a:srgbClr val="000000"/>
                </a:solidFill>
                <a:effectLst/>
                <a:latin typeface="Calibri" panose="020F0502020204030204" pitchFamily="34" charset="0"/>
              </a:rPr>
              <a:t>)</a:t>
            </a:r>
            <a:r>
              <a:rPr lang="en-US" dirty="0"/>
              <a:t> </a:t>
            </a:r>
          </a:p>
          <a:p>
            <a:pPr marL="158750" indent="0">
              <a:buNone/>
            </a:pPr>
            <a:endParaRPr lang="en-US" sz="2000" b="1" i="0" u="none" strike="noStrike" dirty="0">
              <a:solidFill>
                <a:srgbClr val="FFFFFF"/>
              </a:solidFill>
              <a:effectLst/>
              <a:latin typeface="Calibri" panose="020F0502020204030204" pitchFamily="34" charset="0"/>
            </a:endParaRPr>
          </a:p>
          <a:p>
            <a:pPr marL="158750" indent="0">
              <a:buNone/>
            </a:pPr>
            <a:r>
              <a:rPr lang="en-US" sz="2000" b="1" i="0" u="none" strike="noStrike" dirty="0">
                <a:solidFill>
                  <a:srgbClr val="FFFFFF"/>
                </a:solidFill>
                <a:effectLst/>
                <a:latin typeface="Calibri" panose="020F0502020204030204" pitchFamily="34" charset="0"/>
              </a:rPr>
              <a:t>Pre-Delivery</a:t>
            </a:r>
            <a:r>
              <a:rPr lang="en-US" dirty="0"/>
              <a:t> </a:t>
            </a:r>
          </a:p>
          <a:p>
            <a:pPr marL="158750" indent="0">
              <a:buNone/>
            </a:pPr>
            <a:endParaRPr lang="en-US" dirty="0"/>
          </a:p>
          <a:p>
            <a:pPr marL="457200" indent="-298450"/>
            <a:r>
              <a:rPr lang="en-US" sz="2000" b="0" i="0" u="none" strike="noStrike" dirty="0">
                <a:solidFill>
                  <a:srgbClr val="000000"/>
                </a:solidFill>
                <a:effectLst/>
                <a:latin typeface="Calibri" panose="020F0502020204030204" pitchFamily="34" charset="0"/>
              </a:rPr>
              <a:t>Explain the customer all the steps that happened before delivery to build value</a:t>
            </a:r>
            <a:r>
              <a:rPr lang="en-US" dirty="0"/>
              <a:t> </a:t>
            </a:r>
          </a:p>
          <a:p>
            <a:pPr marL="457200" indent="-298450"/>
            <a:r>
              <a:rPr lang="en-US" sz="2000" b="0" i="0" u="none" strike="noStrike" dirty="0">
                <a:solidFill>
                  <a:srgbClr val="000000"/>
                </a:solidFill>
                <a:effectLst/>
                <a:latin typeface="Calibri" panose="020F0502020204030204" pitchFamily="34" charset="0"/>
              </a:rPr>
              <a:t>PDI steps</a:t>
            </a:r>
            <a:r>
              <a:rPr lang="en-US" dirty="0"/>
              <a:t> </a:t>
            </a:r>
          </a:p>
          <a:p>
            <a:pPr marL="457200" indent="-298450"/>
            <a:r>
              <a:rPr lang="en-US" sz="2000" b="0" i="0" u="none" strike="noStrike" dirty="0">
                <a:solidFill>
                  <a:srgbClr val="000000"/>
                </a:solidFill>
                <a:effectLst/>
                <a:latin typeface="Calibri" panose="020F0502020204030204" pitchFamily="34" charset="0"/>
              </a:rPr>
              <a:t>Pre-check list by SC</a:t>
            </a:r>
            <a:r>
              <a:rPr lang="en-US" dirty="0"/>
              <a:t> </a:t>
            </a:r>
          </a:p>
          <a:p>
            <a:pPr marL="457200" indent="-298450"/>
            <a:r>
              <a:rPr lang="en-US" sz="2000" b="0" i="0" u="none" strike="noStrike" dirty="0">
                <a:solidFill>
                  <a:srgbClr val="000000"/>
                </a:solidFill>
                <a:effectLst/>
                <a:latin typeface="Calibri" panose="020F0502020204030204" pitchFamily="34" charset="0"/>
              </a:rPr>
              <a:t>Car is clean</a:t>
            </a:r>
            <a:r>
              <a:rPr lang="en-US" dirty="0"/>
              <a:t> </a:t>
            </a:r>
          </a:p>
          <a:p>
            <a:pPr marL="457200" indent="-298450"/>
            <a:r>
              <a:rPr lang="en-US" sz="2000" b="0" i="0" u="none" strike="noStrike" dirty="0">
                <a:solidFill>
                  <a:srgbClr val="000000"/>
                </a:solidFill>
                <a:effectLst/>
                <a:latin typeface="Calibri" panose="020F0502020204030204" pitchFamily="34" charset="0"/>
              </a:rPr>
              <a:t>Preset of all features and setting of the car</a:t>
            </a:r>
            <a:r>
              <a:rPr lang="en-US" dirty="0"/>
              <a:t> </a:t>
            </a:r>
          </a:p>
          <a:p>
            <a:pPr marL="457200" indent="-298450"/>
            <a:r>
              <a:rPr lang="en-US" sz="2000" b="0" i="0" u="none" strike="noStrike" dirty="0">
                <a:solidFill>
                  <a:srgbClr val="000000"/>
                </a:solidFill>
                <a:effectLst/>
                <a:latin typeface="Calibri" panose="020F0502020204030204" pitchFamily="34" charset="0"/>
              </a:rPr>
              <a:t>Car is in delivery area</a:t>
            </a:r>
            <a:r>
              <a:rPr lang="en-US" dirty="0"/>
              <a:t> </a:t>
            </a:r>
          </a:p>
          <a:p>
            <a:pPr marL="457200" indent="-298450"/>
            <a:r>
              <a:rPr lang="en-US" sz="2000" b="0" i="0" u="none" strike="noStrike" dirty="0">
                <a:solidFill>
                  <a:srgbClr val="000000"/>
                </a:solidFill>
                <a:effectLst/>
                <a:latin typeface="Calibri" panose="020F0502020204030204" pitchFamily="34" charset="0"/>
              </a:rPr>
              <a:t>Explain the warranty coverage</a:t>
            </a:r>
            <a:r>
              <a:rPr lang="en-US" dirty="0"/>
              <a:t> </a:t>
            </a:r>
          </a:p>
          <a:p>
            <a:pPr marL="457200" indent="-298450"/>
            <a:r>
              <a:rPr lang="en-US" sz="2000" b="0" i="0" u="none" strike="noStrike" dirty="0">
                <a:solidFill>
                  <a:srgbClr val="000000"/>
                </a:solidFill>
                <a:effectLst/>
                <a:latin typeface="Calibri" panose="020F0502020204030204" pitchFamily="34" charset="0"/>
              </a:rPr>
              <a:t>Explain the service &amp; maintenance patterns</a:t>
            </a:r>
            <a:r>
              <a:rPr lang="en-US" dirty="0"/>
              <a:t> </a:t>
            </a:r>
          </a:p>
          <a:p>
            <a:pPr marL="158750" indent="0">
              <a:buNone/>
            </a:pPr>
            <a:endParaRPr lang="en-US" sz="2000" b="1" i="0" u="none" strike="noStrike" dirty="0">
              <a:solidFill>
                <a:srgbClr val="FFFFFF"/>
              </a:solidFill>
              <a:effectLst/>
              <a:latin typeface="Calibri" panose="020F0502020204030204" pitchFamily="34" charset="0"/>
            </a:endParaRPr>
          </a:p>
          <a:p>
            <a:pPr marL="158750" indent="0">
              <a:buNone/>
            </a:pPr>
            <a:r>
              <a:rPr lang="en-US" sz="2000" b="1" i="0" u="none" strike="noStrike" dirty="0">
                <a:solidFill>
                  <a:srgbClr val="FFFFFF"/>
                </a:solidFill>
                <a:effectLst/>
                <a:latin typeface="Calibri" panose="020F0502020204030204" pitchFamily="34" charset="0"/>
              </a:rPr>
              <a:t>Delivery</a:t>
            </a:r>
          </a:p>
          <a:p>
            <a:pPr marL="158750" indent="0">
              <a:buNone/>
            </a:pPr>
            <a:endParaRPr lang="en-US" sz="2000" b="1" i="0" u="none" strike="noStrike" dirty="0">
              <a:solidFill>
                <a:srgbClr val="FFFFFF"/>
              </a:solidFill>
              <a:effectLst/>
              <a:latin typeface="Calibri" panose="020F0502020204030204" pitchFamily="34" charset="0"/>
            </a:endParaRPr>
          </a:p>
          <a:p>
            <a:pPr marL="457200" indent="-298450"/>
            <a:r>
              <a:rPr lang="en-US" sz="2000" b="0" i="0" u="none" strike="noStrike" dirty="0">
                <a:solidFill>
                  <a:srgbClr val="000000"/>
                </a:solidFill>
                <a:effectLst/>
                <a:latin typeface="Calibri" panose="020F0502020204030204" pitchFamily="34" charset="0"/>
              </a:rPr>
              <a:t>Provide a warm welcome to the customer and congratulate them for their purchase</a:t>
            </a:r>
            <a:r>
              <a:rPr lang="en-US" dirty="0"/>
              <a:t> </a:t>
            </a:r>
          </a:p>
          <a:p>
            <a:pPr marL="457200" indent="-298450"/>
            <a:r>
              <a:rPr lang="en-US" sz="2000" b="0" i="0" u="none" strike="noStrike" dirty="0">
                <a:solidFill>
                  <a:srgbClr val="000000"/>
                </a:solidFill>
                <a:effectLst/>
                <a:latin typeface="Calibri" panose="020F0502020204030204" pitchFamily="34" charset="0"/>
              </a:rPr>
              <a:t>Provide an overview on the delivery process</a:t>
            </a:r>
            <a:r>
              <a:rPr lang="en-US" dirty="0"/>
              <a:t> </a:t>
            </a:r>
          </a:p>
          <a:p>
            <a:pPr marL="457200" indent="-298450"/>
            <a:r>
              <a:rPr lang="en-US" sz="2000" b="0" i="0" u="none" strike="noStrike" dirty="0">
                <a:solidFill>
                  <a:srgbClr val="000000"/>
                </a:solidFill>
                <a:effectLst/>
                <a:latin typeface="Calibri" panose="020F0502020204030204" pitchFamily="34" charset="0"/>
              </a:rPr>
              <a:t>Provide an estimate on how long the delivery process will be</a:t>
            </a:r>
            <a:r>
              <a:rPr lang="en-US" dirty="0"/>
              <a:t> </a:t>
            </a:r>
          </a:p>
          <a:p>
            <a:pPr marL="457200" indent="-298450"/>
            <a:r>
              <a:rPr lang="en-US" sz="2000" b="0" i="0" u="none" strike="noStrike" dirty="0">
                <a:solidFill>
                  <a:srgbClr val="000000"/>
                </a:solidFill>
                <a:effectLst/>
                <a:latin typeface="Calibri" panose="020F0502020204030204" pitchFamily="34" charset="0"/>
              </a:rPr>
              <a:t>Review key features of the vehicle with the customer using the vehicle based on his interest (SUVPS)</a:t>
            </a:r>
            <a:r>
              <a:rPr lang="en-US" dirty="0"/>
              <a:t> </a:t>
            </a:r>
          </a:p>
          <a:p>
            <a:pPr marL="457200" indent="-298450"/>
            <a:r>
              <a:rPr lang="en-US" sz="2000" b="0" i="0" u="none" strike="noStrike" dirty="0">
                <a:solidFill>
                  <a:srgbClr val="000000"/>
                </a:solidFill>
                <a:effectLst/>
                <a:latin typeface="Calibri" panose="020F0502020204030204" pitchFamily="34" charset="0"/>
              </a:rPr>
              <a:t>Ask the customer if he wants to go through all the other features in the car</a:t>
            </a:r>
            <a:r>
              <a:rPr lang="en-US" dirty="0"/>
              <a:t> </a:t>
            </a:r>
          </a:p>
          <a:p>
            <a:pPr marL="457200" indent="-298450"/>
            <a:r>
              <a:rPr lang="en-US" sz="2000" b="0" i="0" u="none" strike="noStrike" dirty="0">
                <a:solidFill>
                  <a:srgbClr val="000000"/>
                </a:solidFill>
                <a:effectLst/>
                <a:latin typeface="Calibri" panose="020F0502020204030204" pitchFamily="34" charset="0"/>
              </a:rPr>
              <a:t>Pair </a:t>
            </a:r>
            <a:r>
              <a:rPr lang="en-US" sz="2000" b="0" i="0" u="none" strike="noStrike" dirty="0" err="1">
                <a:solidFill>
                  <a:srgbClr val="000000"/>
                </a:solidFill>
                <a:effectLst/>
                <a:latin typeface="Calibri" panose="020F0502020204030204" pitchFamily="34" charset="0"/>
              </a:rPr>
              <a:t>bluetooth</a:t>
            </a:r>
            <a:r>
              <a:rPr lang="en-US" sz="2000" b="0" i="0" u="none" strike="noStrike" dirty="0">
                <a:solidFill>
                  <a:srgbClr val="000000"/>
                </a:solidFill>
                <a:effectLst/>
                <a:latin typeface="Calibri" panose="020F0502020204030204" pitchFamily="34" charset="0"/>
              </a:rPr>
              <a:t> phone</a:t>
            </a:r>
            <a:r>
              <a:rPr lang="en-US" dirty="0"/>
              <a:t> </a:t>
            </a:r>
          </a:p>
          <a:p>
            <a:pPr marL="457200" indent="-298450"/>
            <a:r>
              <a:rPr lang="en-US" sz="2000" b="0" i="0" u="none" strike="noStrike" dirty="0">
                <a:solidFill>
                  <a:srgbClr val="000000"/>
                </a:solidFill>
                <a:effectLst/>
                <a:latin typeface="Calibri" panose="020F0502020204030204" pitchFamily="34" charset="0"/>
              </a:rPr>
              <a:t>Review key features of the vehicle with the customer using Owner Support+</a:t>
            </a:r>
            <a:r>
              <a:rPr lang="en-US" dirty="0"/>
              <a:t> </a:t>
            </a:r>
          </a:p>
          <a:p>
            <a:pPr marL="457200" indent="-298450"/>
            <a:r>
              <a:rPr lang="en-US" sz="2000" b="0" i="0" u="none" strike="noStrike" dirty="0">
                <a:solidFill>
                  <a:srgbClr val="000000"/>
                </a:solidFill>
                <a:effectLst/>
                <a:latin typeface="Calibri" panose="020F0502020204030204" pitchFamily="34" charset="0"/>
              </a:rPr>
              <a:t>Cover Exterior</a:t>
            </a:r>
            <a:r>
              <a:rPr lang="en-US" dirty="0"/>
              <a:t> </a:t>
            </a:r>
          </a:p>
          <a:p>
            <a:pPr marL="457200" indent="-298450"/>
            <a:r>
              <a:rPr lang="en-US" sz="2000" b="0" i="0" u="none" strike="noStrike" dirty="0">
                <a:solidFill>
                  <a:srgbClr val="000000"/>
                </a:solidFill>
                <a:effectLst/>
                <a:latin typeface="Calibri" panose="020F0502020204030204" pitchFamily="34" charset="0"/>
              </a:rPr>
              <a:t>Cover interior</a:t>
            </a:r>
            <a:r>
              <a:rPr lang="en-US" dirty="0"/>
              <a:t> </a:t>
            </a:r>
          </a:p>
          <a:p>
            <a:pPr marL="457200" indent="-298450"/>
            <a:r>
              <a:rPr lang="en-US" sz="2000" b="0" i="0" u="none" strike="noStrike" dirty="0">
                <a:solidFill>
                  <a:srgbClr val="000000"/>
                </a:solidFill>
                <a:effectLst/>
                <a:latin typeface="Calibri" panose="020F0502020204030204" pitchFamily="34" charset="0"/>
              </a:rPr>
              <a:t>Review the warranty Booklet</a:t>
            </a:r>
            <a:r>
              <a:rPr lang="en-US" dirty="0"/>
              <a:t> </a:t>
            </a:r>
          </a:p>
          <a:p>
            <a:pPr marL="457200" indent="-298450"/>
            <a:r>
              <a:rPr lang="en-US" sz="2000" b="0" i="0" u="none" strike="noStrike" dirty="0">
                <a:solidFill>
                  <a:srgbClr val="000000"/>
                </a:solidFill>
                <a:effectLst/>
                <a:latin typeface="Calibri" panose="020F0502020204030204" pitchFamily="34" charset="0"/>
              </a:rPr>
              <a:t>Review Owner manual</a:t>
            </a:r>
            <a:r>
              <a:rPr lang="en-US" dirty="0"/>
              <a:t> </a:t>
            </a:r>
          </a:p>
          <a:p>
            <a:pPr marL="457200" indent="-298450"/>
            <a:r>
              <a:rPr lang="en-US" sz="2000" b="0" i="0" u="none" strike="noStrike" dirty="0">
                <a:solidFill>
                  <a:srgbClr val="000000"/>
                </a:solidFill>
                <a:effectLst/>
                <a:latin typeface="Calibri" panose="020F0502020204030204" pitchFamily="34" charset="0"/>
              </a:rPr>
              <a:t>Sign the delivery Certificate</a:t>
            </a:r>
            <a:r>
              <a:rPr lang="en-US" dirty="0"/>
              <a:t> </a:t>
            </a:r>
          </a:p>
          <a:p>
            <a:pPr marL="457200" indent="-298450"/>
            <a:r>
              <a:rPr lang="en-US" sz="2000" b="0" i="0" u="none" strike="noStrike" dirty="0">
                <a:solidFill>
                  <a:srgbClr val="000000"/>
                </a:solidFill>
                <a:effectLst/>
                <a:latin typeface="Calibri" panose="020F0502020204030204" pitchFamily="34" charset="0"/>
              </a:rPr>
              <a:t>Explain the procedure for service scheduling and schedule first service appointment</a:t>
            </a:r>
            <a:r>
              <a:rPr lang="en-US" dirty="0"/>
              <a:t> </a:t>
            </a:r>
          </a:p>
          <a:p>
            <a:pPr marL="457200" indent="-298450"/>
            <a:r>
              <a:rPr lang="en-US" sz="2000" b="0" i="0" u="none" strike="noStrike" dirty="0">
                <a:solidFill>
                  <a:srgbClr val="000000"/>
                </a:solidFill>
                <a:effectLst/>
                <a:latin typeface="Calibri" panose="020F0502020204030204" pitchFamily="34" charset="0"/>
              </a:rPr>
              <a:t>Thank the customer for their business</a:t>
            </a:r>
            <a:r>
              <a:rPr lang="en-US" dirty="0"/>
              <a:t> </a:t>
            </a:r>
          </a:p>
          <a:p>
            <a:pPr marL="457200" indent="-298450"/>
            <a:r>
              <a:rPr lang="en-US" sz="2000" b="0" i="0" u="none" strike="noStrike" dirty="0">
                <a:solidFill>
                  <a:srgbClr val="000000"/>
                </a:solidFill>
                <a:effectLst/>
                <a:latin typeface="Calibri" panose="020F0502020204030204" pitchFamily="34" charset="0"/>
              </a:rPr>
              <a:t>Set a follow up appointment</a:t>
            </a:r>
            <a:r>
              <a:rPr lang="en-US" dirty="0"/>
              <a:t> </a:t>
            </a:r>
          </a:p>
          <a:p>
            <a:pPr marL="158750" indent="0">
              <a:buNone/>
            </a:pPr>
            <a:endParaRPr lang="en-US" dirty="0"/>
          </a:p>
          <a:p>
            <a:endParaRPr lang="ar-AE" dirty="0"/>
          </a:p>
        </p:txBody>
      </p:sp>
      <p:sp>
        <p:nvSpPr>
          <p:cNvPr id="4" name="Slide Number Placeholder 3">
            <a:extLst>
              <a:ext uri="{FF2B5EF4-FFF2-40B4-BE49-F238E27FC236}">
                <a16:creationId xmlns:a16="http://schemas.microsoft.com/office/drawing/2014/main" id="{6DE9EAA3-236C-A4E6-1B6A-E51593FFEEF5}"/>
              </a:ext>
            </a:extLst>
          </p:cNvPr>
          <p:cNvSpPr>
            <a:spLocks noGrp="1"/>
          </p:cNvSpPr>
          <p:nvPr>
            <p:ph type="sldNum" sz="quarter" idx="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1407E1D-667E-4DE2-825E-C6E39B92B9CC}" type="slidenum">
              <a:rPr kumimoji="0" lang="ar-AE" sz="1200" b="0" i="0" u="none" strike="noStrike" kern="1200" cap="none" spc="0" normalizeH="0" baseline="0" noProof="0" smtClean="0">
                <a:ln>
                  <a:noFill/>
                </a:ln>
                <a:solidFill>
                  <a:prstClr val="black"/>
                </a:solidFill>
                <a:effectLst/>
                <a:uLnTx/>
                <a:uFillTx/>
                <a:latin typeface="Calibri" panose="020F0502020204030204"/>
                <a:ea typeface="+mn-ea"/>
                <a:cs typeface="Arial" panose="020B0604020202020204"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13</a:t>
            </a:fld>
            <a:endParaRPr kumimoji="0" lang="ar-AE"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24992721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fontAlgn="t">
              <a:lnSpc>
                <a:spcPct val="90000"/>
              </a:lnSpc>
              <a:buFont typeface="Arial" panose="020B0604020202020204" pitchFamily="34" charset="0"/>
              <a:buChar char="•"/>
            </a:pPr>
            <a:r>
              <a:rPr lang="en-US" dirty="0"/>
              <a:t>Let’s again review the basics before moving on to advanced practices</a:t>
            </a:r>
          </a:p>
          <a:p>
            <a:pPr marL="171450" indent="-171450" fontAlgn="t">
              <a:lnSpc>
                <a:spcPct val="90000"/>
              </a:lnSpc>
              <a:buFont typeface="Arial" panose="020B0604020202020204" pitchFamily="34" charset="0"/>
              <a:buChar char="•"/>
            </a:pPr>
            <a:r>
              <a:rPr lang="en-US" dirty="0"/>
              <a:t>You can review these core responsibilities, skills and process for the Pre-Delivery and Delivery phase of the sales process in your PRG on</a:t>
            </a:r>
            <a:r>
              <a:rPr lang="en-US" dirty="0">
                <a:solidFill>
                  <a:srgbClr val="FF0000"/>
                </a:solidFill>
              </a:rPr>
              <a:t> page XX</a:t>
            </a:r>
          </a:p>
          <a:p>
            <a:pPr marL="171450" indent="-171450" fontAlgn="t">
              <a:lnSpc>
                <a:spcPct val="90000"/>
              </a:lnSpc>
              <a:buFont typeface="Arial" panose="020B0604020202020204" pitchFamily="34" charset="0"/>
              <a:buChar char="•"/>
            </a:pPr>
            <a:r>
              <a:rPr lang="en-US" dirty="0"/>
              <a:t>Let’s review and confirm them together now …</a:t>
            </a:r>
          </a:p>
          <a:p>
            <a:pPr marL="171450" indent="-171450" fontAlgn="t">
              <a:lnSpc>
                <a:spcPct val="90000"/>
              </a:lnSpc>
              <a:buFont typeface="Arial" panose="020B0604020202020204" pitchFamily="34" charset="0"/>
              <a:buChar char="•"/>
            </a:pPr>
            <a:endParaRPr lang="en-US" dirty="0"/>
          </a:p>
          <a:p>
            <a:pPr marL="171450" indent="-171450" fontAlgn="t">
              <a:lnSpc>
                <a:spcPct val="90000"/>
              </a:lnSpc>
              <a:buFont typeface="Arial" panose="020B0604020202020204" pitchFamily="34" charset="0"/>
              <a:buChar char="•"/>
            </a:pPr>
            <a:endParaRPr lang="en-US" dirty="0"/>
          </a:p>
          <a:p>
            <a:pPr lvl="0"/>
            <a:endParaRPr lang="en-US" b="1" dirty="0"/>
          </a:p>
          <a:p>
            <a:pPr lvl="0"/>
            <a:r>
              <a:rPr lang="en-US" b="1" dirty="0"/>
              <a:t>KEY POINTS:</a:t>
            </a:r>
          </a:p>
          <a:p>
            <a:pPr marL="171450" indent="-171450" fontAlgn="t">
              <a:buFont typeface="Arial" panose="020B0604020202020204" pitchFamily="34" charset="0"/>
              <a:buChar char="•"/>
            </a:pPr>
            <a:r>
              <a:rPr lang="en-US" dirty="0"/>
              <a:t>First, Sales Consultants should work with customers to properly set up and transition into the delivery process</a:t>
            </a:r>
          </a:p>
          <a:p>
            <a:pPr lvl="1" indent="-228600" fontAlgn="t">
              <a:buClr>
                <a:schemeClr val="tx1"/>
              </a:buClr>
              <a:buFont typeface="Wingdings" panose="05000000000000000000" pitchFamily="2" charset="2"/>
              <a:buChar char="§"/>
            </a:pPr>
            <a:r>
              <a:rPr lang="en-US" dirty="0"/>
              <a:t>Review key vehicle features during customer wait times (Owner Support+).  This can help save time in the later delivery presentation and give your customers something to do during downtime</a:t>
            </a:r>
          </a:p>
          <a:p>
            <a:pPr lvl="1" indent="-228600" fontAlgn="t">
              <a:buClr>
                <a:schemeClr val="tx1"/>
              </a:buClr>
              <a:buFont typeface="Wingdings" panose="05000000000000000000" pitchFamily="2" charset="2"/>
              <a:buChar char="§"/>
            </a:pPr>
            <a:r>
              <a:rPr lang="en-US" dirty="0"/>
              <a:t>Be sure to communicate overall delivery process</a:t>
            </a:r>
          </a:p>
          <a:p>
            <a:pPr lvl="1" indent="-228600" fontAlgn="t">
              <a:buClr>
                <a:schemeClr val="tx1"/>
              </a:buClr>
              <a:buFont typeface="Wingdings" panose="05000000000000000000" pitchFamily="2" charset="2"/>
              <a:buChar char="§"/>
            </a:pPr>
            <a:r>
              <a:rPr lang="en-US" dirty="0"/>
              <a:t>Verify the appointment (if applicable)</a:t>
            </a:r>
          </a:p>
          <a:p>
            <a:pPr lvl="1" indent="-228600" fontAlgn="t">
              <a:buClr>
                <a:schemeClr val="tx1"/>
              </a:buClr>
              <a:buFont typeface="Wingdings" panose="05000000000000000000" pitchFamily="2" charset="2"/>
              <a:buChar char="§"/>
            </a:pPr>
            <a:r>
              <a:rPr lang="en-US" dirty="0"/>
              <a:t>And set time expectations so the customer knows about how long things will take</a:t>
            </a:r>
          </a:p>
          <a:p>
            <a:pPr fontAlgn="t">
              <a:lnSpc>
                <a:spcPct val="90000"/>
              </a:lnSpc>
            </a:pPr>
            <a:endParaRPr lang="en-US" dirty="0"/>
          </a:p>
          <a:p>
            <a:pPr marL="171450" indent="-171450" fontAlgn="t">
              <a:lnSpc>
                <a:spcPct val="90000"/>
              </a:lnSpc>
              <a:buFont typeface="Arial" panose="020B0604020202020204" pitchFamily="34" charset="0"/>
              <a:buChar char="•"/>
            </a:pPr>
            <a:endParaRPr lang="en-US" dirty="0"/>
          </a:p>
          <a:p>
            <a:pPr marL="171450" indent="-171450" fontAlgn="t">
              <a:lnSpc>
                <a:spcPct val="90000"/>
              </a:lnSpc>
              <a:buFont typeface="Arial" panose="020B0604020202020204" pitchFamily="34" charset="0"/>
              <a:buChar char="•"/>
            </a:pPr>
            <a:endParaRPr lang="en-US" dirty="0"/>
          </a:p>
          <a:p>
            <a:pPr marL="171450" indent="-171450" fontAlgn="t">
              <a:lnSpc>
                <a:spcPct val="90000"/>
              </a:lnSpc>
              <a:buFont typeface="Arial" panose="020B0604020202020204" pitchFamily="34" charset="0"/>
              <a:buChar char="•"/>
            </a:pPr>
            <a:endParaRPr lang="en-US" dirty="0"/>
          </a:p>
          <a:p>
            <a:pPr marL="171450" indent="-171450" fontAlgn="t">
              <a:lnSpc>
                <a:spcPct val="90000"/>
              </a:lnSpc>
              <a:buFont typeface="Arial" panose="020B0604020202020204" pitchFamily="34" charset="0"/>
              <a:buChar char="•"/>
            </a:pPr>
            <a:endParaRPr lang="en-US" dirty="0"/>
          </a:p>
          <a:p>
            <a:pPr marL="171450" indent="-171450" fontAlgn="t">
              <a:lnSpc>
                <a:spcPct val="90000"/>
              </a:lnSpc>
              <a:buFont typeface="Arial" panose="020B0604020202020204" pitchFamily="34" charset="0"/>
              <a:buChar char="•"/>
            </a:pPr>
            <a:endParaRPr lang="en-US" dirty="0"/>
          </a:p>
          <a:p>
            <a:pPr marL="171450" indent="-171450" fontAlgn="t">
              <a:lnSpc>
                <a:spcPct val="90000"/>
              </a:lnSpc>
              <a:buFont typeface="Arial" panose="020B0604020202020204" pitchFamily="34" charset="0"/>
              <a:buChar char="•"/>
            </a:pPr>
            <a:endParaRPr lang="en-US" dirty="0"/>
          </a:p>
          <a:p>
            <a:pPr marL="0" marR="0" indent="0">
              <a:spcBef>
                <a:spcPts val="0"/>
              </a:spcBef>
              <a:spcAft>
                <a:spcPts val="400"/>
              </a:spcAft>
              <a:buNone/>
              <a:tabLst>
                <a:tab pos="6040120" algn="l"/>
              </a:tabLst>
            </a:pPr>
            <a:endParaRPr lang="en-US" sz="1800" dirty="0">
              <a:effectLst/>
              <a:latin typeface="Encode Sans" panose="020B0604020202020204" charset="0"/>
              <a:ea typeface="Times New Roman" panose="02020603050405020304" pitchFamily="18" charset="0"/>
              <a:cs typeface="Times New Roman" panose="02020603050405020304" pitchFamily="18" charset="0"/>
            </a:endParaRPr>
          </a:p>
          <a:p>
            <a:endParaRPr lang="ar-AE" b="1" dirty="0"/>
          </a:p>
        </p:txBody>
      </p:sp>
      <p:sp>
        <p:nvSpPr>
          <p:cNvPr id="4" name="Slide Number Placeholder 3"/>
          <p:cNvSpPr>
            <a:spLocks noGrp="1"/>
          </p:cNvSpPr>
          <p:nvPr>
            <p:ph type="sldNum" sz="quarter" idx="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1407E1D-667E-4DE2-825E-C6E39B92B9CC}" type="slidenum">
              <a:rPr kumimoji="0" lang="ar-AE" sz="1200" b="0" i="0" u="none" strike="noStrike" kern="1200" cap="none" spc="0" normalizeH="0" baseline="0" noProof="0" smtClean="0">
                <a:ln>
                  <a:noFill/>
                </a:ln>
                <a:solidFill>
                  <a:prstClr val="black"/>
                </a:solidFill>
                <a:effectLst/>
                <a:uLnTx/>
                <a:uFillTx/>
                <a:latin typeface="Calibri" panose="020F0502020204030204"/>
                <a:ea typeface="+mn-ea"/>
                <a:cs typeface="Arial" panose="020B0604020202020204"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14</a:t>
            </a:fld>
            <a:endParaRPr kumimoji="0" lang="ar-AE"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31911007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pPr marL="171450" indent="-171450" fontAlgn="t">
              <a:lnSpc>
                <a:spcPct val="90000"/>
              </a:lnSpc>
              <a:buFont typeface="Arial" panose="020B0604020202020204" pitchFamily="34" charset="0"/>
              <a:buChar char="•"/>
            </a:pPr>
            <a:r>
              <a:rPr lang="en-US"/>
              <a:t>For the paperwork phase of the Pre-Delivery process, it is recommended that you:</a:t>
            </a:r>
          </a:p>
          <a:p>
            <a:pPr lvl="1" indent="-166688" fontAlgn="t">
              <a:lnSpc>
                <a:spcPct val="90000"/>
              </a:lnSpc>
              <a:buClr>
                <a:schemeClr val="tx1"/>
              </a:buClr>
              <a:buFont typeface="Wingdings" panose="05000000000000000000" pitchFamily="2" charset="2"/>
              <a:buChar char="§"/>
            </a:pPr>
            <a:r>
              <a:rPr lang="en-US"/>
              <a:t>Confirm customer paperwork ready</a:t>
            </a:r>
          </a:p>
          <a:p>
            <a:pPr lvl="1" indent="-166688" fontAlgn="t">
              <a:lnSpc>
                <a:spcPct val="90000"/>
              </a:lnSpc>
              <a:buClr>
                <a:schemeClr val="tx1"/>
              </a:buClr>
              <a:buFont typeface="Wingdings" panose="05000000000000000000" pitchFamily="2" charset="2"/>
              <a:buChar char="§"/>
            </a:pPr>
            <a:r>
              <a:rPr lang="en-US"/>
              <a:t>Prepare glove box materials (Owner’s Manual, warranty booklet, spare key fob) </a:t>
            </a:r>
          </a:p>
          <a:p>
            <a:pPr lvl="1" indent="-166688" fontAlgn="t">
              <a:lnSpc>
                <a:spcPct val="90000"/>
              </a:lnSpc>
              <a:buClr>
                <a:schemeClr val="tx1"/>
              </a:buClr>
              <a:buFont typeface="Wingdings" panose="05000000000000000000" pitchFamily="2" charset="2"/>
              <a:buChar char="§"/>
            </a:pPr>
            <a:r>
              <a:rPr lang="en-US"/>
              <a:t>Review all documentation and warranties with customer</a:t>
            </a:r>
          </a:p>
        </p:txBody>
      </p:sp>
      <p:sp>
        <p:nvSpPr>
          <p:cNvPr id="4" name="Slide Number Placeholder 3"/>
          <p:cNvSpPr>
            <a:spLocks noGrp="1"/>
          </p:cNvSpPr>
          <p:nvPr>
            <p:ph type="sldNum" sz="quarter" idx="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1407E1D-667E-4DE2-825E-C6E39B92B9CC}" type="slidenum">
              <a:rPr kumimoji="0" lang="ar-AE" sz="1200" b="0" i="0" u="none" strike="noStrike" kern="1200" cap="none" spc="0" normalizeH="0" baseline="0" noProof="0" smtClean="0">
                <a:ln>
                  <a:noFill/>
                </a:ln>
                <a:solidFill>
                  <a:prstClr val="black"/>
                </a:solidFill>
                <a:effectLst/>
                <a:uLnTx/>
                <a:uFillTx/>
                <a:latin typeface="Calibri" panose="020F0502020204030204"/>
                <a:ea typeface="+mn-ea"/>
                <a:cs typeface="Arial" panose="020B0604020202020204"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15</a:t>
            </a:fld>
            <a:endParaRPr kumimoji="0" lang="ar-AE"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2644258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fontAlgn="t">
              <a:lnSpc>
                <a:spcPct val="90000"/>
              </a:lnSpc>
              <a:buFont typeface="Arial" panose="020B0604020202020204" pitchFamily="34" charset="0"/>
              <a:buChar char="•"/>
            </a:pPr>
            <a:r>
              <a:rPr lang="en-US"/>
              <a:t>During the Pre-Delivery process, it is recommended that you take personal responsibility for ensuring the vehicle is in ideal condition before it is presented to the customer:</a:t>
            </a:r>
          </a:p>
          <a:p>
            <a:pPr lvl="1" indent="-166688" fontAlgn="t">
              <a:buClr>
                <a:schemeClr val="tx1"/>
              </a:buClr>
              <a:buFont typeface="Wingdings" panose="05000000000000000000" pitchFamily="2" charset="2"/>
              <a:buChar char="§"/>
            </a:pPr>
            <a:r>
              <a:rPr lang="en-US"/>
              <a:t>Inspect vehicle to ensure it is clean and complete</a:t>
            </a:r>
          </a:p>
          <a:p>
            <a:pPr lvl="1" indent="-166688" fontAlgn="t">
              <a:buClr>
                <a:schemeClr val="tx1"/>
              </a:buClr>
              <a:buFont typeface="Wingdings" panose="05000000000000000000" pitchFamily="2" charset="2"/>
              <a:buChar char="§"/>
            </a:pPr>
            <a:r>
              <a:rPr lang="en-US"/>
              <a:t>Confirm owner’s manual and other documentation is in vehicle and ready for presentation </a:t>
            </a:r>
          </a:p>
          <a:p>
            <a:pPr lvl="1" indent="-166688" fontAlgn="t">
              <a:buClr>
                <a:schemeClr val="tx1"/>
              </a:buClr>
              <a:buFont typeface="Wingdings" panose="05000000000000000000" pitchFamily="2" charset="2"/>
              <a:buChar char="§"/>
            </a:pPr>
            <a:r>
              <a:rPr lang="en-US"/>
              <a:t>Park in clean, well-lit designated delivery area</a:t>
            </a:r>
          </a:p>
          <a:p>
            <a:pPr lvl="1" indent="-166688" fontAlgn="t">
              <a:buClr>
                <a:schemeClr val="tx1"/>
              </a:buClr>
              <a:buFont typeface="Wingdings" panose="05000000000000000000" pitchFamily="2" charset="2"/>
              <a:buChar char="§"/>
            </a:pPr>
            <a:endParaRPr lang="en-US"/>
          </a:p>
        </p:txBody>
      </p:sp>
      <p:sp>
        <p:nvSpPr>
          <p:cNvPr id="4" name="Slide Number Placeholder 3"/>
          <p:cNvSpPr>
            <a:spLocks noGrp="1"/>
          </p:cNvSpPr>
          <p:nvPr>
            <p:ph type="sldNum" sz="quarter" idx="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1407E1D-667E-4DE2-825E-C6E39B92B9CC}" type="slidenum">
              <a:rPr kumimoji="0" lang="ar-AE" sz="1200" b="0" i="0" u="none" strike="noStrike" kern="1200" cap="none" spc="0" normalizeH="0" baseline="0" noProof="0" smtClean="0">
                <a:ln>
                  <a:noFill/>
                </a:ln>
                <a:solidFill>
                  <a:prstClr val="black"/>
                </a:solidFill>
                <a:effectLst/>
                <a:uLnTx/>
                <a:uFillTx/>
                <a:latin typeface="Calibri" panose="020F0502020204030204"/>
                <a:ea typeface="+mn-ea"/>
                <a:cs typeface="Arial" panose="020B0604020202020204"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16</a:t>
            </a:fld>
            <a:endParaRPr kumimoji="0" lang="ar-AE"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7148403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indent="-228600" fontAlgn="t">
              <a:lnSpc>
                <a:spcPct val="90000"/>
              </a:lnSpc>
            </a:pPr>
            <a:r>
              <a:rPr lang="en-US" b="1" dirty="0"/>
              <a:t>ASK:</a:t>
            </a:r>
          </a:p>
          <a:p>
            <a:pPr marL="171450" lvl="1" indent="-171450" fontAlgn="t">
              <a:lnSpc>
                <a:spcPct val="90000"/>
              </a:lnSpc>
              <a:buFont typeface="Arial" panose="020B0604020202020204" pitchFamily="34" charset="0"/>
              <a:buChar char="•"/>
            </a:pPr>
            <a:r>
              <a:rPr lang="en-US" dirty="0"/>
              <a:t>By the way, at your dealership, who is responsible for the vehicle being in perfect condition?</a:t>
            </a:r>
          </a:p>
          <a:p>
            <a:pPr marL="171450" lvl="1" indent="-171450" fontAlgn="t">
              <a:lnSpc>
                <a:spcPct val="90000"/>
              </a:lnSpc>
              <a:buFont typeface="Arial" panose="020B0604020202020204" pitchFamily="34" charset="0"/>
              <a:buChar char="•"/>
            </a:pPr>
            <a:r>
              <a:rPr lang="en-US" dirty="0"/>
              <a:t>Discuss and work toward this conclusion:</a:t>
            </a:r>
          </a:p>
          <a:p>
            <a:pPr lvl="1" indent="-228600" fontAlgn="t">
              <a:lnSpc>
                <a:spcPct val="90000"/>
              </a:lnSpc>
              <a:buFont typeface="Wingdings" panose="05000000000000000000" pitchFamily="2" charset="2"/>
              <a:buChar char="§"/>
            </a:pPr>
            <a:r>
              <a:rPr lang="en-US" dirty="0"/>
              <a:t>No matter how much responsibility and role the PDI or Service team take in the process, the Sales Consultant is ultimately responsible!</a:t>
            </a:r>
          </a:p>
          <a:p>
            <a:pPr lvl="1" indent="-228600" fontAlgn="t">
              <a:lnSpc>
                <a:spcPct val="90000"/>
              </a:lnSpc>
              <a:buFont typeface="Wingdings" panose="05000000000000000000" pitchFamily="2" charset="2"/>
              <a:buChar char="§"/>
            </a:pPr>
            <a:r>
              <a:rPr lang="en-US" dirty="0"/>
              <a:t>As the final checker and approver of the condition of the vehicle, it IS your responsibility to inspect and approve every vehicle before it goes to the customer.</a:t>
            </a:r>
          </a:p>
          <a:p>
            <a:pPr lvl="1" indent="-228600" fontAlgn="t">
              <a:lnSpc>
                <a:spcPct val="90000"/>
              </a:lnSpc>
              <a:buFont typeface="Wingdings" panose="05000000000000000000" pitchFamily="2" charset="2"/>
              <a:buChar char="§"/>
            </a:pPr>
            <a:r>
              <a:rPr lang="en-US" dirty="0"/>
              <a:t>Another handy tip is to keep some light reconditioning and cleaning materials handy in your delivery area for quick touch-ups just prior to delivery</a:t>
            </a:r>
          </a:p>
          <a:p>
            <a:pPr marL="171450" indent="-171450" fontAlgn="t">
              <a:lnSpc>
                <a:spcPct val="90000"/>
              </a:lnSpc>
              <a:spcBef>
                <a:spcPts val="200"/>
              </a:spcBef>
              <a:spcAft>
                <a:spcPts val="200"/>
              </a:spcAft>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0D2AFD8A-AC1C-4AF4-B10F-99A096AA5E1C}" type="slidenum">
              <a:rPr lang="en-US" smtClean="0"/>
              <a:t>17</a:t>
            </a:fld>
            <a:endParaRPr lang="en-US"/>
          </a:p>
        </p:txBody>
      </p:sp>
    </p:spTree>
    <p:extLst>
      <p:ext uri="{BB962C8B-B14F-4D97-AF65-F5344CB8AC3E}">
        <p14:creationId xmlns:p14="http://schemas.microsoft.com/office/powerpoint/2010/main" val="22705644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indent="-228600" fontAlgn="t">
              <a:lnSpc>
                <a:spcPct val="90000"/>
              </a:lnSpc>
            </a:pPr>
            <a:r>
              <a:rPr lang="en-US" b="1" dirty="0"/>
              <a:t>ASK:</a:t>
            </a:r>
          </a:p>
          <a:p>
            <a:pPr marL="171450" lvl="1" indent="-171450" fontAlgn="t">
              <a:lnSpc>
                <a:spcPct val="90000"/>
              </a:lnSpc>
              <a:buFont typeface="Arial" panose="020B0604020202020204" pitchFamily="34" charset="0"/>
              <a:buChar char="•"/>
            </a:pPr>
            <a:r>
              <a:rPr lang="en-US" dirty="0"/>
              <a:t>By the way, at your dealership, who is responsible for the vehicle being in perfect condition?</a:t>
            </a:r>
          </a:p>
          <a:p>
            <a:pPr marL="171450" lvl="1" indent="-171450" fontAlgn="t">
              <a:lnSpc>
                <a:spcPct val="90000"/>
              </a:lnSpc>
              <a:buFont typeface="Arial" panose="020B0604020202020204" pitchFamily="34" charset="0"/>
              <a:buChar char="•"/>
            </a:pPr>
            <a:r>
              <a:rPr lang="en-US" dirty="0"/>
              <a:t>Discuss and work toward this conclusion:</a:t>
            </a:r>
          </a:p>
          <a:p>
            <a:pPr lvl="1" indent="-228600" fontAlgn="t">
              <a:lnSpc>
                <a:spcPct val="90000"/>
              </a:lnSpc>
              <a:buFont typeface="Wingdings" panose="05000000000000000000" pitchFamily="2" charset="2"/>
              <a:buChar char="§"/>
            </a:pPr>
            <a:r>
              <a:rPr lang="en-US" dirty="0"/>
              <a:t>No matter how much responsibility and role the PDI or Service team take in the process, the Sales Consultant is ultimately responsible!</a:t>
            </a:r>
          </a:p>
          <a:p>
            <a:pPr lvl="1" indent="-228600" fontAlgn="t">
              <a:lnSpc>
                <a:spcPct val="90000"/>
              </a:lnSpc>
              <a:buFont typeface="Wingdings" panose="05000000000000000000" pitchFamily="2" charset="2"/>
              <a:buChar char="§"/>
            </a:pPr>
            <a:r>
              <a:rPr lang="en-US" dirty="0"/>
              <a:t>As the final checker and approver of the condition of the vehicle, it IS your responsibility to inspect and approve every vehicle before it goes to the customer.</a:t>
            </a:r>
          </a:p>
          <a:p>
            <a:pPr lvl="1" indent="-228600" fontAlgn="t">
              <a:lnSpc>
                <a:spcPct val="90000"/>
              </a:lnSpc>
              <a:buFont typeface="Wingdings" panose="05000000000000000000" pitchFamily="2" charset="2"/>
              <a:buChar char="§"/>
            </a:pPr>
            <a:r>
              <a:rPr lang="en-US" dirty="0"/>
              <a:t>Another handy tip is to keep some light reconditioning and cleaning materials handy in your delivery area for quick touch-ups just prior to delivery</a:t>
            </a:r>
          </a:p>
          <a:p>
            <a:pPr marL="171450" indent="-171450" fontAlgn="t">
              <a:lnSpc>
                <a:spcPct val="90000"/>
              </a:lnSpc>
              <a:spcBef>
                <a:spcPts val="200"/>
              </a:spcBef>
              <a:spcAft>
                <a:spcPts val="200"/>
              </a:spcAft>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0D2AFD8A-AC1C-4AF4-B10F-99A096AA5E1C}" type="slidenum">
              <a:rPr lang="en-US" smtClean="0"/>
              <a:t>18</a:t>
            </a:fld>
            <a:endParaRPr lang="en-US"/>
          </a:p>
        </p:txBody>
      </p:sp>
    </p:spTree>
    <p:extLst>
      <p:ext uri="{BB962C8B-B14F-4D97-AF65-F5344CB8AC3E}">
        <p14:creationId xmlns:p14="http://schemas.microsoft.com/office/powerpoint/2010/main" val="9321880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t">
              <a:lnSpc>
                <a:spcPct val="90000"/>
              </a:lnSpc>
            </a:pPr>
            <a:endParaRPr lang="en-US" sz="1200" b="1"/>
          </a:p>
          <a:p>
            <a:pPr marL="171450" indent="-171450" fontAlgn="t">
              <a:lnSpc>
                <a:spcPct val="90000"/>
              </a:lnSpc>
              <a:buFont typeface="Arial" panose="020B0604020202020204" pitchFamily="34" charset="0"/>
              <a:buChar char="•"/>
            </a:pPr>
            <a:r>
              <a:rPr lang="en-US" sz="1200"/>
              <a:t>Now moving into the actual delivery phase, it is recommended that the Sales Consultant lead a facility tour, including:</a:t>
            </a:r>
          </a:p>
          <a:p>
            <a:pPr marL="514350" indent="-227013" fontAlgn="t">
              <a:buClr>
                <a:schemeClr val="tx1"/>
              </a:buClr>
              <a:buFont typeface="Wingdings" panose="05000000000000000000" pitchFamily="2" charset="2"/>
              <a:buChar char="§"/>
            </a:pPr>
            <a:r>
              <a:rPr lang="en-US" sz="1200"/>
              <a:t>Walk through Service Department </a:t>
            </a:r>
          </a:p>
          <a:p>
            <a:pPr marL="514350" indent="-227013" fontAlgn="t">
              <a:buClr>
                <a:schemeClr val="tx1"/>
              </a:buClr>
              <a:buFont typeface="Wingdings" panose="05000000000000000000" pitchFamily="2" charset="2"/>
              <a:buChar char="§"/>
            </a:pPr>
            <a:r>
              <a:rPr lang="en-US" sz="1200"/>
              <a:t>Introduce customer to key dealership personnel</a:t>
            </a:r>
          </a:p>
          <a:p>
            <a:pPr marL="514350" indent="-227013" fontAlgn="t">
              <a:buClr>
                <a:schemeClr val="tx1"/>
              </a:buClr>
              <a:buFont typeface="Wingdings" panose="05000000000000000000" pitchFamily="2" charset="2"/>
              <a:buChar char="§"/>
            </a:pPr>
            <a:r>
              <a:rPr lang="en-US" sz="1200"/>
              <a:t>Review hours of operation, dealership amenities</a:t>
            </a:r>
          </a:p>
          <a:p>
            <a:pPr marL="514350" indent="-227013" fontAlgn="t">
              <a:buClr>
                <a:schemeClr val="tx1"/>
              </a:buClr>
              <a:buFont typeface="Wingdings" panose="05000000000000000000" pitchFamily="2" charset="2"/>
              <a:buChar char="§"/>
            </a:pPr>
            <a:r>
              <a:rPr lang="en-US" sz="1200"/>
              <a:t>Explain procedure for service-scheduling and schedule first service appointment</a:t>
            </a:r>
          </a:p>
          <a:p>
            <a:endParaRPr lang="ar-AE" b="1"/>
          </a:p>
        </p:txBody>
      </p:sp>
      <p:sp>
        <p:nvSpPr>
          <p:cNvPr id="4" name="Slide Number Placeholder 3"/>
          <p:cNvSpPr>
            <a:spLocks noGrp="1"/>
          </p:cNvSpPr>
          <p:nvPr>
            <p:ph type="sldNum" sz="quarter" idx="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1407E1D-667E-4DE2-825E-C6E39B92B9CC}" type="slidenum">
              <a:rPr kumimoji="0" lang="ar-AE" sz="1200" b="0" i="0" u="none" strike="noStrike" kern="1200" cap="none" spc="0" normalizeH="0" baseline="0" noProof="0" smtClean="0">
                <a:ln>
                  <a:noFill/>
                </a:ln>
                <a:solidFill>
                  <a:prstClr val="black"/>
                </a:solidFill>
                <a:effectLst/>
                <a:uLnTx/>
                <a:uFillTx/>
                <a:latin typeface="Calibri" panose="020F0502020204030204"/>
                <a:ea typeface="+mn-ea"/>
                <a:cs typeface="Arial" panose="020B0604020202020204"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19</a:t>
            </a:fld>
            <a:endParaRPr kumimoji="0" lang="ar-AE"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11084386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Housekeeping Items for trainer to share with the group.</a:t>
            </a:r>
          </a:p>
          <a:p>
            <a:r>
              <a:rPr lang="en-US"/>
              <a:t>Timings – 09:30-16:00</a:t>
            </a:r>
          </a:p>
          <a:p>
            <a:r>
              <a:rPr lang="en-US"/>
              <a:t>Toilets – AATC toilet location based on training room</a:t>
            </a:r>
          </a:p>
          <a:p>
            <a:r>
              <a:rPr lang="en-US"/>
              <a:t>Fire Exit – Highlight Location and fire assembly point</a:t>
            </a:r>
          </a:p>
          <a:p>
            <a:r>
              <a:rPr lang="en-US"/>
              <a:t>No Smoking Building – Highlight smoking area</a:t>
            </a:r>
          </a:p>
          <a:p>
            <a:r>
              <a:rPr lang="en-US"/>
              <a:t>Refreshments to be provided (Canteen area)</a:t>
            </a:r>
          </a:p>
          <a:p>
            <a:r>
              <a:rPr lang="en-US"/>
              <a:t>Lunch to be provided (Canteen area)</a:t>
            </a:r>
          </a:p>
          <a:p>
            <a:r>
              <a:rPr lang="en-US"/>
              <a:t>Questions – We encourage and welcome questions to get the most from the course</a:t>
            </a:r>
          </a:p>
          <a:p>
            <a:r>
              <a:rPr lang="en-US"/>
              <a:t>Mobile Phones/Devices – Are to be switched on silent/off and stored in your bags or pockets to avoid distraction.</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EBC2A7A-AE84-4D63-886B-2BD2B121CA7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6485150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fontAlgn="t">
              <a:lnSpc>
                <a:spcPct val="90000"/>
              </a:lnSpc>
              <a:buFont typeface="Arial" panose="020B0604020202020204" pitchFamily="34" charset="0"/>
              <a:buChar char="•"/>
            </a:pPr>
            <a:r>
              <a:rPr lang="en-US"/>
              <a:t>At delivery, the product presentation is the big moment for most customers. The Sales Consultant should:</a:t>
            </a:r>
          </a:p>
          <a:p>
            <a:pPr marL="628650" lvl="1" indent="-171450" fontAlgn="t">
              <a:buClr>
                <a:schemeClr val="tx1"/>
              </a:buClr>
              <a:buFont typeface="Wingdings" panose="05000000000000000000" pitchFamily="2" charset="2"/>
              <a:buChar char="§"/>
            </a:pPr>
            <a:r>
              <a:rPr lang="en-US"/>
              <a:t>Tailor delivery to customer’s time expectation</a:t>
            </a:r>
          </a:p>
          <a:p>
            <a:pPr marL="628650" lvl="1" indent="-171450" fontAlgn="t">
              <a:buClr>
                <a:schemeClr val="tx1"/>
              </a:buClr>
              <a:buFont typeface="Wingdings" panose="05000000000000000000" pitchFamily="2" charset="2"/>
              <a:buChar char="§"/>
            </a:pPr>
            <a:r>
              <a:rPr lang="en-US"/>
              <a:t>Print and review key vehicle features/ op</a:t>
            </a:r>
            <a:r>
              <a:rPr lang="en-US">
                <a:latin typeface="HelveticaNeueLT Std Lt Cn" panose="020B0406020202030204" pitchFamily="34" charset="0"/>
                <a:cs typeface="Arial" panose="020B0604020202020204" pitchFamily="34" charset="0"/>
              </a:rPr>
              <a:t>eration (Owner Support+ Checklist)</a:t>
            </a:r>
          </a:p>
          <a:p>
            <a:pPr marL="628650" lvl="1" indent="-171450" fontAlgn="t">
              <a:buClr>
                <a:schemeClr val="tx1"/>
              </a:buClr>
              <a:buFont typeface="Wingdings" panose="05000000000000000000" pitchFamily="2" charset="2"/>
              <a:buChar char="§"/>
            </a:pPr>
            <a:r>
              <a:rPr lang="en-US"/>
              <a:t>This is a great opportunity to use Owner Support+ and we will review how you can do that in just a moment</a:t>
            </a:r>
          </a:p>
          <a:p>
            <a:endParaRPr lang="ar-AE" b="1"/>
          </a:p>
        </p:txBody>
      </p:sp>
      <p:sp>
        <p:nvSpPr>
          <p:cNvPr id="4" name="Slide Number Placeholder 3"/>
          <p:cNvSpPr>
            <a:spLocks noGrp="1"/>
          </p:cNvSpPr>
          <p:nvPr>
            <p:ph type="sldNum" sz="quarter" idx="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1407E1D-667E-4DE2-825E-C6E39B92B9CC}" type="slidenum">
              <a:rPr kumimoji="0" lang="ar-AE" sz="1200" b="0" i="0" u="none" strike="noStrike" kern="1200" cap="none" spc="0" normalizeH="0" baseline="0" noProof="0" smtClean="0">
                <a:ln>
                  <a:noFill/>
                </a:ln>
                <a:solidFill>
                  <a:prstClr val="black"/>
                </a:solidFill>
                <a:effectLst/>
                <a:uLnTx/>
                <a:uFillTx/>
                <a:latin typeface="Calibri" panose="020F0502020204030204"/>
                <a:ea typeface="+mn-ea"/>
                <a:cs typeface="Arial" panose="020B0604020202020204"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20</a:t>
            </a:fld>
            <a:endParaRPr kumimoji="0" lang="ar-AE"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26371526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t">
              <a:lnSpc>
                <a:spcPct val="90000"/>
              </a:lnSpc>
            </a:pPr>
            <a:r>
              <a:rPr lang="en-US" b="1"/>
              <a:t>SAY:</a:t>
            </a:r>
          </a:p>
          <a:p>
            <a:pPr marL="171450" indent="-171450" fontAlgn="t">
              <a:lnSpc>
                <a:spcPct val="90000"/>
              </a:lnSpc>
              <a:buFont typeface="Arial" panose="020B0604020202020204" pitchFamily="34" charset="0"/>
              <a:buChar char="•"/>
            </a:pPr>
            <a:r>
              <a:rPr lang="en-US"/>
              <a:t>Finally, the product presentation is the big moment for most customers. The Sales Consultant should:</a:t>
            </a:r>
          </a:p>
          <a:p>
            <a:pPr marL="628650" lvl="1" indent="-171450" fontAlgn="t">
              <a:buClr>
                <a:schemeClr val="tx1"/>
              </a:buClr>
              <a:buFont typeface="Wingdings" panose="05000000000000000000" pitchFamily="2" charset="2"/>
              <a:buChar char="§"/>
            </a:pPr>
            <a:r>
              <a:rPr lang="en-US"/>
              <a:t>Tailor delivery to customer’s time expectation</a:t>
            </a:r>
          </a:p>
          <a:p>
            <a:pPr marL="628650" lvl="1" indent="-171450" fontAlgn="t">
              <a:buClr>
                <a:schemeClr val="tx1"/>
              </a:buClr>
              <a:buFont typeface="Wingdings" panose="05000000000000000000" pitchFamily="2" charset="2"/>
              <a:buChar char="§"/>
            </a:pPr>
            <a:r>
              <a:rPr lang="en-US"/>
              <a:t>Print and review key vehicle features/ op</a:t>
            </a:r>
            <a:r>
              <a:rPr lang="en-US">
                <a:latin typeface="HelveticaNeueLT Std Lt Cn" panose="020B0406020202030204" pitchFamily="34" charset="0"/>
                <a:cs typeface="Arial" panose="020B0604020202020204" pitchFamily="34" charset="0"/>
              </a:rPr>
              <a:t>eration </a:t>
            </a:r>
          </a:p>
          <a:p>
            <a:pPr marL="628650" lvl="1" indent="-171450" fontAlgn="t">
              <a:buClr>
                <a:schemeClr val="tx1"/>
              </a:buClr>
              <a:buFont typeface="Wingdings" panose="05000000000000000000" pitchFamily="2" charset="2"/>
              <a:buChar char="§"/>
            </a:pPr>
            <a:r>
              <a:rPr lang="en-US"/>
              <a:t>This is a great opportunity to use Owner Support+ and we will review how you can do that in just a moment</a:t>
            </a:r>
          </a:p>
          <a:p>
            <a:endParaRPr lang="ar-AE" b="1"/>
          </a:p>
        </p:txBody>
      </p:sp>
      <p:sp>
        <p:nvSpPr>
          <p:cNvPr id="4" name="Slide Number Placeholder 3"/>
          <p:cNvSpPr>
            <a:spLocks noGrp="1"/>
          </p:cNvSpPr>
          <p:nvPr>
            <p:ph type="sldNum" sz="quarter" idx="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1407E1D-667E-4DE2-825E-C6E39B92B9CC}" type="slidenum">
              <a:rPr kumimoji="0" lang="ar-AE" sz="1200" b="0" i="0" u="none" strike="noStrike" kern="1200" cap="none" spc="0" normalizeH="0" baseline="0" noProof="0" smtClean="0">
                <a:ln>
                  <a:noFill/>
                </a:ln>
                <a:solidFill>
                  <a:prstClr val="black"/>
                </a:solidFill>
                <a:effectLst/>
                <a:uLnTx/>
                <a:uFillTx/>
                <a:latin typeface="Calibri" panose="020F0502020204030204"/>
                <a:ea typeface="+mn-ea"/>
                <a:cs typeface="Arial" panose="020B0604020202020204"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21</a:t>
            </a:fld>
            <a:endParaRPr kumimoji="0" lang="ar-AE"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24889577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Telephone Follow up Guide</a:t>
            </a:r>
          </a:p>
          <a:p>
            <a:r>
              <a:rPr lang="en-US" dirty="0"/>
              <a:t>SMS </a:t>
            </a:r>
          </a:p>
          <a:p>
            <a:r>
              <a:rPr lang="en-US" dirty="0"/>
              <a:t>Email</a:t>
            </a:r>
            <a:endParaRPr lang="ar-AE" dirty="0"/>
          </a:p>
          <a:p>
            <a:endParaRPr lang="en-US" dirty="0"/>
          </a:p>
          <a:p>
            <a:r>
              <a:rPr lang="en-US" dirty="0" err="1"/>
              <a:t>Complacaity</a:t>
            </a:r>
            <a:r>
              <a:rPr lang="en-US" dirty="0"/>
              <a:t>, we drop our standards, when we do it all the time. It happens in big organization when its busy</a:t>
            </a:r>
            <a:endParaRPr lang="ar-AE" dirty="0"/>
          </a:p>
        </p:txBody>
      </p:sp>
      <p:sp>
        <p:nvSpPr>
          <p:cNvPr id="4" name="Slide Number Placeholder 3"/>
          <p:cNvSpPr>
            <a:spLocks noGrp="1"/>
          </p:cNvSpPr>
          <p:nvPr>
            <p:ph type="sldNum" sz="quarter" idx="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1407E1D-667E-4DE2-825E-C6E39B92B9CC}" type="slidenum">
              <a:rPr kumimoji="0" lang="ar-AE" sz="1200" b="0" i="0" u="none" strike="noStrike" kern="1200" cap="none" spc="0" normalizeH="0" baseline="0" noProof="0" smtClean="0">
                <a:ln>
                  <a:noFill/>
                </a:ln>
                <a:solidFill>
                  <a:prstClr val="black"/>
                </a:solidFill>
                <a:effectLst/>
                <a:uLnTx/>
                <a:uFillTx/>
                <a:latin typeface="Calibri" panose="020F0502020204030204"/>
                <a:ea typeface="+mn-ea"/>
                <a:cs typeface="Arial" panose="020B0604020202020204"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22</a:t>
            </a:fld>
            <a:endParaRPr kumimoji="0" lang="ar-AE"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114693995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New or used, they should receive within 48hours as per SOP. The quicker you call the customer, the better it is. Some other time there is a challenge, where customer doesn’t respond, the second option is email, .. Paper trail-legally and professional. And </a:t>
            </a:r>
            <a:r>
              <a:rPr lang="en-US" dirty="0" err="1"/>
              <a:t>ofcourse</a:t>
            </a:r>
            <a:r>
              <a:rPr lang="en-US" dirty="0"/>
              <a:t> we are not saying SMS, you can do that.</a:t>
            </a:r>
          </a:p>
          <a:p>
            <a:endParaRPr lang="en-US" dirty="0"/>
          </a:p>
        </p:txBody>
      </p:sp>
      <p:sp>
        <p:nvSpPr>
          <p:cNvPr id="4" name="Slide Number Placeholder 3"/>
          <p:cNvSpPr>
            <a:spLocks noGrp="1"/>
          </p:cNvSpPr>
          <p:nvPr>
            <p:ph type="sldNum" sz="quarter" idx="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1407E1D-667E-4DE2-825E-C6E39B92B9CC}" type="slidenum">
              <a:rPr kumimoji="0" lang="ar-AE" sz="1200" b="0" i="0" u="none" strike="noStrike" kern="1200" cap="none" spc="0" normalizeH="0" baseline="0" noProof="0" smtClean="0">
                <a:ln>
                  <a:noFill/>
                </a:ln>
                <a:solidFill>
                  <a:prstClr val="black"/>
                </a:solidFill>
                <a:effectLst/>
                <a:uLnTx/>
                <a:uFillTx/>
                <a:latin typeface="Calibri" panose="020F0502020204030204"/>
                <a:ea typeface="+mn-ea"/>
                <a:cs typeface="Arial" panose="020B0604020202020204"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23</a:t>
            </a:fld>
            <a:endParaRPr kumimoji="0" lang="ar-AE"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251183062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b="1"/>
              <a:t>KEY POINTS:</a:t>
            </a:r>
          </a:p>
          <a:p>
            <a:pPr marL="171450" indent="-171450" fontAlgn="t">
              <a:buFont typeface="Arial" panose="020B0604020202020204" pitchFamily="34" charset="0"/>
              <a:buChar char="•"/>
            </a:pPr>
            <a:r>
              <a:rPr lang="en-US"/>
              <a:t>First, Sales Consultants should work to establish engagement and:</a:t>
            </a:r>
          </a:p>
          <a:p>
            <a:pPr lvl="1" indent="-228600" fontAlgn="t">
              <a:buClr>
                <a:schemeClr val="tx1"/>
              </a:buClr>
              <a:buFont typeface="Wingdings" panose="05000000000000000000" pitchFamily="2" charset="2"/>
              <a:buChar char="§"/>
            </a:pPr>
            <a:r>
              <a:rPr lang="en-US"/>
              <a:t>Explain on-going communication strategy – that is, how you are going to stay in touch with an emphasis on how that will benefit and serve the customer’s needs</a:t>
            </a:r>
          </a:p>
          <a:p>
            <a:pPr lvl="1" indent="-228600" fontAlgn="t">
              <a:buClr>
                <a:schemeClr val="tx1"/>
              </a:buClr>
              <a:buFont typeface="Wingdings" panose="05000000000000000000" pitchFamily="2" charset="2"/>
              <a:buChar char="§"/>
            </a:pPr>
            <a:r>
              <a:rPr lang="en-US"/>
              <a:t>Set expectation on follow-up (individual, dealer, corporate)</a:t>
            </a:r>
          </a:p>
          <a:p>
            <a:pPr lvl="1" indent="-228600" fontAlgn="t">
              <a:buClr>
                <a:schemeClr val="tx1"/>
              </a:buClr>
              <a:buFont typeface="Wingdings" panose="05000000000000000000" pitchFamily="2" charset="2"/>
              <a:buChar char="§"/>
            </a:pPr>
            <a:r>
              <a:rPr lang="en-US"/>
              <a:t>Identify preferred method of contact for each customer: email, phone, text</a:t>
            </a:r>
          </a:p>
          <a:p>
            <a:pPr lvl="1" indent="-228600" fontAlgn="t">
              <a:buClr>
                <a:schemeClr val="tx1"/>
              </a:buClr>
              <a:buFont typeface="Wingdings" panose="05000000000000000000" pitchFamily="2" charset="2"/>
              <a:buChar char="§"/>
            </a:pPr>
            <a:endParaRPr lang="en-US"/>
          </a:p>
          <a:p>
            <a:pPr lvl="1" indent="-228600" fontAlgn="t">
              <a:buClr>
                <a:schemeClr val="tx1"/>
              </a:buClr>
              <a:buFont typeface="Wingdings" panose="05000000000000000000" pitchFamily="2" charset="2"/>
              <a:buChar char="§"/>
            </a:pPr>
            <a:endParaRPr lang="en-US"/>
          </a:p>
          <a:p>
            <a:pPr lvl="0"/>
            <a:r>
              <a:rPr lang="en-US" b="1"/>
              <a:t>SAY: </a:t>
            </a:r>
          </a:p>
          <a:p>
            <a:pPr marL="171450" indent="-171450" fontAlgn="t">
              <a:lnSpc>
                <a:spcPct val="90000"/>
              </a:lnSpc>
              <a:buFont typeface="Arial" panose="020B0604020202020204" pitchFamily="34" charset="0"/>
              <a:buChar char="•"/>
            </a:pPr>
            <a:r>
              <a:rPr lang="en-US"/>
              <a:t>OK, next, execute the plan…</a:t>
            </a:r>
          </a:p>
          <a:p>
            <a:pPr marL="171450" indent="-171450" fontAlgn="t">
              <a:lnSpc>
                <a:spcPct val="90000"/>
              </a:lnSpc>
              <a:buFont typeface="Arial" panose="020B0604020202020204" pitchFamily="34" charset="0"/>
              <a:buChar char="•"/>
            </a:pPr>
            <a:endParaRPr lang="en-US"/>
          </a:p>
          <a:p>
            <a:pPr marL="171450" indent="-171450" fontAlgn="t">
              <a:lnSpc>
                <a:spcPct val="90000"/>
              </a:lnSpc>
              <a:buFont typeface="Arial" panose="020B0604020202020204" pitchFamily="34" charset="0"/>
              <a:buChar char="•"/>
            </a:pPr>
            <a:endParaRPr lang="en-US"/>
          </a:p>
          <a:p>
            <a:pPr marL="171450" indent="-171450" fontAlgn="t">
              <a:lnSpc>
                <a:spcPct val="90000"/>
              </a:lnSpc>
              <a:buFont typeface="Arial" panose="020B0604020202020204" pitchFamily="34" charset="0"/>
              <a:buChar char="•"/>
            </a:pPr>
            <a:endParaRPr lang="en-US"/>
          </a:p>
          <a:p>
            <a:pPr marL="171450" indent="-171450" fontAlgn="t">
              <a:lnSpc>
                <a:spcPct val="90000"/>
              </a:lnSpc>
              <a:buFont typeface="Arial" panose="020B0604020202020204" pitchFamily="34" charset="0"/>
              <a:buChar char="•"/>
            </a:pPr>
            <a:endParaRPr lang="en-US"/>
          </a:p>
          <a:p>
            <a:pPr marL="171450" indent="-171450" fontAlgn="t">
              <a:lnSpc>
                <a:spcPct val="90000"/>
              </a:lnSpc>
              <a:buFont typeface="Arial" panose="020B0604020202020204" pitchFamily="34" charset="0"/>
              <a:buChar char="•"/>
            </a:pPr>
            <a:endParaRPr lang="en-US"/>
          </a:p>
          <a:p>
            <a:endParaRPr lang="en-US"/>
          </a:p>
        </p:txBody>
      </p:sp>
      <p:sp>
        <p:nvSpPr>
          <p:cNvPr id="4" name="Slide Number Placeholder 3"/>
          <p:cNvSpPr>
            <a:spLocks noGrp="1"/>
          </p:cNvSpPr>
          <p:nvPr>
            <p:ph type="sldNum" sz="quarter" idx="10"/>
          </p:nvPr>
        </p:nvSpPr>
        <p:spPr/>
        <p:txBody>
          <a:bodyPr/>
          <a:lstStyle/>
          <a:p>
            <a:fld id="{0D2AFD8A-AC1C-4AF4-B10F-99A096AA5E1C}" type="slidenum">
              <a:rPr lang="en-US" smtClean="0"/>
              <a:t>24</a:t>
            </a:fld>
            <a:endParaRPr lang="en-US"/>
          </a:p>
        </p:txBody>
      </p:sp>
    </p:spTree>
    <p:extLst>
      <p:ext uri="{BB962C8B-B14F-4D97-AF65-F5344CB8AC3E}">
        <p14:creationId xmlns:p14="http://schemas.microsoft.com/office/powerpoint/2010/main" val="334721170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ar-AE" b="1"/>
          </a:p>
        </p:txBody>
      </p:sp>
      <p:sp>
        <p:nvSpPr>
          <p:cNvPr id="4" name="Slide Number Placeholder 3"/>
          <p:cNvSpPr>
            <a:spLocks noGrp="1"/>
          </p:cNvSpPr>
          <p:nvPr>
            <p:ph type="sldNum" sz="quarter" idx="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1407E1D-667E-4DE2-825E-C6E39B92B9CC}" type="slidenum">
              <a:rPr kumimoji="0" lang="ar-AE" sz="1200" b="0" i="0" u="none" strike="noStrike" kern="1200" cap="none" spc="0" normalizeH="0" baseline="0" noProof="0" smtClean="0">
                <a:ln>
                  <a:noFill/>
                </a:ln>
                <a:solidFill>
                  <a:prstClr val="black"/>
                </a:solidFill>
                <a:effectLst/>
                <a:uLnTx/>
                <a:uFillTx/>
                <a:latin typeface="Calibri" panose="020F0502020204030204"/>
                <a:ea typeface="+mn-ea"/>
                <a:cs typeface="Arial" panose="020B0604020202020204"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25</a:t>
            </a:fld>
            <a:endParaRPr kumimoji="0" lang="ar-AE"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213171059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1" indent="-171450" fontAlgn="t">
              <a:lnSpc>
                <a:spcPct val="90000"/>
              </a:lnSpc>
              <a:spcBef>
                <a:spcPts val="203"/>
              </a:spcBef>
              <a:buFont typeface="Arial" panose="020B0604020202020204" pitchFamily="34" charset="0"/>
              <a:buChar char="•"/>
            </a:pPr>
            <a:r>
              <a:rPr lang="en-US" dirty="0"/>
              <a:t>By a show of hands, how many of you have a  digital Customer Relationship Management (CRM) system at your dealership?</a:t>
            </a:r>
          </a:p>
          <a:p>
            <a:pPr marL="171450" lvl="1" indent="-171450" fontAlgn="t">
              <a:lnSpc>
                <a:spcPct val="90000"/>
              </a:lnSpc>
              <a:spcBef>
                <a:spcPts val="203"/>
              </a:spcBef>
              <a:buFont typeface="Arial" panose="020B0604020202020204" pitchFamily="34" charset="0"/>
              <a:buChar char="•"/>
            </a:pPr>
            <a:r>
              <a:rPr lang="en-US" dirty="0"/>
              <a:t>Ask for a few volunteers to describe how it works</a:t>
            </a:r>
          </a:p>
          <a:p>
            <a:pPr marL="171450" lvl="1" indent="-171450" fontAlgn="t">
              <a:lnSpc>
                <a:spcPct val="90000"/>
              </a:lnSpc>
              <a:spcBef>
                <a:spcPts val="203"/>
              </a:spcBef>
              <a:buFont typeface="Arial" panose="020B0604020202020204" pitchFamily="34" charset="0"/>
              <a:buChar char="•"/>
            </a:pPr>
            <a:r>
              <a:rPr lang="en-US" dirty="0"/>
              <a:t>How many of you have developed other methods of tracking your customers for follow-up dates or events?</a:t>
            </a:r>
          </a:p>
          <a:p>
            <a:pPr marL="171450" lvl="1" indent="-171450" fontAlgn="t">
              <a:lnSpc>
                <a:spcPct val="90000"/>
              </a:lnSpc>
              <a:spcBef>
                <a:spcPts val="203"/>
              </a:spcBef>
              <a:buFont typeface="Arial" panose="020B0604020202020204" pitchFamily="34" charset="0"/>
              <a:buChar char="•"/>
            </a:pPr>
            <a:r>
              <a:rPr lang="en-US" dirty="0"/>
              <a:t>Ask for a few volunteers to describe how it works</a:t>
            </a:r>
          </a:p>
          <a:p>
            <a:endParaRPr lang="en-US" b="1" dirty="0"/>
          </a:p>
          <a:p>
            <a:r>
              <a:rPr lang="en-US" b="1" dirty="0"/>
              <a:t>SAY:</a:t>
            </a:r>
          </a:p>
          <a:p>
            <a:pPr marL="171450" lvl="1" indent="-171450" fontAlgn="t">
              <a:lnSpc>
                <a:spcPct val="90000"/>
              </a:lnSpc>
              <a:spcBef>
                <a:spcPts val="203"/>
              </a:spcBef>
              <a:buFont typeface="Arial" panose="020B0604020202020204" pitchFamily="34" charset="0"/>
              <a:buChar char="•"/>
            </a:pPr>
            <a:r>
              <a:rPr lang="en-US" dirty="0"/>
              <a:t>Great input, thanks for sharing</a:t>
            </a:r>
          </a:p>
          <a:p>
            <a:pPr marL="171450" lvl="1" indent="-171450" fontAlgn="t">
              <a:lnSpc>
                <a:spcPct val="90000"/>
              </a:lnSpc>
              <a:spcBef>
                <a:spcPts val="203"/>
              </a:spcBef>
              <a:buFont typeface="Arial" panose="020B0604020202020204" pitchFamily="34" charset="0"/>
              <a:buChar char="•"/>
            </a:pPr>
            <a:r>
              <a:rPr lang="en-US" dirty="0"/>
              <a:t>Many of you already follow these principles, but here are the basics of customer follow-up for all automotive sales professionals:</a:t>
            </a:r>
          </a:p>
          <a:p>
            <a:pPr marL="404813" lvl="1" indent="-176213">
              <a:buFont typeface="Wingdings" panose="05000000000000000000" pitchFamily="2" charset="2"/>
              <a:buChar char="§"/>
            </a:pPr>
            <a:r>
              <a:rPr lang="en-US" dirty="0"/>
              <a:t>You should maintain knowledge of appropriate contacts points during the ownership cycle</a:t>
            </a:r>
          </a:p>
          <a:p>
            <a:pPr marL="404813" lvl="1" indent="-176213">
              <a:buFont typeface="Wingdings" panose="05000000000000000000" pitchFamily="2" charset="2"/>
              <a:buChar char="§"/>
            </a:pPr>
            <a:r>
              <a:rPr lang="en-US" dirty="0"/>
              <a:t>These could be related to service schedules, warranty expiration, payoff (if applicable) and others</a:t>
            </a:r>
          </a:p>
          <a:p>
            <a:pPr marL="404813" lvl="1" indent="-176213">
              <a:buFont typeface="Wingdings" panose="05000000000000000000" pitchFamily="2" charset="2"/>
              <a:buChar char="§"/>
            </a:pPr>
            <a:r>
              <a:rPr lang="en-US" dirty="0"/>
              <a:t>For many of you, a CRM really helps, but if you don’t have a CRM, all sales professionals should create their own records that help them track the ownership cycle so they can follow up at the appropriate points</a:t>
            </a:r>
          </a:p>
          <a:p>
            <a:pPr marL="404813" lvl="1" indent="-176213">
              <a:buFont typeface="Wingdings" panose="05000000000000000000" pitchFamily="2" charset="2"/>
              <a:buChar char="§"/>
            </a:pPr>
            <a:r>
              <a:rPr lang="en-US" dirty="0"/>
              <a:t>Make sure that this isn’t simply about checking in for the next potential sale. You want to demonstrate your professional interest in the customer’s ongoing satisfaction with the vehicle and your dealership’s service</a:t>
            </a:r>
          </a:p>
          <a:p>
            <a:pPr marL="404813" lvl="1" indent="-176213">
              <a:buFont typeface="Wingdings" panose="05000000000000000000" pitchFamily="2" charset="2"/>
              <a:buChar char="§"/>
            </a:pPr>
            <a:r>
              <a:rPr lang="en-US" dirty="0"/>
              <a:t>You can serve as the advocate for questions or further transportation needs </a:t>
            </a:r>
          </a:p>
          <a:p>
            <a:pPr marL="228600" lvl="1"/>
            <a:endParaRPr lang="en-US" dirty="0"/>
          </a:p>
          <a:p>
            <a:pPr indent="-228600"/>
            <a:r>
              <a:rPr lang="en-US" b="1" dirty="0"/>
              <a:t>TRANSITION:</a:t>
            </a:r>
          </a:p>
          <a:p>
            <a:pPr marL="171450" lvl="1" indent="-171450" fontAlgn="t">
              <a:lnSpc>
                <a:spcPct val="90000"/>
              </a:lnSpc>
              <a:spcBef>
                <a:spcPts val="203"/>
              </a:spcBef>
              <a:buFont typeface="Arial" panose="020B0604020202020204" pitchFamily="34" charset="0"/>
              <a:buChar char="•"/>
            </a:pPr>
            <a:r>
              <a:rPr lang="en-US" dirty="0"/>
              <a:t>Let’s look at some specific skills for how you might handle effective follow-up calls by phone and by email or text …</a:t>
            </a:r>
          </a:p>
          <a:p>
            <a:pPr indent="-228600" fontAlgn="t">
              <a:buClr>
                <a:schemeClr val="tx1"/>
              </a:buClr>
            </a:pPr>
            <a:endParaRPr lang="en-US" dirty="0"/>
          </a:p>
        </p:txBody>
      </p:sp>
      <p:sp>
        <p:nvSpPr>
          <p:cNvPr id="4" name="Slide Number Placeholder 3"/>
          <p:cNvSpPr>
            <a:spLocks noGrp="1"/>
          </p:cNvSpPr>
          <p:nvPr>
            <p:ph type="sldNum" sz="quarter" idx="10"/>
          </p:nvPr>
        </p:nvSpPr>
        <p:spPr/>
        <p:txBody>
          <a:bodyPr/>
          <a:lstStyle/>
          <a:p>
            <a:fld id="{0D2AFD8A-AC1C-4AF4-B10F-99A096AA5E1C}" type="slidenum">
              <a:rPr lang="en-US" smtClean="0"/>
              <a:t>26</a:t>
            </a:fld>
            <a:endParaRPr lang="en-US"/>
          </a:p>
        </p:txBody>
      </p:sp>
    </p:spTree>
    <p:extLst>
      <p:ext uri="{BB962C8B-B14F-4D97-AF65-F5344CB8AC3E}">
        <p14:creationId xmlns:p14="http://schemas.microsoft.com/office/powerpoint/2010/main" val="316227384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fontAlgn="t">
              <a:lnSpc>
                <a:spcPct val="90000"/>
              </a:lnSpc>
              <a:buFont typeface="Arial" panose="020B0604020202020204" pitchFamily="34" charset="0"/>
              <a:buChar char="•"/>
            </a:pPr>
            <a:r>
              <a:rPr lang="en-US" dirty="0"/>
              <a:t>What is a great reason to call the customer after the delivery?</a:t>
            </a:r>
          </a:p>
          <a:p>
            <a:pPr marL="171450" indent="-171450" fontAlgn="t">
              <a:lnSpc>
                <a:spcPct val="90000"/>
              </a:lnSpc>
              <a:buFont typeface="Arial" panose="020B0604020202020204" pitchFamily="34" charset="0"/>
              <a:buChar char="•"/>
            </a:pPr>
            <a:r>
              <a:rPr lang="en-US" dirty="0"/>
              <a:t>Take answers and look for: Send an Owner Support+ Checklist and call to see if the customer got the list and has any questions</a:t>
            </a:r>
          </a:p>
          <a:p>
            <a:endParaRPr lang="en-US" b="1" dirty="0"/>
          </a:p>
          <a:p>
            <a:r>
              <a:rPr lang="en-US" b="1" dirty="0"/>
              <a:t>SAY:</a:t>
            </a:r>
          </a:p>
          <a:p>
            <a:pPr marL="171450" lvl="1" indent="-171450" fontAlgn="t">
              <a:lnSpc>
                <a:spcPct val="90000"/>
              </a:lnSpc>
              <a:spcBef>
                <a:spcPts val="203"/>
              </a:spcBef>
              <a:buFont typeface="Arial" panose="020B0604020202020204" pitchFamily="34" charset="0"/>
              <a:buChar char="•"/>
            </a:pPr>
            <a:r>
              <a:rPr lang="en-US" dirty="0"/>
              <a:t>Let’s get specific about how you should conduct a follow-up contact. Here are the general guidelines: </a:t>
            </a:r>
          </a:p>
          <a:p>
            <a:pPr lvl="1" indent="-228600" fontAlgn="t">
              <a:lnSpc>
                <a:spcPct val="90000"/>
              </a:lnSpc>
              <a:buFont typeface="Wingdings" panose="05000000000000000000" pitchFamily="2" charset="2"/>
              <a:buChar char="§"/>
            </a:pPr>
            <a:r>
              <a:rPr lang="en-US" dirty="0"/>
              <a:t>Call one to two days after the sale</a:t>
            </a:r>
            <a:endParaRPr lang="en-CA" dirty="0"/>
          </a:p>
          <a:p>
            <a:pPr lvl="1" indent="-228600" fontAlgn="t">
              <a:lnSpc>
                <a:spcPct val="90000"/>
              </a:lnSpc>
              <a:buFont typeface="Wingdings" panose="05000000000000000000" pitchFamily="2" charset="2"/>
              <a:buChar char="§"/>
            </a:pPr>
            <a:r>
              <a:rPr lang="en-US" dirty="0"/>
              <a:t>Thank the customer for doing business with you and the dealership</a:t>
            </a:r>
            <a:endParaRPr lang="en-CA" dirty="0"/>
          </a:p>
          <a:p>
            <a:pPr lvl="1" indent="-228600" fontAlgn="t">
              <a:lnSpc>
                <a:spcPct val="90000"/>
              </a:lnSpc>
              <a:buFont typeface="Wingdings" panose="05000000000000000000" pitchFamily="2" charset="2"/>
              <a:buChar char="§"/>
            </a:pPr>
            <a:r>
              <a:rPr lang="en-US" dirty="0"/>
              <a:t>Inquire whether they have had a chance to use a certain feature or features</a:t>
            </a:r>
          </a:p>
          <a:p>
            <a:pPr lvl="1" indent="-228600" fontAlgn="t">
              <a:lnSpc>
                <a:spcPct val="90000"/>
              </a:lnSpc>
              <a:buFont typeface="Wingdings" panose="05000000000000000000" pitchFamily="2" charset="2"/>
              <a:buChar char="§"/>
            </a:pPr>
            <a:r>
              <a:rPr lang="en-US" dirty="0"/>
              <a:t>Ask about features that may interest them the most (based on the insights you have learned about them during the sales process) </a:t>
            </a:r>
            <a:endParaRPr lang="en-CA" dirty="0"/>
          </a:p>
          <a:p>
            <a:pPr lvl="1" indent="-228600" fontAlgn="t">
              <a:lnSpc>
                <a:spcPct val="90000"/>
              </a:lnSpc>
              <a:buFont typeface="Wingdings" panose="05000000000000000000" pitchFamily="2" charset="2"/>
              <a:buChar char="§"/>
            </a:pPr>
            <a:r>
              <a:rPr lang="en-US" dirty="0"/>
              <a:t>Offer assistance if needed with any operational questions or service-related needs they may have </a:t>
            </a:r>
            <a:endParaRPr lang="en-CA" dirty="0"/>
          </a:p>
          <a:p>
            <a:pPr lvl="1" indent="-228600" fontAlgn="t">
              <a:lnSpc>
                <a:spcPct val="90000"/>
              </a:lnSpc>
              <a:buFont typeface="Wingdings" panose="05000000000000000000" pitchFamily="2" charset="2"/>
              <a:buChar char="§"/>
            </a:pPr>
            <a:r>
              <a:rPr lang="en-US" dirty="0"/>
              <a:t>Schedule a return consultation as needed to review features, conduct a second delivery, etc. </a:t>
            </a:r>
            <a:endParaRPr lang="en-CA" dirty="0"/>
          </a:p>
          <a:p>
            <a:pPr lvl="1" indent="-228600" fontAlgn="t">
              <a:lnSpc>
                <a:spcPct val="90000"/>
              </a:lnSpc>
              <a:buFont typeface="Wingdings" panose="05000000000000000000" pitchFamily="2" charset="2"/>
              <a:buChar char="§"/>
            </a:pPr>
            <a:r>
              <a:rPr lang="en-US" dirty="0"/>
              <a:t>Point them to additional resources (including Owner Support+ and their ownership materials)</a:t>
            </a:r>
          </a:p>
          <a:p>
            <a:pPr marL="171450" indent="-171450">
              <a:buFont typeface="Arial" panose="020B0604020202020204" pitchFamily="34" charset="0"/>
              <a:buChar char="•"/>
            </a:pPr>
            <a:endParaRPr lang="en-US" dirty="0"/>
          </a:p>
          <a:p>
            <a:pPr indent="-228600" fontAlgn="t">
              <a:lnSpc>
                <a:spcPct val="90000"/>
              </a:lnSpc>
            </a:pPr>
            <a:r>
              <a:rPr lang="en-US" b="1" dirty="0"/>
              <a:t>TRANSITION:</a:t>
            </a:r>
            <a:endParaRPr lang="en-US" dirty="0"/>
          </a:p>
          <a:p>
            <a:pPr marL="171450" lvl="1" indent="-171450" fontAlgn="t">
              <a:lnSpc>
                <a:spcPct val="90000"/>
              </a:lnSpc>
              <a:spcBef>
                <a:spcPts val="203"/>
              </a:spcBef>
              <a:buFont typeface="Arial" panose="020B0604020202020204" pitchFamily="34" charset="0"/>
              <a:buChar char="•"/>
            </a:pPr>
            <a:r>
              <a:rPr lang="en-US" dirty="0"/>
              <a:t>L</a:t>
            </a:r>
          </a:p>
        </p:txBody>
      </p:sp>
      <p:sp>
        <p:nvSpPr>
          <p:cNvPr id="4" name="Slide Number Placeholder 3"/>
          <p:cNvSpPr>
            <a:spLocks noGrp="1"/>
          </p:cNvSpPr>
          <p:nvPr>
            <p:ph type="sldNum" sz="quarter" idx="10"/>
          </p:nvPr>
        </p:nvSpPr>
        <p:spPr/>
        <p:txBody>
          <a:bodyPr/>
          <a:lstStyle/>
          <a:p>
            <a:fld id="{0D2AFD8A-AC1C-4AF4-B10F-99A096AA5E1C}" type="slidenum">
              <a:rPr lang="en-US" smtClean="0"/>
              <a:t>27</a:t>
            </a:fld>
            <a:endParaRPr lang="en-US"/>
          </a:p>
        </p:txBody>
      </p:sp>
    </p:spTree>
    <p:extLst>
      <p:ext uri="{BB962C8B-B14F-4D97-AF65-F5344CB8AC3E}">
        <p14:creationId xmlns:p14="http://schemas.microsoft.com/office/powerpoint/2010/main" val="384891071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fontAlgn="t">
              <a:lnSpc>
                <a:spcPct val="90000"/>
              </a:lnSpc>
              <a:buFont typeface="Arial" panose="020B0604020202020204" pitchFamily="34" charset="0"/>
              <a:buChar char="•"/>
            </a:pPr>
            <a:r>
              <a:rPr lang="en-US"/>
              <a:t>A good follow-up email or text message, the day after you make the call is a good way to solidify your commitment to supporting your customer during the start of their vehicle ownership process, and beyond</a:t>
            </a:r>
            <a:endParaRPr lang="en-CA"/>
          </a:p>
          <a:p>
            <a:pPr marL="171450" lvl="0" indent="-171450" fontAlgn="t">
              <a:lnSpc>
                <a:spcPct val="90000"/>
              </a:lnSpc>
              <a:buFont typeface="Arial" panose="020B0604020202020204" pitchFamily="34" charset="0"/>
              <a:buChar char="•"/>
            </a:pPr>
            <a:r>
              <a:rPr lang="en-US"/>
              <a:t>A few key steps:</a:t>
            </a:r>
          </a:p>
          <a:p>
            <a:pPr lvl="1" indent="-228600" fontAlgn="t">
              <a:lnSpc>
                <a:spcPct val="90000"/>
              </a:lnSpc>
              <a:buFont typeface="Wingdings" panose="05000000000000000000" pitchFamily="2" charset="2"/>
              <a:buChar char="§"/>
            </a:pPr>
            <a:r>
              <a:rPr lang="en-US"/>
              <a:t>Review everything you said on the phone</a:t>
            </a:r>
          </a:p>
          <a:p>
            <a:pPr lvl="1" indent="-228600" fontAlgn="t">
              <a:lnSpc>
                <a:spcPct val="90000"/>
              </a:lnSpc>
              <a:buFont typeface="Wingdings" panose="05000000000000000000" pitchFamily="2" charset="2"/>
              <a:buChar char="§"/>
            </a:pPr>
            <a:r>
              <a:rPr lang="en-US"/>
              <a:t>Reference Owner Support+ Key Delivery Features</a:t>
            </a:r>
            <a:endParaRPr lang="en-CA"/>
          </a:p>
          <a:p>
            <a:pPr lvl="1" indent="-228600" fontAlgn="t">
              <a:lnSpc>
                <a:spcPct val="90000"/>
              </a:lnSpc>
              <a:buFont typeface="Wingdings" panose="05000000000000000000" pitchFamily="2" charset="2"/>
              <a:buChar char="§"/>
            </a:pPr>
            <a:r>
              <a:rPr lang="en-US"/>
              <a:t>Include links to resources for the dealership, ownership or technology assistance </a:t>
            </a:r>
            <a:endParaRPr lang="en-CA"/>
          </a:p>
          <a:p>
            <a:pPr lvl="1" indent="-228600" fontAlgn="t">
              <a:lnSpc>
                <a:spcPct val="90000"/>
              </a:lnSpc>
              <a:buFont typeface="Wingdings" panose="05000000000000000000" pitchFamily="2" charset="2"/>
              <a:buChar char="§"/>
            </a:pPr>
            <a:r>
              <a:rPr lang="en-US"/>
              <a:t>Confirm return consultation (as needed)</a:t>
            </a:r>
            <a:endParaRPr lang="en-CA"/>
          </a:p>
          <a:p>
            <a:pPr marL="171450" indent="-171450">
              <a:buFont typeface="Arial" panose="020B0604020202020204" pitchFamily="34" charset="0"/>
              <a:buChar char="•"/>
            </a:pPr>
            <a:endParaRPr lang="en-US"/>
          </a:p>
        </p:txBody>
      </p:sp>
      <p:sp>
        <p:nvSpPr>
          <p:cNvPr id="4" name="Slide Number Placeholder 3"/>
          <p:cNvSpPr>
            <a:spLocks noGrp="1"/>
          </p:cNvSpPr>
          <p:nvPr>
            <p:ph type="sldNum" sz="quarter" idx="10"/>
          </p:nvPr>
        </p:nvSpPr>
        <p:spPr/>
        <p:txBody>
          <a:bodyPr/>
          <a:lstStyle/>
          <a:p>
            <a:fld id="{0D2AFD8A-AC1C-4AF4-B10F-99A096AA5E1C}" type="slidenum">
              <a:rPr lang="en-US" smtClean="0"/>
              <a:t>28</a:t>
            </a:fld>
            <a:endParaRPr lang="en-US"/>
          </a:p>
        </p:txBody>
      </p:sp>
    </p:spTree>
    <p:extLst>
      <p:ext uri="{BB962C8B-B14F-4D97-AF65-F5344CB8AC3E}">
        <p14:creationId xmlns:p14="http://schemas.microsoft.com/office/powerpoint/2010/main" val="244571789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215001-375C-3A05-53D4-C26849E02CB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FC3EEEC-A462-525B-6235-72D8FCDBFFB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AE48027-ED87-7D9D-B85E-91E841330BD2}"/>
              </a:ext>
            </a:extLst>
          </p:cNvPr>
          <p:cNvSpPr>
            <a:spLocks noGrp="1"/>
          </p:cNvSpPr>
          <p:nvPr>
            <p:ph type="body" idx="1"/>
          </p:nvPr>
        </p:nvSpPr>
        <p:spPr/>
        <p:txBody>
          <a:bodyPr/>
          <a:lstStyle/>
          <a:p>
            <a:endParaRPr lang="ar-AE" dirty="0"/>
          </a:p>
        </p:txBody>
      </p:sp>
      <p:sp>
        <p:nvSpPr>
          <p:cNvPr id="4" name="Slide Number Placeholder 3">
            <a:extLst>
              <a:ext uri="{FF2B5EF4-FFF2-40B4-BE49-F238E27FC236}">
                <a16:creationId xmlns:a16="http://schemas.microsoft.com/office/drawing/2014/main" id="{98E18196-06D5-7053-3C02-78E2B2243B16}"/>
              </a:ext>
            </a:extLst>
          </p:cNvPr>
          <p:cNvSpPr>
            <a:spLocks noGrp="1"/>
          </p:cNvSpPr>
          <p:nvPr>
            <p:ph type="sldNum" sz="quarter" idx="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1407E1D-667E-4DE2-825E-C6E39B92B9CC}" type="slidenum">
              <a:rPr kumimoji="0" lang="ar-AE" sz="1200" b="0" i="0" u="none" strike="noStrike" kern="1200" cap="none" spc="0" normalizeH="0" baseline="0" noProof="0" smtClean="0">
                <a:ln>
                  <a:noFill/>
                </a:ln>
                <a:solidFill>
                  <a:prstClr val="black"/>
                </a:solidFill>
                <a:effectLst/>
                <a:uLnTx/>
                <a:uFillTx/>
                <a:latin typeface="Calibri" panose="020F0502020204030204"/>
                <a:ea typeface="+mn-ea"/>
                <a:cs typeface="Arial" panose="020B0604020202020204"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29</a:t>
            </a:fld>
            <a:endParaRPr kumimoji="0" lang="ar-AE"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6658769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29F8BB-F1A7-1444-BC8E-B6A906680F1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2F161F4-20E4-BED5-7455-B2130160276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AF6D9DB-3F4D-BFFE-44D6-61A62B6EF130}"/>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1ED6CED0-E0FF-98F9-E710-C60BFC47F03D}"/>
              </a:ext>
            </a:extLst>
          </p:cNvPr>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EBC2A7A-AE84-4D63-886B-2BD2B121CA7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1631824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fontAlgn="t">
              <a:lnSpc>
                <a:spcPct val="90000"/>
              </a:lnSpc>
              <a:buFont typeface="Arial" panose="020B0604020202020204" pitchFamily="34" charset="0"/>
              <a:buChar char="•"/>
            </a:pPr>
            <a:r>
              <a:rPr lang="en-US"/>
              <a:t>There are always ways we can go above and beyond expectations and make the delivery a premium experience</a:t>
            </a:r>
          </a:p>
          <a:p>
            <a:pPr marL="171450" lvl="0" indent="-171450" fontAlgn="t">
              <a:lnSpc>
                <a:spcPct val="90000"/>
              </a:lnSpc>
              <a:buFont typeface="Arial" panose="020B0604020202020204" pitchFamily="34" charset="0"/>
              <a:buChar char="•"/>
            </a:pPr>
            <a:r>
              <a:rPr lang="en-US"/>
              <a:t>And remember our conclusion this morning – all our customers expect, and deserve, a premium experience </a:t>
            </a:r>
          </a:p>
          <a:p>
            <a:pPr marL="171450" lvl="0" indent="-171450" fontAlgn="t">
              <a:lnSpc>
                <a:spcPct val="90000"/>
              </a:lnSpc>
              <a:buFont typeface="Arial" panose="020B0604020202020204" pitchFamily="34" charset="0"/>
              <a:buChar char="•"/>
            </a:pPr>
            <a:r>
              <a:rPr lang="en-US"/>
              <a:t>I want to hear your ideas in a moment, but here are a few follow-up practices we can consider:</a:t>
            </a:r>
            <a:endParaRPr lang="en-CA"/>
          </a:p>
          <a:p>
            <a:pPr lvl="1" indent="-228600" fontAlgn="t">
              <a:lnSpc>
                <a:spcPct val="90000"/>
              </a:lnSpc>
              <a:buFont typeface="Wingdings" panose="05000000000000000000" pitchFamily="2" charset="2"/>
              <a:buChar char="§"/>
            </a:pPr>
            <a:r>
              <a:rPr lang="en-US"/>
              <a:t>Use special letterhead/stationery</a:t>
            </a:r>
            <a:endParaRPr lang="en-CA"/>
          </a:p>
          <a:p>
            <a:pPr lvl="1" indent="-228600" fontAlgn="t">
              <a:lnSpc>
                <a:spcPct val="90000"/>
              </a:lnSpc>
              <a:buFont typeface="Wingdings" panose="05000000000000000000" pitchFamily="2" charset="2"/>
              <a:buChar char="§"/>
            </a:pPr>
            <a:r>
              <a:rPr lang="en-US"/>
              <a:t>Hand-written notes</a:t>
            </a:r>
            <a:endParaRPr lang="en-CA"/>
          </a:p>
          <a:p>
            <a:pPr lvl="1" indent="-228600" fontAlgn="t">
              <a:lnSpc>
                <a:spcPct val="90000"/>
              </a:lnSpc>
              <a:buFont typeface="Wingdings" panose="05000000000000000000" pitchFamily="2" charset="2"/>
              <a:buChar char="§"/>
            </a:pPr>
            <a:r>
              <a:rPr lang="en-US"/>
              <a:t>Tickets to events</a:t>
            </a:r>
            <a:endParaRPr lang="en-CA"/>
          </a:p>
          <a:p>
            <a:pPr lvl="1" indent="-228600" fontAlgn="t">
              <a:lnSpc>
                <a:spcPct val="90000"/>
              </a:lnSpc>
              <a:buFont typeface="Wingdings" panose="05000000000000000000" pitchFamily="2" charset="2"/>
              <a:buChar char="§"/>
            </a:pPr>
            <a:r>
              <a:rPr lang="en-US"/>
              <a:t>Set up reminder file for special occasions </a:t>
            </a:r>
            <a:endParaRPr lang="en-CA"/>
          </a:p>
          <a:p>
            <a:pPr lvl="1" indent="-228600" fontAlgn="t">
              <a:lnSpc>
                <a:spcPct val="90000"/>
              </a:lnSpc>
              <a:buFont typeface="Wingdings" panose="05000000000000000000" pitchFamily="2" charset="2"/>
              <a:buChar char="§"/>
            </a:pPr>
            <a:r>
              <a:rPr lang="en-US"/>
              <a:t>Periodic follow-up from Sales or Service Manager, General Manager or Dealer Principal</a:t>
            </a:r>
          </a:p>
          <a:p>
            <a:pPr lvl="1" indent="-228600" fontAlgn="t">
              <a:lnSpc>
                <a:spcPct val="90000"/>
              </a:lnSpc>
              <a:buFont typeface="Wingdings" panose="05000000000000000000" pitchFamily="2" charset="2"/>
              <a:buChar char="§"/>
            </a:pPr>
            <a:endParaRPr lang="en-US"/>
          </a:p>
          <a:p>
            <a:pPr indent="-228600" fontAlgn="t">
              <a:lnSpc>
                <a:spcPct val="90000"/>
              </a:lnSpc>
            </a:pPr>
            <a:r>
              <a:rPr lang="en-US" b="1"/>
              <a:t>ASK:</a:t>
            </a:r>
            <a:endParaRPr lang="en-CA"/>
          </a:p>
          <a:p>
            <a:pPr marL="171450" indent="-171450" fontAlgn="t">
              <a:lnSpc>
                <a:spcPct val="90000"/>
              </a:lnSpc>
              <a:buFont typeface="Arial" panose="020B0604020202020204" pitchFamily="34" charset="0"/>
              <a:buChar char="•"/>
            </a:pPr>
            <a:r>
              <a:rPr lang="en-US"/>
              <a:t>What else?  What special touches have you come up with at your dealership?</a:t>
            </a:r>
          </a:p>
          <a:p>
            <a:pPr lvl="1" indent="-228600" fontAlgn="t">
              <a:lnSpc>
                <a:spcPct val="90000"/>
              </a:lnSpc>
              <a:buFont typeface="Wingdings" panose="05000000000000000000" pitchFamily="2" charset="2"/>
              <a:buChar char="§"/>
            </a:pPr>
            <a:r>
              <a:rPr lang="en-US"/>
              <a:t>Take answers</a:t>
            </a:r>
          </a:p>
          <a:p>
            <a:endParaRPr lang="en-US"/>
          </a:p>
          <a:p>
            <a:endParaRPr lang="ar-AE" b="1"/>
          </a:p>
        </p:txBody>
      </p:sp>
      <p:sp>
        <p:nvSpPr>
          <p:cNvPr id="4" name="Slide Number Placeholder 3"/>
          <p:cNvSpPr>
            <a:spLocks noGrp="1"/>
          </p:cNvSpPr>
          <p:nvPr>
            <p:ph type="sldNum" sz="quarter" idx="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1407E1D-667E-4DE2-825E-C6E39B92B9CC}" type="slidenum">
              <a:rPr kumimoji="0" lang="ar-AE" sz="1200" b="0" i="0" u="none" strike="noStrike" kern="1200" cap="none" spc="0" normalizeH="0" baseline="0" noProof="0" smtClean="0">
                <a:ln>
                  <a:noFill/>
                </a:ln>
                <a:solidFill>
                  <a:prstClr val="black"/>
                </a:solidFill>
                <a:effectLst/>
                <a:uLnTx/>
                <a:uFillTx/>
                <a:latin typeface="Calibri" panose="020F0502020204030204"/>
                <a:ea typeface="+mn-ea"/>
                <a:cs typeface="Arial" panose="020B0604020202020204"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30</a:t>
            </a:fld>
            <a:endParaRPr kumimoji="0" lang="ar-AE"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110023723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9A91F5-1D35-604A-E4A2-B5B4E235747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7C8F28-BC72-B43F-FBFC-B869175A137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BC5C627-DC43-9911-8B78-C0AE4FD43388}"/>
              </a:ext>
            </a:extLst>
          </p:cNvPr>
          <p:cNvSpPr>
            <a:spLocks noGrp="1"/>
          </p:cNvSpPr>
          <p:nvPr>
            <p:ph type="body" idx="1"/>
          </p:nvPr>
        </p:nvSpPr>
        <p:spPr/>
        <p:txBody>
          <a:bodyPr/>
          <a:lstStyle/>
          <a:p>
            <a:pPr marL="171450" lvl="0" indent="-171450" fontAlgn="t">
              <a:lnSpc>
                <a:spcPct val="90000"/>
              </a:lnSpc>
              <a:buFont typeface="Arial" panose="020B0604020202020204" pitchFamily="34" charset="0"/>
              <a:buChar char="•"/>
            </a:pPr>
            <a:r>
              <a:rPr lang="en-US" dirty="0"/>
              <a:t>There are always ways we can go above and beyond here are some examples of </a:t>
            </a:r>
            <a:r>
              <a:rPr lang="en-US" dirty="0" err="1"/>
              <a:t>collegues</a:t>
            </a:r>
            <a:r>
              <a:rPr lang="en-US" dirty="0"/>
              <a:t> showcasing experiences, latest news, achievements and products via unique and personal channels</a:t>
            </a:r>
          </a:p>
        </p:txBody>
      </p:sp>
      <p:sp>
        <p:nvSpPr>
          <p:cNvPr id="4" name="Slide Number Placeholder 3">
            <a:extLst>
              <a:ext uri="{FF2B5EF4-FFF2-40B4-BE49-F238E27FC236}">
                <a16:creationId xmlns:a16="http://schemas.microsoft.com/office/drawing/2014/main" id="{59CA674B-650E-3159-AEBF-82F7B9831DEB}"/>
              </a:ext>
            </a:extLst>
          </p:cNvPr>
          <p:cNvSpPr>
            <a:spLocks noGrp="1"/>
          </p:cNvSpPr>
          <p:nvPr>
            <p:ph type="sldNum" sz="quarter" idx="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1407E1D-667E-4DE2-825E-C6E39B92B9CC}" type="slidenum">
              <a:rPr kumimoji="0" lang="ar-AE" sz="1200" b="0" i="0" u="none" strike="noStrike" kern="1200" cap="none" spc="0" normalizeH="0" baseline="0" noProof="0" smtClean="0">
                <a:ln>
                  <a:noFill/>
                </a:ln>
                <a:solidFill>
                  <a:prstClr val="black"/>
                </a:solidFill>
                <a:effectLst/>
                <a:uLnTx/>
                <a:uFillTx/>
                <a:latin typeface="Calibri" panose="020F0502020204030204"/>
                <a:ea typeface="+mn-ea"/>
                <a:cs typeface="Arial" panose="020B0604020202020204"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31</a:t>
            </a:fld>
            <a:endParaRPr kumimoji="0" lang="ar-AE"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97310531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ar-AE" b="1"/>
          </a:p>
        </p:txBody>
      </p:sp>
      <p:sp>
        <p:nvSpPr>
          <p:cNvPr id="4" name="Slide Number Placeholder 3"/>
          <p:cNvSpPr>
            <a:spLocks noGrp="1"/>
          </p:cNvSpPr>
          <p:nvPr>
            <p:ph type="sldNum" sz="quarter" idx="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1407E1D-667E-4DE2-825E-C6E39B92B9CC}" type="slidenum">
              <a:rPr kumimoji="0" lang="ar-AE" sz="1200" b="0" i="0" u="none" strike="noStrike" kern="1200" cap="none" spc="0" normalizeH="0" baseline="0" noProof="0" smtClean="0">
                <a:ln>
                  <a:noFill/>
                </a:ln>
                <a:solidFill>
                  <a:prstClr val="black"/>
                </a:solidFill>
                <a:effectLst/>
                <a:uLnTx/>
                <a:uFillTx/>
                <a:latin typeface="Calibri" panose="020F0502020204030204"/>
                <a:ea typeface="+mn-ea"/>
                <a:cs typeface="Arial" panose="020B0604020202020204"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32</a:t>
            </a:fld>
            <a:endParaRPr kumimoji="0" lang="ar-AE"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141259973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ar-AE" b="1"/>
          </a:p>
        </p:txBody>
      </p:sp>
      <p:sp>
        <p:nvSpPr>
          <p:cNvPr id="4" name="Slide Number Placeholder 3"/>
          <p:cNvSpPr>
            <a:spLocks noGrp="1"/>
          </p:cNvSpPr>
          <p:nvPr>
            <p:ph type="sldNum" sz="quarter" idx="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1407E1D-667E-4DE2-825E-C6E39B92B9CC}" type="slidenum">
              <a:rPr kumimoji="0" lang="ar-AE" sz="1200" b="0" i="0" u="none" strike="noStrike" kern="1200" cap="none" spc="0" normalizeH="0" baseline="0" noProof="0" smtClean="0">
                <a:ln>
                  <a:noFill/>
                </a:ln>
                <a:solidFill>
                  <a:prstClr val="black"/>
                </a:solidFill>
                <a:effectLst/>
                <a:uLnTx/>
                <a:uFillTx/>
                <a:latin typeface="Calibri" panose="020F0502020204030204"/>
                <a:ea typeface="+mn-ea"/>
                <a:cs typeface="Arial" panose="020B0604020202020204"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33</a:t>
            </a:fld>
            <a:endParaRPr kumimoji="0" lang="ar-AE"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346886345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52DF5F-A51E-8DEC-E98C-823041A9AAF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42A8CC8-375D-5386-6414-99D2F392AF2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FAE4ACF-7534-CF15-8C60-F1AA60AB442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FCB8C77-B571-5E4A-EA25-F2F36533A48A}"/>
              </a:ext>
            </a:extLst>
          </p:cNvPr>
          <p:cNvSpPr>
            <a:spLocks noGrp="1"/>
          </p:cNvSpPr>
          <p:nvPr>
            <p:ph type="sldNum" sz="quarter" idx="10"/>
          </p:nvPr>
        </p:nvSpPr>
        <p:spPr/>
        <p:txBody>
          <a:bodyPr/>
          <a:lstStyle/>
          <a:p>
            <a:pPr marL="0" marR="0" lvl="0" indent="0" algn="l" defTabSz="931774" rtl="0" eaLnBrk="1" fontAlgn="auto" latinLnBrk="0" hangingPunct="1">
              <a:lnSpc>
                <a:spcPct val="100000"/>
              </a:lnSpc>
              <a:spcBef>
                <a:spcPts val="0"/>
              </a:spcBef>
              <a:spcAft>
                <a:spcPts val="0"/>
              </a:spcAft>
              <a:buClrTx/>
              <a:buSzTx/>
              <a:buFontTx/>
              <a:buNone/>
              <a:tabLst/>
              <a:defRPr/>
            </a:pPr>
            <a:fld id="{4EBC2A7A-AE84-4D63-886B-2BD2B121CA7D}"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31774"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2160670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0A4247-14A3-6C42-E049-233026303B9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6159368-4DA2-3340-EEE3-6347C087CD1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518A0E7-598F-F7A6-AF30-208ABBC79DE9}"/>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138B4568-B5DB-C8D6-908F-9FC64E59D316}"/>
              </a:ext>
            </a:extLst>
          </p:cNvPr>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EBC2A7A-AE84-4D63-886B-2BD2B121CA7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2552294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518BE4-CC6C-82B5-68CC-ACE3DE2D177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FC09781-A078-655B-E659-704EE0C91A8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C56F3E4-4705-D2E1-DFD2-2BC7D0F40DA1}"/>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AB572126-21A8-2824-6B74-BC44287B60A1}"/>
              </a:ext>
            </a:extLst>
          </p:cNvPr>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EBC2A7A-AE84-4D63-886B-2BD2B121CA7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1849057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7B708-D042-9EC3-0623-4235299B100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6941E9E-2F46-8012-A155-962E0849732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571972A-DDC3-2CEE-0A31-4B161E7A31AF}"/>
              </a:ext>
            </a:extLst>
          </p:cNvPr>
          <p:cNvSpPr>
            <a:spLocks noGrp="1"/>
          </p:cNvSpPr>
          <p:nvPr>
            <p:ph type="body" idx="1"/>
          </p:nvPr>
        </p:nvSpPr>
        <p:spPr/>
        <p:txBody>
          <a:bodyPr/>
          <a:lstStyle/>
          <a:p>
            <a:r>
              <a:rPr lang="en-US" b="1" dirty="0"/>
              <a:t>Tell: </a:t>
            </a:r>
            <a:r>
              <a:rPr lang="en-US" dirty="0"/>
              <a:t>Trainer to signpost and highlight the access and benefits of engaging and completing the AI Learning Plan and link this to previous IDP discussion.</a:t>
            </a:r>
          </a:p>
        </p:txBody>
      </p:sp>
      <p:sp>
        <p:nvSpPr>
          <p:cNvPr id="4" name="Slide Number Placeholder 3">
            <a:extLst>
              <a:ext uri="{FF2B5EF4-FFF2-40B4-BE49-F238E27FC236}">
                <a16:creationId xmlns:a16="http://schemas.microsoft.com/office/drawing/2014/main" id="{FF5D6089-3E72-B1AC-9975-5253DEE79C99}"/>
              </a:ext>
            </a:extLst>
          </p:cNvPr>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EBC2A7A-AE84-4D63-886B-2BD2B121CA7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751697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part is about delivery. The whole process is very important but there are very imp section the initial the first impression is the only impression. 2</a:t>
            </a:r>
            <a:r>
              <a:rPr lang="en-US" baseline="30000" dirty="0"/>
              <a:t>nd</a:t>
            </a:r>
            <a:r>
              <a:rPr lang="en-US" dirty="0"/>
              <a:t> section. 3</a:t>
            </a:r>
            <a:r>
              <a:rPr lang="en-US" baseline="30000" dirty="0"/>
              <a:t>rd</a:t>
            </a:r>
            <a:r>
              <a:rPr lang="en-US" dirty="0"/>
              <a:t> section is delivery: should stay in their mind for the future, very memorable moment. We will then look at what can we do to main the relationship in the </a:t>
            </a:r>
            <a:r>
              <a:rPr lang="en-US" dirty="0" err="1"/>
              <a:t>longterm</a:t>
            </a:r>
            <a:r>
              <a:rPr lang="en-US" dirty="0"/>
              <a:t>, a lot more friendly. Assessment Preparation, what is the assessment will be about. Hands up if you have delivered cars in the last 2 days? You should be sleek and </a:t>
            </a:r>
            <a:r>
              <a:rPr lang="en-US" dirty="0" err="1"/>
              <a:t>upto</a:t>
            </a:r>
            <a:r>
              <a:rPr lang="en-US" dirty="0"/>
              <a:t> speed with delivery.. </a:t>
            </a:r>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EBC2A7A-AE84-4D63-886B-2BD2B121CA7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629882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Think about leading up to today, after you delivered, reflect on how you have handled the delivery, and what could you do better, whether you were stressed. Reflect with yourselves and write down, what you would like to learn from today's session. What do you want to increase in your skill.</a:t>
            </a:r>
          </a:p>
          <a:p>
            <a:r>
              <a:rPr lang="en-US" b="1" dirty="0"/>
              <a:t>Conference to change the operation process, we know the challenges and we know the solutions, what can we do . Business improvement planning team, therapy session, we need to improve our delivery process.</a:t>
            </a:r>
          </a:p>
          <a:p>
            <a:r>
              <a:rPr lang="en-US" b="1" dirty="0"/>
              <a:t>These are our objectives.</a:t>
            </a:r>
          </a:p>
          <a:p>
            <a:r>
              <a:rPr lang="en-US" b="1" dirty="0"/>
              <a:t>1.Better than </a:t>
            </a:r>
            <a:r>
              <a:rPr lang="en-US" b="1" dirty="0" err="1"/>
              <a:t>garhash</a:t>
            </a:r>
            <a:r>
              <a:rPr lang="en-US" b="1" dirty="0"/>
              <a:t> </a:t>
            </a:r>
            <a:r>
              <a:rPr lang="en-US" b="1" dirty="0" err="1"/>
              <a:t>etc</a:t>
            </a:r>
            <a:endParaRPr lang="en-US" b="1" dirty="0"/>
          </a:p>
          <a:p>
            <a:r>
              <a:rPr lang="en-US" b="1" dirty="0"/>
              <a:t>3. You should know the process</a:t>
            </a:r>
          </a:p>
          <a:p>
            <a:r>
              <a:rPr lang="en-US" b="1" dirty="0"/>
              <a:t>4 how can I go over above the standard. Some things are standard: like ribbon, cloth. How can we go above standard.</a:t>
            </a:r>
          </a:p>
          <a:p>
            <a:r>
              <a:rPr lang="en-US" b="1" dirty="0"/>
              <a:t>5. Relationship that is more genuine way, not pressure sales technique way</a:t>
            </a:r>
          </a:p>
          <a:p>
            <a:endParaRPr lang="ar-AE" b="1" dirty="0"/>
          </a:p>
        </p:txBody>
      </p:sp>
      <p:sp>
        <p:nvSpPr>
          <p:cNvPr id="4" name="Slide Number Placeholder 3"/>
          <p:cNvSpPr>
            <a:spLocks noGrp="1"/>
          </p:cNvSpPr>
          <p:nvPr>
            <p:ph type="sldNum" sz="quarter" idx="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1407E1D-667E-4DE2-825E-C6E39B92B9CC}" type="slidenum">
              <a:rPr kumimoji="0" lang="ar-AE" sz="1200" b="0" i="0" u="none" strike="noStrike" kern="1200" cap="none" spc="0" normalizeH="0" baseline="0" noProof="0" smtClean="0">
                <a:ln>
                  <a:noFill/>
                </a:ln>
                <a:solidFill>
                  <a:prstClr val="black"/>
                </a:solidFill>
                <a:effectLst/>
                <a:uLnTx/>
                <a:uFillTx/>
                <a:latin typeface="Calibri" panose="020F0502020204030204"/>
                <a:ea typeface="+mn-ea"/>
                <a:cs typeface="Arial" panose="020B0604020202020204"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5</a:t>
            </a:fld>
            <a:endParaRPr kumimoji="0" lang="ar-AE"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38990551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Who can remember what techniques we have learnt , where do we start and where do we finish.</a:t>
            </a:r>
          </a:p>
          <a:p>
            <a:r>
              <a:rPr lang="en-US" b="1" dirty="0"/>
              <a:t>What things we need talk about during the walkaround?</a:t>
            </a:r>
          </a:p>
          <a:p>
            <a:r>
              <a:rPr lang="en-US" b="1" dirty="0"/>
              <a:t>What does the product guide help you with?</a:t>
            </a:r>
          </a:p>
          <a:p>
            <a:endParaRPr lang="en-US" b="1" dirty="0"/>
          </a:p>
          <a:p>
            <a:r>
              <a:rPr lang="en-US" b="1" dirty="0"/>
              <a:t>Few things we discussed in negotiation, what are the different outcomes in it? When we negotiate what is the customer expecting, and what is my expectation. can we agree on something.</a:t>
            </a:r>
          </a:p>
          <a:p>
            <a:r>
              <a:rPr lang="en-US" b="1" dirty="0"/>
              <a:t>What we want you to imagine you have done all that, and after few days the customer has come back for a delivery</a:t>
            </a:r>
          </a:p>
        </p:txBody>
      </p:sp>
      <p:sp>
        <p:nvSpPr>
          <p:cNvPr id="4" name="Slide Number Placeholder 3"/>
          <p:cNvSpPr>
            <a:spLocks noGrp="1"/>
          </p:cNvSpPr>
          <p:nvPr>
            <p:ph type="sldNum" sz="quarter" idx="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1407E1D-667E-4DE2-825E-C6E39B92B9CC}" type="slidenum">
              <a:rPr kumimoji="0" lang="ar-AE" sz="1200" b="0" i="0" u="none" strike="noStrike" kern="1200" cap="none" spc="0" normalizeH="0" baseline="0" noProof="0" smtClean="0">
                <a:ln>
                  <a:noFill/>
                </a:ln>
                <a:solidFill>
                  <a:prstClr val="black"/>
                </a:solidFill>
                <a:effectLst/>
                <a:uLnTx/>
                <a:uFillTx/>
                <a:latin typeface="Calibri" panose="020F0502020204030204"/>
                <a:ea typeface="+mn-ea"/>
                <a:cs typeface="Arial" panose="020B0604020202020204"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6</a:t>
            </a:fld>
            <a:endParaRPr kumimoji="0" lang="ar-AE"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41370417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1. we leave with a good impression. Maybe the person is there is influential</a:t>
            </a:r>
          </a:p>
          <a:p>
            <a:r>
              <a:rPr lang="en-US" b="1" dirty="0"/>
              <a:t>2. Best NPS score, best reputation as a professional, you have to do good deliveries, but these final moments is what the customer will remember. If the last thing they remember is not positive it is likely that their </a:t>
            </a:r>
            <a:r>
              <a:rPr lang="en-US" b="1" dirty="0" err="1"/>
              <a:t>satistaction</a:t>
            </a:r>
            <a:r>
              <a:rPr lang="en-US" b="1" dirty="0"/>
              <a:t> is not positive and if the last …</a:t>
            </a:r>
          </a:p>
          <a:p>
            <a:r>
              <a:rPr lang="en-US" b="1" dirty="0"/>
              <a:t>3. If you handover and introduced them to the service team, there service </a:t>
            </a:r>
          </a:p>
          <a:p>
            <a:endParaRPr lang="en-US" b="1" dirty="0"/>
          </a:p>
          <a:p>
            <a:r>
              <a:rPr lang="en-US" b="1" dirty="0"/>
              <a:t>Let us get you on your feet.</a:t>
            </a:r>
            <a:endParaRPr lang="ar-AE" b="1" dirty="0"/>
          </a:p>
        </p:txBody>
      </p:sp>
      <p:sp>
        <p:nvSpPr>
          <p:cNvPr id="4" name="Slide Number Placeholder 3"/>
          <p:cNvSpPr>
            <a:spLocks noGrp="1"/>
          </p:cNvSpPr>
          <p:nvPr>
            <p:ph type="sldNum" sz="quarter" idx="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1407E1D-667E-4DE2-825E-C6E39B92B9CC}" type="slidenum">
              <a:rPr kumimoji="0" lang="ar-AE" sz="1200" b="0" i="0" u="none" strike="noStrike" kern="1200" cap="none" spc="0" normalizeH="0" baseline="0" noProof="0" smtClean="0">
                <a:ln>
                  <a:noFill/>
                </a:ln>
                <a:solidFill>
                  <a:prstClr val="black"/>
                </a:solidFill>
                <a:effectLst/>
                <a:uLnTx/>
                <a:uFillTx/>
                <a:latin typeface="Calibri" panose="020F0502020204030204"/>
                <a:ea typeface="+mn-ea"/>
                <a:cs typeface="Arial" panose="020B0604020202020204"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7</a:t>
            </a:fld>
            <a:endParaRPr kumimoji="0" lang="ar-AE"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12315657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Think like a customer, don’t think like a sales person.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On flipchart – Pre-delivery expectations, Post delivery expectations, delivery day expectations.</a:t>
            </a:r>
          </a:p>
          <a:p>
            <a:endParaRPr lang="ar-AE" dirty="0"/>
          </a:p>
        </p:txBody>
      </p:sp>
      <p:sp>
        <p:nvSpPr>
          <p:cNvPr id="4" name="Slide Number Placeholder 3"/>
          <p:cNvSpPr>
            <a:spLocks noGrp="1"/>
          </p:cNvSpPr>
          <p:nvPr>
            <p:ph type="sldNum" sz="quarter" idx="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1407E1D-667E-4DE2-825E-C6E39B92B9CC}" type="slidenum">
              <a:rPr kumimoji="0" lang="ar-AE" sz="1200" b="0" i="0" u="none" strike="noStrike" kern="1200" cap="none" spc="0" normalizeH="0" baseline="0" noProof="0" smtClean="0">
                <a:ln>
                  <a:noFill/>
                </a:ln>
                <a:solidFill>
                  <a:prstClr val="black"/>
                </a:solidFill>
                <a:effectLst/>
                <a:uLnTx/>
                <a:uFillTx/>
                <a:latin typeface="Calibri" panose="020F0502020204030204"/>
                <a:ea typeface="+mn-ea"/>
                <a:cs typeface="Arial" panose="020B0604020202020204"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8</a:t>
            </a:fld>
            <a:endParaRPr kumimoji="0" lang="ar-AE"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6973505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b="1" u="sng" dirty="0"/>
              <a:t>READ CAREFULLY </a:t>
            </a:r>
          </a:p>
          <a:p>
            <a:pPr marL="158750" indent="0">
              <a:buNone/>
            </a:pPr>
            <a:endParaRPr lang="en-US" dirty="0"/>
          </a:p>
          <a:p>
            <a:pPr marL="158750" indent="0">
              <a:buNone/>
            </a:pPr>
            <a:r>
              <a:rPr lang="en-US" b="1" dirty="0"/>
              <a:t>DO</a:t>
            </a:r>
          </a:p>
          <a:p>
            <a:pPr marL="158750" indent="0">
              <a:buNone/>
            </a:pPr>
            <a:endParaRPr lang="en-US" dirty="0"/>
          </a:p>
          <a:p>
            <a:pPr marL="457200" indent="-298450"/>
            <a:r>
              <a:rPr lang="en-US" dirty="0"/>
              <a:t>Choose sample of the participants (6 Max)</a:t>
            </a:r>
          </a:p>
          <a:p>
            <a:pPr marL="457200" indent="-298450"/>
            <a:r>
              <a:rPr lang="en-US" dirty="0"/>
              <a:t>Ask the rest of the classroom to be the judge for  and write down their comments</a:t>
            </a:r>
          </a:p>
          <a:p>
            <a:pPr marL="457200" indent="-298450"/>
            <a:r>
              <a:rPr lang="en-US" dirty="0"/>
              <a:t>After finishing the activity with all the chosen participants (max 6), ask the rest of the class to share their comments</a:t>
            </a:r>
          </a:p>
          <a:p>
            <a:pPr marL="158750" indent="0">
              <a:buNone/>
            </a:pPr>
            <a:endParaRPr lang="en-US" dirty="0"/>
          </a:p>
          <a:p>
            <a:pPr marL="158750" indent="0">
              <a:buNone/>
            </a:pPr>
            <a:endParaRPr lang="en-US" dirty="0"/>
          </a:p>
          <a:p>
            <a:pPr marL="158750" indent="0">
              <a:buNone/>
            </a:pPr>
            <a:r>
              <a:rPr lang="en-US" dirty="0"/>
              <a:t>Make sure that the participant who will be delivering the vehicle to you fulfill these steps</a:t>
            </a:r>
          </a:p>
          <a:p>
            <a:pPr marL="158750" indent="0">
              <a:buNone/>
            </a:pPr>
            <a:endParaRPr lang="en-US" dirty="0"/>
          </a:p>
          <a:p>
            <a:pPr marL="158750" indent="0">
              <a:buNone/>
            </a:pPr>
            <a:endParaRPr lang="en-US" dirty="0"/>
          </a:p>
          <a:p>
            <a:pPr marL="158750" indent="0">
              <a:buNone/>
            </a:pPr>
            <a:r>
              <a:rPr lang="en-US" sz="2000" b="1" i="0" u="none" strike="noStrike" dirty="0">
                <a:solidFill>
                  <a:srgbClr val="FFFFFF"/>
                </a:solidFill>
                <a:effectLst/>
                <a:latin typeface="Calibri" panose="020F0502020204030204" pitchFamily="34" charset="0"/>
              </a:rPr>
              <a:t>Recap</a:t>
            </a:r>
            <a:r>
              <a:rPr lang="en-US" dirty="0"/>
              <a:t> </a:t>
            </a:r>
          </a:p>
          <a:p>
            <a:pPr marL="158750" indent="0">
              <a:buNone/>
            </a:pPr>
            <a:endParaRPr lang="en-US" dirty="0"/>
          </a:p>
          <a:p>
            <a:pPr marL="457200" indent="-298450"/>
            <a:r>
              <a:rPr lang="en-US" sz="2000" b="0" i="0" u="none" strike="noStrike" dirty="0">
                <a:solidFill>
                  <a:srgbClr val="000000"/>
                </a:solidFill>
                <a:effectLst/>
                <a:latin typeface="Calibri" panose="020F0502020204030204" pitchFamily="34" charset="0"/>
              </a:rPr>
              <a:t>Recap of the Invoice (Contract)</a:t>
            </a:r>
            <a:r>
              <a:rPr lang="en-US" dirty="0"/>
              <a:t> </a:t>
            </a:r>
          </a:p>
          <a:p>
            <a:pPr marL="457200" indent="-298450"/>
            <a:r>
              <a:rPr lang="en-US" sz="2000" b="0" i="0" u="none" strike="noStrike" dirty="0">
                <a:solidFill>
                  <a:srgbClr val="000000"/>
                </a:solidFill>
                <a:effectLst/>
                <a:latin typeface="Calibri" panose="020F0502020204030204" pitchFamily="34" charset="0"/>
              </a:rPr>
              <a:t>Configuration of the car (Color, interior, trim, accessories, service contracts, </a:t>
            </a:r>
            <a:r>
              <a:rPr lang="en-US" sz="2000" b="0" i="0" u="none" strike="noStrike" dirty="0" err="1">
                <a:solidFill>
                  <a:srgbClr val="000000"/>
                </a:solidFill>
                <a:effectLst/>
                <a:latin typeface="Calibri" panose="020F0502020204030204" pitchFamily="34" charset="0"/>
              </a:rPr>
              <a:t>etc</a:t>
            </a:r>
            <a:r>
              <a:rPr lang="en-US" sz="2000" b="0" i="0" u="none" strike="noStrike" dirty="0">
                <a:solidFill>
                  <a:srgbClr val="000000"/>
                </a:solidFill>
                <a:effectLst/>
                <a:latin typeface="Calibri" panose="020F0502020204030204" pitchFamily="34" charset="0"/>
              </a:rPr>
              <a:t>)</a:t>
            </a:r>
            <a:r>
              <a:rPr lang="en-US" dirty="0"/>
              <a:t> </a:t>
            </a:r>
          </a:p>
          <a:p>
            <a:pPr marL="457200" indent="-298450"/>
            <a:r>
              <a:rPr lang="en-US" sz="2000" b="0" i="0" u="none" strike="noStrike" dirty="0">
                <a:solidFill>
                  <a:srgbClr val="000000"/>
                </a:solidFill>
                <a:effectLst/>
                <a:latin typeface="Calibri" panose="020F0502020204030204" pitchFamily="34" charset="0"/>
              </a:rPr>
              <a:t>Financial services if any</a:t>
            </a:r>
            <a:r>
              <a:rPr lang="en-US" dirty="0"/>
              <a:t> </a:t>
            </a:r>
          </a:p>
          <a:p>
            <a:pPr marL="457200" indent="-298450"/>
            <a:r>
              <a:rPr lang="en-US" sz="2000" b="0" i="0" u="none" strike="noStrike" dirty="0">
                <a:solidFill>
                  <a:srgbClr val="000000"/>
                </a:solidFill>
                <a:effectLst/>
                <a:latin typeface="Calibri" panose="020F0502020204030204" pitchFamily="34" charset="0"/>
              </a:rPr>
              <a:t>Full detail of costs (registration, tax, insurance, </a:t>
            </a:r>
            <a:r>
              <a:rPr lang="en-US" sz="2000" b="0" i="0" u="none" strike="noStrike" dirty="0" err="1">
                <a:solidFill>
                  <a:srgbClr val="000000"/>
                </a:solidFill>
                <a:effectLst/>
                <a:latin typeface="Calibri" panose="020F0502020204030204" pitchFamily="34" charset="0"/>
              </a:rPr>
              <a:t>etc</a:t>
            </a:r>
            <a:r>
              <a:rPr lang="en-US" sz="2000" b="0" i="0" u="none" strike="noStrike" dirty="0">
                <a:solidFill>
                  <a:srgbClr val="000000"/>
                </a:solidFill>
                <a:effectLst/>
                <a:latin typeface="Calibri" panose="020F0502020204030204" pitchFamily="34" charset="0"/>
              </a:rPr>
              <a:t>)</a:t>
            </a:r>
            <a:r>
              <a:rPr lang="en-US" dirty="0"/>
              <a:t> </a:t>
            </a:r>
          </a:p>
          <a:p>
            <a:pPr marL="158750" indent="0">
              <a:buNone/>
            </a:pPr>
            <a:endParaRPr lang="en-US" sz="2000" b="1" i="0" u="none" strike="noStrike" dirty="0">
              <a:solidFill>
                <a:srgbClr val="FFFFFF"/>
              </a:solidFill>
              <a:effectLst/>
              <a:latin typeface="Calibri" panose="020F0502020204030204" pitchFamily="34" charset="0"/>
            </a:endParaRPr>
          </a:p>
          <a:p>
            <a:pPr marL="158750" indent="0">
              <a:buNone/>
            </a:pPr>
            <a:r>
              <a:rPr lang="en-US" sz="2000" b="1" i="0" u="none" strike="noStrike" dirty="0">
                <a:solidFill>
                  <a:srgbClr val="FFFFFF"/>
                </a:solidFill>
                <a:effectLst/>
                <a:latin typeface="Calibri" panose="020F0502020204030204" pitchFamily="34" charset="0"/>
              </a:rPr>
              <a:t>Pre-Delivery</a:t>
            </a:r>
            <a:r>
              <a:rPr lang="en-US" dirty="0"/>
              <a:t> </a:t>
            </a:r>
          </a:p>
          <a:p>
            <a:pPr marL="158750" indent="0">
              <a:buNone/>
            </a:pPr>
            <a:endParaRPr lang="en-US" dirty="0"/>
          </a:p>
          <a:p>
            <a:pPr marL="457200" indent="-298450"/>
            <a:r>
              <a:rPr lang="en-US" sz="2000" b="0" i="0" u="none" strike="noStrike" dirty="0">
                <a:solidFill>
                  <a:srgbClr val="000000"/>
                </a:solidFill>
                <a:effectLst/>
                <a:latin typeface="Calibri" panose="020F0502020204030204" pitchFamily="34" charset="0"/>
              </a:rPr>
              <a:t>Explain the customer all the steps that happened before delivery to build value</a:t>
            </a:r>
            <a:r>
              <a:rPr lang="en-US" dirty="0"/>
              <a:t> </a:t>
            </a:r>
          </a:p>
          <a:p>
            <a:pPr marL="457200" indent="-298450"/>
            <a:r>
              <a:rPr lang="en-US" sz="2000" b="0" i="0" u="none" strike="noStrike" dirty="0">
                <a:solidFill>
                  <a:srgbClr val="000000"/>
                </a:solidFill>
                <a:effectLst/>
                <a:latin typeface="Calibri" panose="020F0502020204030204" pitchFamily="34" charset="0"/>
              </a:rPr>
              <a:t>PDI steps</a:t>
            </a:r>
            <a:r>
              <a:rPr lang="en-US" dirty="0"/>
              <a:t> </a:t>
            </a:r>
          </a:p>
          <a:p>
            <a:pPr marL="457200" indent="-298450"/>
            <a:r>
              <a:rPr lang="en-US" sz="2000" b="0" i="0" u="none" strike="noStrike" dirty="0">
                <a:solidFill>
                  <a:srgbClr val="000000"/>
                </a:solidFill>
                <a:effectLst/>
                <a:latin typeface="Calibri" panose="020F0502020204030204" pitchFamily="34" charset="0"/>
              </a:rPr>
              <a:t>Pre-check list by SC</a:t>
            </a:r>
            <a:r>
              <a:rPr lang="en-US" dirty="0"/>
              <a:t> </a:t>
            </a:r>
          </a:p>
          <a:p>
            <a:pPr marL="457200" indent="-298450"/>
            <a:r>
              <a:rPr lang="en-US" sz="2000" b="0" i="0" u="none" strike="noStrike" dirty="0">
                <a:solidFill>
                  <a:srgbClr val="000000"/>
                </a:solidFill>
                <a:effectLst/>
                <a:latin typeface="Calibri" panose="020F0502020204030204" pitchFamily="34" charset="0"/>
              </a:rPr>
              <a:t>Car is clean</a:t>
            </a:r>
            <a:r>
              <a:rPr lang="en-US" dirty="0"/>
              <a:t> </a:t>
            </a:r>
          </a:p>
          <a:p>
            <a:pPr marL="457200" indent="-298450"/>
            <a:r>
              <a:rPr lang="en-US" sz="2000" b="0" i="0" u="none" strike="noStrike" dirty="0">
                <a:solidFill>
                  <a:srgbClr val="000000"/>
                </a:solidFill>
                <a:effectLst/>
                <a:latin typeface="Calibri" panose="020F0502020204030204" pitchFamily="34" charset="0"/>
              </a:rPr>
              <a:t>Preset of all features and setting of the car</a:t>
            </a:r>
            <a:r>
              <a:rPr lang="en-US" dirty="0"/>
              <a:t> </a:t>
            </a:r>
          </a:p>
          <a:p>
            <a:pPr marL="457200" indent="-298450"/>
            <a:r>
              <a:rPr lang="en-US" sz="2000" b="0" i="0" u="none" strike="noStrike" dirty="0">
                <a:solidFill>
                  <a:srgbClr val="000000"/>
                </a:solidFill>
                <a:effectLst/>
                <a:latin typeface="Calibri" panose="020F0502020204030204" pitchFamily="34" charset="0"/>
              </a:rPr>
              <a:t>Car is in delivery area</a:t>
            </a:r>
            <a:r>
              <a:rPr lang="en-US" dirty="0"/>
              <a:t> </a:t>
            </a:r>
          </a:p>
          <a:p>
            <a:pPr marL="457200" indent="-298450"/>
            <a:r>
              <a:rPr lang="en-US" sz="2000" b="0" i="0" u="none" strike="noStrike" dirty="0">
                <a:solidFill>
                  <a:srgbClr val="000000"/>
                </a:solidFill>
                <a:effectLst/>
                <a:latin typeface="Calibri" panose="020F0502020204030204" pitchFamily="34" charset="0"/>
              </a:rPr>
              <a:t>Explain the warranty coverage</a:t>
            </a:r>
            <a:r>
              <a:rPr lang="en-US" dirty="0"/>
              <a:t> </a:t>
            </a:r>
          </a:p>
          <a:p>
            <a:pPr marL="457200" indent="-298450"/>
            <a:r>
              <a:rPr lang="en-US" sz="2000" b="0" i="0" u="none" strike="noStrike" dirty="0">
                <a:solidFill>
                  <a:srgbClr val="000000"/>
                </a:solidFill>
                <a:effectLst/>
                <a:latin typeface="Calibri" panose="020F0502020204030204" pitchFamily="34" charset="0"/>
              </a:rPr>
              <a:t>Explain the service &amp; maintenance patterns</a:t>
            </a:r>
            <a:r>
              <a:rPr lang="en-US" dirty="0"/>
              <a:t> </a:t>
            </a:r>
          </a:p>
          <a:p>
            <a:pPr marL="158750" indent="0">
              <a:buNone/>
            </a:pPr>
            <a:endParaRPr lang="en-US" sz="2000" b="1" i="0" u="none" strike="noStrike" dirty="0">
              <a:solidFill>
                <a:srgbClr val="FFFFFF"/>
              </a:solidFill>
              <a:effectLst/>
              <a:latin typeface="Calibri" panose="020F0502020204030204" pitchFamily="34" charset="0"/>
            </a:endParaRPr>
          </a:p>
          <a:p>
            <a:pPr marL="158750" indent="0">
              <a:buNone/>
            </a:pPr>
            <a:r>
              <a:rPr lang="en-US" sz="2000" b="1" i="0" u="none" strike="noStrike" dirty="0">
                <a:solidFill>
                  <a:srgbClr val="FFFFFF"/>
                </a:solidFill>
                <a:effectLst/>
                <a:latin typeface="Calibri" panose="020F0502020204030204" pitchFamily="34" charset="0"/>
              </a:rPr>
              <a:t>Delivery</a:t>
            </a:r>
          </a:p>
          <a:p>
            <a:pPr marL="158750" indent="0">
              <a:buNone/>
            </a:pPr>
            <a:endParaRPr lang="en-US" sz="2000" b="1" i="0" u="none" strike="noStrike" dirty="0">
              <a:solidFill>
                <a:srgbClr val="FFFFFF"/>
              </a:solidFill>
              <a:effectLst/>
              <a:latin typeface="Calibri" panose="020F0502020204030204" pitchFamily="34" charset="0"/>
            </a:endParaRPr>
          </a:p>
          <a:p>
            <a:pPr marL="457200" indent="-298450"/>
            <a:r>
              <a:rPr lang="en-US" sz="2000" b="0" i="0" u="none" strike="noStrike" dirty="0">
                <a:solidFill>
                  <a:srgbClr val="000000"/>
                </a:solidFill>
                <a:effectLst/>
                <a:latin typeface="Calibri" panose="020F0502020204030204" pitchFamily="34" charset="0"/>
              </a:rPr>
              <a:t>Provide a warm welcome to the customer and congratulate them for their purchase</a:t>
            </a:r>
            <a:r>
              <a:rPr lang="en-US" dirty="0"/>
              <a:t> </a:t>
            </a:r>
          </a:p>
          <a:p>
            <a:pPr marL="457200" indent="-298450"/>
            <a:r>
              <a:rPr lang="en-US" sz="2000" b="0" i="0" u="none" strike="noStrike" dirty="0">
                <a:solidFill>
                  <a:srgbClr val="000000"/>
                </a:solidFill>
                <a:effectLst/>
                <a:latin typeface="Calibri" panose="020F0502020204030204" pitchFamily="34" charset="0"/>
              </a:rPr>
              <a:t>Provide an overview on the delivery process</a:t>
            </a:r>
            <a:r>
              <a:rPr lang="en-US" dirty="0"/>
              <a:t> </a:t>
            </a:r>
          </a:p>
          <a:p>
            <a:pPr marL="457200" indent="-298450"/>
            <a:r>
              <a:rPr lang="en-US" sz="2000" b="0" i="0" u="none" strike="noStrike" dirty="0">
                <a:solidFill>
                  <a:srgbClr val="000000"/>
                </a:solidFill>
                <a:effectLst/>
                <a:latin typeface="Calibri" panose="020F0502020204030204" pitchFamily="34" charset="0"/>
              </a:rPr>
              <a:t>Provide an estimate on how long the delivery process will be</a:t>
            </a:r>
            <a:r>
              <a:rPr lang="en-US" dirty="0"/>
              <a:t> </a:t>
            </a:r>
          </a:p>
          <a:p>
            <a:pPr marL="457200" indent="-298450"/>
            <a:r>
              <a:rPr lang="en-US" sz="2000" b="0" i="0" u="none" strike="noStrike" dirty="0">
                <a:solidFill>
                  <a:srgbClr val="000000"/>
                </a:solidFill>
                <a:effectLst/>
                <a:latin typeface="Calibri" panose="020F0502020204030204" pitchFamily="34" charset="0"/>
              </a:rPr>
              <a:t>Review key features of the vehicle with the customer using the vehicle based on his interest (SUVPS)</a:t>
            </a:r>
            <a:r>
              <a:rPr lang="en-US" dirty="0"/>
              <a:t> </a:t>
            </a:r>
          </a:p>
          <a:p>
            <a:pPr marL="457200" indent="-298450"/>
            <a:r>
              <a:rPr lang="en-US" sz="2000" b="0" i="0" u="none" strike="noStrike" dirty="0">
                <a:solidFill>
                  <a:srgbClr val="000000"/>
                </a:solidFill>
                <a:effectLst/>
                <a:latin typeface="Calibri" panose="020F0502020204030204" pitchFamily="34" charset="0"/>
              </a:rPr>
              <a:t>Ask the customer if he wants to go through all the other features in the car</a:t>
            </a:r>
            <a:r>
              <a:rPr lang="en-US" dirty="0"/>
              <a:t> </a:t>
            </a:r>
          </a:p>
          <a:p>
            <a:pPr marL="457200" indent="-298450"/>
            <a:r>
              <a:rPr lang="en-US" sz="2000" b="0" i="0" u="none" strike="noStrike" dirty="0">
                <a:solidFill>
                  <a:srgbClr val="000000"/>
                </a:solidFill>
                <a:effectLst/>
                <a:latin typeface="Calibri" panose="020F0502020204030204" pitchFamily="34" charset="0"/>
              </a:rPr>
              <a:t>Pair </a:t>
            </a:r>
            <a:r>
              <a:rPr lang="en-US" sz="2000" b="0" i="0" u="none" strike="noStrike" dirty="0" err="1">
                <a:solidFill>
                  <a:srgbClr val="000000"/>
                </a:solidFill>
                <a:effectLst/>
                <a:latin typeface="Calibri" panose="020F0502020204030204" pitchFamily="34" charset="0"/>
              </a:rPr>
              <a:t>bluetooth</a:t>
            </a:r>
            <a:r>
              <a:rPr lang="en-US" sz="2000" b="0" i="0" u="none" strike="noStrike" dirty="0">
                <a:solidFill>
                  <a:srgbClr val="000000"/>
                </a:solidFill>
                <a:effectLst/>
                <a:latin typeface="Calibri" panose="020F0502020204030204" pitchFamily="34" charset="0"/>
              </a:rPr>
              <a:t> phone</a:t>
            </a:r>
            <a:r>
              <a:rPr lang="en-US" dirty="0"/>
              <a:t> </a:t>
            </a:r>
          </a:p>
          <a:p>
            <a:pPr marL="457200" indent="-298450"/>
            <a:r>
              <a:rPr lang="en-US" sz="2000" b="0" i="0" u="none" strike="noStrike" dirty="0">
                <a:solidFill>
                  <a:srgbClr val="000000"/>
                </a:solidFill>
                <a:effectLst/>
                <a:latin typeface="Calibri" panose="020F0502020204030204" pitchFamily="34" charset="0"/>
              </a:rPr>
              <a:t>Review key features of the vehicle with the customer using Owner Support+</a:t>
            </a:r>
            <a:r>
              <a:rPr lang="en-US" dirty="0"/>
              <a:t> </a:t>
            </a:r>
          </a:p>
          <a:p>
            <a:pPr marL="457200" indent="-298450"/>
            <a:r>
              <a:rPr lang="en-US" sz="2000" b="0" i="0" u="none" strike="noStrike" dirty="0">
                <a:solidFill>
                  <a:srgbClr val="000000"/>
                </a:solidFill>
                <a:effectLst/>
                <a:latin typeface="Calibri" panose="020F0502020204030204" pitchFamily="34" charset="0"/>
              </a:rPr>
              <a:t>Cover Exterior</a:t>
            </a:r>
            <a:r>
              <a:rPr lang="en-US" dirty="0"/>
              <a:t> </a:t>
            </a:r>
          </a:p>
          <a:p>
            <a:pPr marL="457200" indent="-298450"/>
            <a:r>
              <a:rPr lang="en-US" sz="2000" b="0" i="0" u="none" strike="noStrike" dirty="0">
                <a:solidFill>
                  <a:srgbClr val="000000"/>
                </a:solidFill>
                <a:effectLst/>
                <a:latin typeface="Calibri" panose="020F0502020204030204" pitchFamily="34" charset="0"/>
              </a:rPr>
              <a:t>Cover interior</a:t>
            </a:r>
            <a:r>
              <a:rPr lang="en-US" dirty="0"/>
              <a:t> </a:t>
            </a:r>
          </a:p>
          <a:p>
            <a:pPr marL="457200" indent="-298450"/>
            <a:r>
              <a:rPr lang="en-US" sz="2000" b="0" i="0" u="none" strike="noStrike" dirty="0">
                <a:solidFill>
                  <a:srgbClr val="000000"/>
                </a:solidFill>
                <a:effectLst/>
                <a:latin typeface="Calibri" panose="020F0502020204030204" pitchFamily="34" charset="0"/>
              </a:rPr>
              <a:t>Review the warranty Booklet</a:t>
            </a:r>
            <a:r>
              <a:rPr lang="en-US" dirty="0"/>
              <a:t> </a:t>
            </a:r>
          </a:p>
          <a:p>
            <a:pPr marL="457200" indent="-298450"/>
            <a:r>
              <a:rPr lang="en-US" sz="2000" b="0" i="0" u="none" strike="noStrike" dirty="0">
                <a:solidFill>
                  <a:srgbClr val="000000"/>
                </a:solidFill>
                <a:effectLst/>
                <a:latin typeface="Calibri" panose="020F0502020204030204" pitchFamily="34" charset="0"/>
              </a:rPr>
              <a:t>Review Owner manual</a:t>
            </a:r>
            <a:r>
              <a:rPr lang="en-US" dirty="0"/>
              <a:t> </a:t>
            </a:r>
          </a:p>
          <a:p>
            <a:pPr marL="457200" indent="-298450"/>
            <a:r>
              <a:rPr lang="en-US" sz="2000" b="0" i="0" u="none" strike="noStrike" dirty="0">
                <a:solidFill>
                  <a:srgbClr val="000000"/>
                </a:solidFill>
                <a:effectLst/>
                <a:latin typeface="Calibri" panose="020F0502020204030204" pitchFamily="34" charset="0"/>
              </a:rPr>
              <a:t>Sign the delivery Certificate</a:t>
            </a:r>
            <a:r>
              <a:rPr lang="en-US" dirty="0"/>
              <a:t> </a:t>
            </a:r>
          </a:p>
          <a:p>
            <a:pPr marL="457200" indent="-298450"/>
            <a:r>
              <a:rPr lang="en-US" sz="2000" b="0" i="0" u="none" strike="noStrike" dirty="0">
                <a:solidFill>
                  <a:srgbClr val="000000"/>
                </a:solidFill>
                <a:effectLst/>
                <a:latin typeface="Calibri" panose="020F0502020204030204" pitchFamily="34" charset="0"/>
              </a:rPr>
              <a:t>Explain the procedure for service scheduling and schedule first service appointment</a:t>
            </a:r>
            <a:r>
              <a:rPr lang="en-US" dirty="0"/>
              <a:t> </a:t>
            </a:r>
          </a:p>
          <a:p>
            <a:pPr marL="457200" indent="-298450"/>
            <a:r>
              <a:rPr lang="en-US" sz="2000" b="0" i="0" u="none" strike="noStrike" dirty="0">
                <a:solidFill>
                  <a:srgbClr val="000000"/>
                </a:solidFill>
                <a:effectLst/>
                <a:latin typeface="Calibri" panose="020F0502020204030204" pitchFamily="34" charset="0"/>
              </a:rPr>
              <a:t>Thank the customer for their business</a:t>
            </a:r>
            <a:r>
              <a:rPr lang="en-US" dirty="0"/>
              <a:t> </a:t>
            </a:r>
          </a:p>
          <a:p>
            <a:pPr marL="457200" indent="-298450"/>
            <a:r>
              <a:rPr lang="en-US" sz="2000" b="0" i="0" u="none" strike="noStrike" dirty="0">
                <a:solidFill>
                  <a:srgbClr val="000000"/>
                </a:solidFill>
                <a:effectLst/>
                <a:latin typeface="Calibri" panose="020F0502020204030204" pitchFamily="34" charset="0"/>
              </a:rPr>
              <a:t>Set a follow up appointment</a:t>
            </a:r>
            <a:r>
              <a:rPr lang="en-US" dirty="0"/>
              <a:t> </a:t>
            </a:r>
          </a:p>
          <a:p>
            <a:pPr marL="158750" indent="0">
              <a:buNone/>
            </a:pPr>
            <a:endParaRPr lang="en-US" dirty="0"/>
          </a:p>
          <a:p>
            <a:endParaRPr lang="ar-AE" dirty="0"/>
          </a:p>
        </p:txBody>
      </p:sp>
      <p:sp>
        <p:nvSpPr>
          <p:cNvPr id="4" name="Slide Number Placeholder 3"/>
          <p:cNvSpPr>
            <a:spLocks noGrp="1"/>
          </p:cNvSpPr>
          <p:nvPr>
            <p:ph type="sldNum" sz="quarter" idx="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1407E1D-667E-4DE2-825E-C6E39B92B9CC}" type="slidenum">
              <a:rPr kumimoji="0" lang="ar-AE" sz="1200" b="0" i="0" u="none" strike="noStrike" kern="1200" cap="none" spc="0" normalizeH="0" baseline="0" noProof="0" smtClean="0">
                <a:ln>
                  <a:noFill/>
                </a:ln>
                <a:solidFill>
                  <a:prstClr val="black"/>
                </a:solidFill>
                <a:effectLst/>
                <a:uLnTx/>
                <a:uFillTx/>
                <a:latin typeface="Calibri" panose="020F0502020204030204"/>
                <a:ea typeface="+mn-ea"/>
                <a:cs typeface="Arial" panose="020B0604020202020204"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9</a:t>
            </a:fld>
            <a:endParaRPr kumimoji="0" lang="ar-AE"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30861669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tags" Target="../tags/tag19.xml"/><Relationship Id="rId4" Type="http://schemas.openxmlformats.org/officeDocument/2006/relationships/image" Target="../media/image3.emf"/></Relationships>
</file>

<file path=ppt/slideLayouts/_rels/slideLayout10.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Master" Target="../slideMasters/slideMaster1.xml"/><Relationship Id="rId1" Type="http://schemas.openxmlformats.org/officeDocument/2006/relationships/tags" Target="../tags/tag24.xml"/><Relationship Id="rId6" Type="http://schemas.microsoft.com/office/2007/relationships/hdphoto" Target="../media/hdphoto1.wdp"/><Relationship Id="rId5" Type="http://schemas.openxmlformats.org/officeDocument/2006/relationships/image" Target="../media/image6.png"/><Relationship Id="rId4" Type="http://schemas.openxmlformats.org/officeDocument/2006/relationships/image" Target="../media/image3.emf"/></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6.xml"/><Relationship Id="rId1" Type="http://schemas.openxmlformats.org/officeDocument/2006/relationships/tags" Target="../tags/tag25.xml"/><Relationship Id="rId5" Type="http://schemas.openxmlformats.org/officeDocument/2006/relationships/image" Target="../media/image7.emf"/><Relationship Id="rId4" Type="http://schemas.openxmlformats.org/officeDocument/2006/relationships/oleObject" Target="../embeddings/oleObject8.bin"/></Relationships>
</file>

<file path=ppt/slideLayouts/_rels/slideLayout13.xml.rels><?xml version="1.0" encoding="UTF-8" standalone="yes"?>
<Relationships xmlns="http://schemas.openxmlformats.org/package/2006/relationships"><Relationship Id="rId3" Type="http://schemas.openxmlformats.org/officeDocument/2006/relationships/slideMaster" Target="../slideMasters/slideMaster1.xml"/><Relationship Id="rId7" Type="http://schemas.openxmlformats.org/officeDocument/2006/relationships/image" Target="../media/image2.png"/><Relationship Id="rId2" Type="http://schemas.openxmlformats.org/officeDocument/2006/relationships/tags" Target="../tags/tag28.xml"/><Relationship Id="rId1" Type="http://schemas.openxmlformats.org/officeDocument/2006/relationships/tags" Target="../tags/tag27.xml"/><Relationship Id="rId6" Type="http://schemas.openxmlformats.org/officeDocument/2006/relationships/image" Target="../media/image9.png"/><Relationship Id="rId5" Type="http://schemas.openxmlformats.org/officeDocument/2006/relationships/image" Target="../media/image8.emf"/><Relationship Id="rId4" Type="http://schemas.openxmlformats.org/officeDocument/2006/relationships/oleObject" Target="../embeddings/oleObject9.bin"/></Relationships>
</file>

<file path=ppt/slideLayouts/_rels/slideLayout14.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Master" Target="../slideMasters/slideMaster1.xml"/><Relationship Id="rId1" Type="http://schemas.openxmlformats.org/officeDocument/2006/relationships/tags" Target="../tags/tag29.xml"/><Relationship Id="rId6" Type="http://schemas.openxmlformats.org/officeDocument/2006/relationships/image" Target="../media/image12.png"/><Relationship Id="rId5" Type="http://schemas.openxmlformats.org/officeDocument/2006/relationships/image" Target="../media/image11.jpeg"/><Relationship Id="rId4" Type="http://schemas.openxmlformats.org/officeDocument/2006/relationships/image" Target="../media/image10.emf"/></Relationships>
</file>

<file path=ppt/slideLayouts/_rels/slideLayout15.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Master" Target="../slideMasters/slideMaster2.xml"/><Relationship Id="rId1" Type="http://schemas.openxmlformats.org/officeDocument/2006/relationships/tags" Target="../tags/tag47.xml"/><Relationship Id="rId4" Type="http://schemas.openxmlformats.org/officeDocument/2006/relationships/image" Target="../media/image3.emf"/></Relationships>
</file>

<file path=ppt/slideLayouts/_rels/slideLayout16.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Master" Target="../slideMasters/slideMaster2.xml"/><Relationship Id="rId1" Type="http://schemas.openxmlformats.org/officeDocument/2006/relationships/tags" Target="../tags/tag48.xml"/><Relationship Id="rId5" Type="http://schemas.openxmlformats.org/officeDocument/2006/relationships/image" Target="../media/image4.png"/><Relationship Id="rId4" Type="http://schemas.openxmlformats.org/officeDocument/2006/relationships/image" Target="../media/image3.emf"/></Relationships>
</file>

<file path=ppt/slideLayouts/_rels/slideLayout17.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Master" Target="../slideMasters/slideMaster2.xml"/><Relationship Id="rId1" Type="http://schemas.openxmlformats.org/officeDocument/2006/relationships/tags" Target="../tags/tag49.xml"/><Relationship Id="rId4" Type="http://schemas.openxmlformats.org/officeDocument/2006/relationships/image" Target="../media/image3.emf"/></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1.xml"/><Relationship Id="rId1" Type="http://schemas.openxmlformats.org/officeDocument/2006/relationships/tags" Target="../tags/tag20.xml"/><Relationship Id="rId5" Type="http://schemas.openxmlformats.org/officeDocument/2006/relationships/image" Target="../media/image4.png"/><Relationship Id="rId4" Type="http://schemas.openxmlformats.org/officeDocument/2006/relationships/image" Target="../media/image3.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Master" Target="../slideMasters/slideMaster2.xml"/><Relationship Id="rId1" Type="http://schemas.openxmlformats.org/officeDocument/2006/relationships/tags" Target="../tags/tag50.xml"/><Relationship Id="rId6" Type="http://schemas.microsoft.com/office/2007/relationships/hdphoto" Target="../media/hdphoto2.wdp"/><Relationship Id="rId5" Type="http://schemas.openxmlformats.org/officeDocument/2006/relationships/image" Target="../media/image13.png"/><Relationship Id="rId4" Type="http://schemas.openxmlformats.org/officeDocument/2006/relationships/image" Target="../media/image3.emf"/></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Master" Target="../slideMasters/slideMaster2.xml"/><Relationship Id="rId1" Type="http://schemas.openxmlformats.org/officeDocument/2006/relationships/tags" Target="../tags/tag51.xml"/><Relationship Id="rId4" Type="http://schemas.openxmlformats.org/officeDocument/2006/relationships/image" Target="../media/image3.emf"/></Relationships>
</file>

<file path=ppt/slideLayouts/_rels/slideLayout24.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slideMaster" Target="../slideMasters/slideMaster2.xml"/><Relationship Id="rId1" Type="http://schemas.openxmlformats.org/officeDocument/2006/relationships/tags" Target="../tags/tag52.xml"/><Relationship Id="rId4" Type="http://schemas.openxmlformats.org/officeDocument/2006/relationships/image" Target="../media/image5.emf"/></Relationships>
</file>

<file path=ppt/slideLayouts/_rels/slideLayout25.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slideMaster" Target="../slideMasters/slideMaster2.xml"/><Relationship Id="rId1" Type="http://schemas.openxmlformats.org/officeDocument/2006/relationships/tags" Target="../tags/tag53.xml"/><Relationship Id="rId6" Type="http://schemas.microsoft.com/office/2007/relationships/hdphoto" Target="../media/hdphoto1.wdp"/><Relationship Id="rId5" Type="http://schemas.openxmlformats.org/officeDocument/2006/relationships/image" Target="../media/image6.png"/><Relationship Id="rId4" Type="http://schemas.openxmlformats.org/officeDocument/2006/relationships/image" Target="../media/image3.emf"/></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55.xml"/><Relationship Id="rId1" Type="http://schemas.openxmlformats.org/officeDocument/2006/relationships/tags" Target="../tags/tag54.xml"/><Relationship Id="rId5" Type="http://schemas.openxmlformats.org/officeDocument/2006/relationships/image" Target="../media/image7.emf"/><Relationship Id="rId4" Type="http://schemas.openxmlformats.org/officeDocument/2006/relationships/oleObject" Target="../embeddings/oleObject19.bin"/></Relationships>
</file>

<file path=ppt/slideLayouts/_rels/slideLayout28.xml.rels><?xml version="1.0" encoding="UTF-8" standalone="yes"?>
<Relationships xmlns="http://schemas.openxmlformats.org/package/2006/relationships"><Relationship Id="rId3" Type="http://schemas.openxmlformats.org/officeDocument/2006/relationships/oleObject" Target="../embeddings/oleObject20.bin"/><Relationship Id="rId2" Type="http://schemas.openxmlformats.org/officeDocument/2006/relationships/slideMaster" Target="../slideMasters/slideMaster2.xml"/><Relationship Id="rId1" Type="http://schemas.openxmlformats.org/officeDocument/2006/relationships/tags" Target="../tags/tag56.xml"/><Relationship Id="rId6" Type="http://schemas.openxmlformats.org/officeDocument/2006/relationships/image" Target="../media/image12.png"/><Relationship Id="rId5" Type="http://schemas.openxmlformats.org/officeDocument/2006/relationships/image" Target="../media/image11.jpeg"/><Relationship Id="rId4" Type="http://schemas.openxmlformats.org/officeDocument/2006/relationships/image" Target="../media/image10.emf"/></Relationships>
</file>

<file path=ppt/slideLayouts/_rels/slideLayout29.xml.rels><?xml version="1.0" encoding="UTF-8" standalone="yes"?>
<Relationships xmlns="http://schemas.openxmlformats.org/package/2006/relationships"><Relationship Id="rId3" Type="http://schemas.openxmlformats.org/officeDocument/2006/relationships/slideMaster" Target="../slideMasters/slideMaster3.xml"/><Relationship Id="rId7" Type="http://schemas.openxmlformats.org/officeDocument/2006/relationships/image" Target="../media/image2.png"/><Relationship Id="rId2" Type="http://schemas.openxmlformats.org/officeDocument/2006/relationships/tags" Target="../tags/tag75.xml"/><Relationship Id="rId1" Type="http://schemas.openxmlformats.org/officeDocument/2006/relationships/tags" Target="../tags/tag74.xml"/><Relationship Id="rId6" Type="http://schemas.openxmlformats.org/officeDocument/2006/relationships/image" Target="../media/image9.png"/><Relationship Id="rId5" Type="http://schemas.openxmlformats.org/officeDocument/2006/relationships/image" Target="../media/image8.emf"/><Relationship Id="rId4" Type="http://schemas.openxmlformats.org/officeDocument/2006/relationships/oleObject" Target="../embeddings/oleObject22.bin"/></Relationships>
</file>

<file path=ppt/slideLayouts/_rels/slideLayout3.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Master" Target="../slideMasters/slideMaster1.xml"/><Relationship Id="rId1" Type="http://schemas.openxmlformats.org/officeDocument/2006/relationships/tags" Target="../tags/tag21.xml"/><Relationship Id="rId4" Type="http://schemas.openxmlformats.org/officeDocument/2006/relationships/image" Target="../media/image3.emf"/></Relationships>
</file>

<file path=ppt/slideLayouts/_rels/slideLayout30.xml.rels><?xml version="1.0" encoding="UTF-8" standalone="yes"?>
<Relationships xmlns="http://schemas.openxmlformats.org/package/2006/relationships"><Relationship Id="rId3" Type="http://schemas.openxmlformats.org/officeDocument/2006/relationships/oleObject" Target="../embeddings/oleObject23.bin"/><Relationship Id="rId2" Type="http://schemas.openxmlformats.org/officeDocument/2006/relationships/slideMaster" Target="../slideMasters/slideMaster3.xml"/><Relationship Id="rId1" Type="http://schemas.openxmlformats.org/officeDocument/2006/relationships/tags" Target="../tags/tag76.xml"/><Relationship Id="rId6" Type="http://schemas.microsoft.com/office/2007/relationships/hdphoto" Target="../media/hdphoto1.wdp"/><Relationship Id="rId5" Type="http://schemas.openxmlformats.org/officeDocument/2006/relationships/image" Target="../media/image6.png"/><Relationship Id="rId4" Type="http://schemas.openxmlformats.org/officeDocument/2006/relationships/image" Target="../media/image3.emf"/></Relationships>
</file>

<file path=ppt/slideLayouts/_rels/slideLayout31.xml.rels><?xml version="1.0" encoding="UTF-8" standalone="yes"?>
<Relationships xmlns="http://schemas.openxmlformats.org/package/2006/relationships"><Relationship Id="rId8" Type="http://schemas.microsoft.com/office/2007/relationships/hdphoto" Target="../media/hdphoto4.wdp"/><Relationship Id="rId3" Type="http://schemas.openxmlformats.org/officeDocument/2006/relationships/oleObject" Target="../embeddings/oleObject24.bin"/><Relationship Id="rId7"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77.xml"/><Relationship Id="rId6" Type="http://schemas.microsoft.com/office/2007/relationships/hdphoto" Target="../media/hdphoto3.wdp"/><Relationship Id="rId5" Type="http://schemas.openxmlformats.org/officeDocument/2006/relationships/image" Target="../media/image14.png"/><Relationship Id="rId4" Type="http://schemas.openxmlformats.org/officeDocument/2006/relationships/image" Target="../media/image3.emf"/></Relationships>
</file>

<file path=ppt/slideLayouts/_rels/slideLayout32.xml.rels><?xml version="1.0" encoding="UTF-8" standalone="yes"?>
<Relationships xmlns="http://schemas.openxmlformats.org/package/2006/relationships"><Relationship Id="rId3" Type="http://schemas.openxmlformats.org/officeDocument/2006/relationships/oleObject" Target="../embeddings/oleObject25.bin"/><Relationship Id="rId2" Type="http://schemas.openxmlformats.org/officeDocument/2006/relationships/slideMaster" Target="../slideMasters/slideMaster3.xml"/><Relationship Id="rId1" Type="http://schemas.openxmlformats.org/officeDocument/2006/relationships/tags" Target="../tags/tag78.xml"/><Relationship Id="rId5" Type="http://schemas.openxmlformats.org/officeDocument/2006/relationships/image" Target="../media/image9.png"/><Relationship Id="rId4" Type="http://schemas.openxmlformats.org/officeDocument/2006/relationships/image" Target="../media/image3.emf"/></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79.xml"/></Relationships>
</file>

<file path=ppt/slideLayouts/_rels/slideLayout35.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80.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Master" Target="../slideMasters/slideMaster4.xml"/><Relationship Id="rId1" Type="http://schemas.openxmlformats.org/officeDocument/2006/relationships/tags" Target="../tags/tag98.xml"/><Relationship Id="rId6" Type="http://schemas.openxmlformats.org/officeDocument/2006/relationships/image" Target="../media/image12.png"/><Relationship Id="rId5" Type="http://schemas.openxmlformats.org/officeDocument/2006/relationships/image" Target="../media/image11.jpeg"/><Relationship Id="rId4" Type="http://schemas.openxmlformats.org/officeDocument/2006/relationships/image" Target="../media/image10.emf"/></Relationships>
</file>

<file path=ppt/slideLayouts/_rels/slideLayout38.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Master" Target="../slideMasters/slideMaster4.xml"/><Relationship Id="rId1" Type="http://schemas.openxmlformats.org/officeDocument/2006/relationships/tags" Target="../tags/tag99.xml"/><Relationship Id="rId4" Type="http://schemas.openxmlformats.org/officeDocument/2006/relationships/image" Target="../media/image3.emf"/></Relationships>
</file>

<file path=ppt/slideLayouts/_rels/slideLayout39.xml.rels><?xml version="1.0" encoding="UTF-8" standalone="yes"?>
<Relationships xmlns="http://schemas.openxmlformats.org/package/2006/relationships"><Relationship Id="rId3" Type="http://schemas.openxmlformats.org/officeDocument/2006/relationships/oleObject" Target="../embeddings/oleObject29.bin"/><Relationship Id="rId2" Type="http://schemas.openxmlformats.org/officeDocument/2006/relationships/slideMaster" Target="../slideMasters/slideMaster4.xml"/><Relationship Id="rId1" Type="http://schemas.openxmlformats.org/officeDocument/2006/relationships/tags" Target="../tags/tag100.xml"/><Relationship Id="rId5" Type="http://schemas.openxmlformats.org/officeDocument/2006/relationships/image" Target="../media/image4.png"/><Relationship Id="rId4" Type="http://schemas.openxmlformats.org/officeDocument/2006/relationships/image" Target="../media/image3.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oleObject" Target="../embeddings/oleObject30.bin"/><Relationship Id="rId2" Type="http://schemas.openxmlformats.org/officeDocument/2006/relationships/slideMaster" Target="../slideMasters/slideMaster4.xml"/><Relationship Id="rId1" Type="http://schemas.openxmlformats.org/officeDocument/2006/relationships/tags" Target="../tags/tag101.xml"/><Relationship Id="rId4" Type="http://schemas.openxmlformats.org/officeDocument/2006/relationships/image" Target="../media/image3.emf"/></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3" Type="http://schemas.openxmlformats.org/officeDocument/2006/relationships/slideMaster" Target="../slideMasters/slideMaster4.xml"/><Relationship Id="rId7" Type="http://schemas.openxmlformats.org/officeDocument/2006/relationships/image" Target="../media/image16.png"/><Relationship Id="rId2" Type="http://schemas.openxmlformats.org/officeDocument/2006/relationships/tags" Target="../tags/tag103.xml"/><Relationship Id="rId1" Type="http://schemas.openxmlformats.org/officeDocument/2006/relationships/tags" Target="../tags/tag102.xml"/><Relationship Id="rId6" Type="http://schemas.openxmlformats.org/officeDocument/2006/relationships/image" Target="../media/image9.png"/><Relationship Id="rId5" Type="http://schemas.openxmlformats.org/officeDocument/2006/relationships/image" Target="../media/image8.emf"/><Relationship Id="rId4" Type="http://schemas.openxmlformats.org/officeDocument/2006/relationships/oleObject" Target="../embeddings/oleObject31.bin"/></Relationships>
</file>

<file path=ppt/slideLayouts/_rels/slideLayout43.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105.xml"/><Relationship Id="rId1" Type="http://schemas.openxmlformats.org/officeDocument/2006/relationships/tags" Target="../tags/tag104.xml"/><Relationship Id="rId5" Type="http://schemas.openxmlformats.org/officeDocument/2006/relationships/image" Target="../media/image7.emf"/><Relationship Id="rId4" Type="http://schemas.openxmlformats.org/officeDocument/2006/relationships/oleObject" Target="../embeddings/oleObject32.bin"/></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3" Type="http://schemas.openxmlformats.org/officeDocument/2006/relationships/oleObject" Target="../embeddings/oleObject34.bin"/><Relationship Id="rId2" Type="http://schemas.openxmlformats.org/officeDocument/2006/relationships/slideMaster" Target="../slideMasters/slideMaster6.xml"/><Relationship Id="rId1" Type="http://schemas.openxmlformats.org/officeDocument/2006/relationships/tags" Target="../tags/tag123.xml"/><Relationship Id="rId6" Type="http://schemas.microsoft.com/office/2007/relationships/hdphoto" Target="../media/hdphoto1.wdp"/><Relationship Id="rId5" Type="http://schemas.openxmlformats.org/officeDocument/2006/relationships/image" Target="../media/image6.png"/><Relationship Id="rId4" Type="http://schemas.openxmlformats.org/officeDocument/2006/relationships/image" Target="../media/image3.emf"/></Relationships>
</file>

<file path=ppt/slideLayouts/_rels/slideLayout58.xml.rels><?xml version="1.0" encoding="UTF-8" standalone="yes"?>
<Relationships xmlns="http://schemas.openxmlformats.org/package/2006/relationships"><Relationship Id="rId26" Type="http://schemas.openxmlformats.org/officeDocument/2006/relationships/tags" Target="../tags/tag149.xml"/><Relationship Id="rId21" Type="http://schemas.openxmlformats.org/officeDocument/2006/relationships/tags" Target="../tags/tag144.xml"/><Relationship Id="rId42" Type="http://schemas.openxmlformats.org/officeDocument/2006/relationships/tags" Target="../tags/tag165.xml"/><Relationship Id="rId47" Type="http://schemas.openxmlformats.org/officeDocument/2006/relationships/tags" Target="../tags/tag170.xml"/><Relationship Id="rId63" Type="http://schemas.openxmlformats.org/officeDocument/2006/relationships/tags" Target="../tags/tag186.xml"/><Relationship Id="rId68" Type="http://schemas.openxmlformats.org/officeDocument/2006/relationships/tags" Target="../tags/tag191.xml"/><Relationship Id="rId84" Type="http://schemas.openxmlformats.org/officeDocument/2006/relationships/tags" Target="../tags/tag207.xml"/><Relationship Id="rId89" Type="http://schemas.openxmlformats.org/officeDocument/2006/relationships/tags" Target="../tags/tag212.xml"/><Relationship Id="rId16" Type="http://schemas.openxmlformats.org/officeDocument/2006/relationships/tags" Target="../tags/tag139.xml"/><Relationship Id="rId107" Type="http://schemas.openxmlformats.org/officeDocument/2006/relationships/slideMaster" Target="../slideMasters/slideMaster6.xml"/><Relationship Id="rId11" Type="http://schemas.openxmlformats.org/officeDocument/2006/relationships/tags" Target="../tags/tag134.xml"/><Relationship Id="rId32" Type="http://schemas.openxmlformats.org/officeDocument/2006/relationships/tags" Target="../tags/tag155.xml"/><Relationship Id="rId37" Type="http://schemas.openxmlformats.org/officeDocument/2006/relationships/tags" Target="../tags/tag160.xml"/><Relationship Id="rId53" Type="http://schemas.openxmlformats.org/officeDocument/2006/relationships/tags" Target="../tags/tag176.xml"/><Relationship Id="rId58" Type="http://schemas.openxmlformats.org/officeDocument/2006/relationships/tags" Target="../tags/tag181.xml"/><Relationship Id="rId74" Type="http://schemas.openxmlformats.org/officeDocument/2006/relationships/tags" Target="../tags/tag197.xml"/><Relationship Id="rId79" Type="http://schemas.openxmlformats.org/officeDocument/2006/relationships/tags" Target="../tags/tag202.xml"/><Relationship Id="rId102" Type="http://schemas.openxmlformats.org/officeDocument/2006/relationships/tags" Target="../tags/tag225.xml"/><Relationship Id="rId5" Type="http://schemas.openxmlformats.org/officeDocument/2006/relationships/tags" Target="../tags/tag128.xml"/><Relationship Id="rId90" Type="http://schemas.openxmlformats.org/officeDocument/2006/relationships/tags" Target="../tags/tag213.xml"/><Relationship Id="rId95" Type="http://schemas.openxmlformats.org/officeDocument/2006/relationships/tags" Target="../tags/tag218.xml"/><Relationship Id="rId22" Type="http://schemas.openxmlformats.org/officeDocument/2006/relationships/tags" Target="../tags/tag145.xml"/><Relationship Id="rId27" Type="http://schemas.openxmlformats.org/officeDocument/2006/relationships/tags" Target="../tags/tag150.xml"/><Relationship Id="rId43" Type="http://schemas.openxmlformats.org/officeDocument/2006/relationships/tags" Target="../tags/tag166.xml"/><Relationship Id="rId48" Type="http://schemas.openxmlformats.org/officeDocument/2006/relationships/tags" Target="../tags/tag171.xml"/><Relationship Id="rId64" Type="http://schemas.openxmlformats.org/officeDocument/2006/relationships/tags" Target="../tags/tag187.xml"/><Relationship Id="rId69" Type="http://schemas.openxmlformats.org/officeDocument/2006/relationships/tags" Target="../tags/tag192.xml"/><Relationship Id="rId80" Type="http://schemas.openxmlformats.org/officeDocument/2006/relationships/tags" Target="../tags/tag203.xml"/><Relationship Id="rId85" Type="http://schemas.openxmlformats.org/officeDocument/2006/relationships/tags" Target="../tags/tag208.xml"/><Relationship Id="rId12" Type="http://schemas.openxmlformats.org/officeDocument/2006/relationships/tags" Target="../tags/tag135.xml"/><Relationship Id="rId17" Type="http://schemas.openxmlformats.org/officeDocument/2006/relationships/tags" Target="../tags/tag140.xml"/><Relationship Id="rId33" Type="http://schemas.openxmlformats.org/officeDocument/2006/relationships/tags" Target="../tags/tag156.xml"/><Relationship Id="rId38" Type="http://schemas.openxmlformats.org/officeDocument/2006/relationships/tags" Target="../tags/tag161.xml"/><Relationship Id="rId59" Type="http://schemas.openxmlformats.org/officeDocument/2006/relationships/tags" Target="../tags/tag182.xml"/><Relationship Id="rId103" Type="http://schemas.openxmlformats.org/officeDocument/2006/relationships/tags" Target="../tags/tag226.xml"/><Relationship Id="rId108" Type="http://schemas.openxmlformats.org/officeDocument/2006/relationships/oleObject" Target="../embeddings/oleObject35.bin"/><Relationship Id="rId54" Type="http://schemas.openxmlformats.org/officeDocument/2006/relationships/tags" Target="../tags/tag177.xml"/><Relationship Id="rId70" Type="http://schemas.openxmlformats.org/officeDocument/2006/relationships/tags" Target="../tags/tag193.xml"/><Relationship Id="rId75" Type="http://schemas.openxmlformats.org/officeDocument/2006/relationships/tags" Target="../tags/tag198.xml"/><Relationship Id="rId91" Type="http://schemas.openxmlformats.org/officeDocument/2006/relationships/tags" Target="../tags/tag214.xml"/><Relationship Id="rId96" Type="http://schemas.openxmlformats.org/officeDocument/2006/relationships/tags" Target="../tags/tag219.xml"/><Relationship Id="rId1" Type="http://schemas.openxmlformats.org/officeDocument/2006/relationships/tags" Target="../tags/tag124.xml"/><Relationship Id="rId6" Type="http://schemas.openxmlformats.org/officeDocument/2006/relationships/tags" Target="../tags/tag129.xml"/><Relationship Id="rId15" Type="http://schemas.openxmlformats.org/officeDocument/2006/relationships/tags" Target="../tags/tag138.xml"/><Relationship Id="rId23" Type="http://schemas.openxmlformats.org/officeDocument/2006/relationships/tags" Target="../tags/tag146.xml"/><Relationship Id="rId28" Type="http://schemas.openxmlformats.org/officeDocument/2006/relationships/tags" Target="../tags/tag151.xml"/><Relationship Id="rId36" Type="http://schemas.openxmlformats.org/officeDocument/2006/relationships/tags" Target="../tags/tag159.xml"/><Relationship Id="rId49" Type="http://schemas.openxmlformats.org/officeDocument/2006/relationships/tags" Target="../tags/tag172.xml"/><Relationship Id="rId57" Type="http://schemas.openxmlformats.org/officeDocument/2006/relationships/tags" Target="../tags/tag180.xml"/><Relationship Id="rId106" Type="http://schemas.openxmlformats.org/officeDocument/2006/relationships/tags" Target="../tags/tag229.xml"/><Relationship Id="rId10" Type="http://schemas.openxmlformats.org/officeDocument/2006/relationships/tags" Target="../tags/tag133.xml"/><Relationship Id="rId31" Type="http://schemas.openxmlformats.org/officeDocument/2006/relationships/tags" Target="../tags/tag154.xml"/><Relationship Id="rId44" Type="http://schemas.openxmlformats.org/officeDocument/2006/relationships/tags" Target="../tags/tag167.xml"/><Relationship Id="rId52" Type="http://schemas.openxmlformats.org/officeDocument/2006/relationships/tags" Target="../tags/tag175.xml"/><Relationship Id="rId60" Type="http://schemas.openxmlformats.org/officeDocument/2006/relationships/tags" Target="../tags/tag183.xml"/><Relationship Id="rId65" Type="http://schemas.openxmlformats.org/officeDocument/2006/relationships/tags" Target="../tags/tag188.xml"/><Relationship Id="rId73" Type="http://schemas.openxmlformats.org/officeDocument/2006/relationships/tags" Target="../tags/tag196.xml"/><Relationship Id="rId78" Type="http://schemas.openxmlformats.org/officeDocument/2006/relationships/tags" Target="../tags/tag201.xml"/><Relationship Id="rId81" Type="http://schemas.openxmlformats.org/officeDocument/2006/relationships/tags" Target="../tags/tag204.xml"/><Relationship Id="rId86" Type="http://schemas.openxmlformats.org/officeDocument/2006/relationships/tags" Target="../tags/tag209.xml"/><Relationship Id="rId94" Type="http://schemas.openxmlformats.org/officeDocument/2006/relationships/tags" Target="../tags/tag217.xml"/><Relationship Id="rId99" Type="http://schemas.openxmlformats.org/officeDocument/2006/relationships/tags" Target="../tags/tag222.xml"/><Relationship Id="rId101" Type="http://schemas.openxmlformats.org/officeDocument/2006/relationships/tags" Target="../tags/tag224.xml"/><Relationship Id="rId4" Type="http://schemas.openxmlformats.org/officeDocument/2006/relationships/tags" Target="../tags/tag127.xml"/><Relationship Id="rId9" Type="http://schemas.openxmlformats.org/officeDocument/2006/relationships/tags" Target="../tags/tag132.xml"/><Relationship Id="rId13" Type="http://schemas.openxmlformats.org/officeDocument/2006/relationships/tags" Target="../tags/tag136.xml"/><Relationship Id="rId18" Type="http://schemas.openxmlformats.org/officeDocument/2006/relationships/tags" Target="../tags/tag141.xml"/><Relationship Id="rId39" Type="http://schemas.openxmlformats.org/officeDocument/2006/relationships/tags" Target="../tags/tag162.xml"/><Relationship Id="rId109" Type="http://schemas.openxmlformats.org/officeDocument/2006/relationships/image" Target="../media/image3.emf"/><Relationship Id="rId34" Type="http://schemas.openxmlformats.org/officeDocument/2006/relationships/tags" Target="../tags/tag157.xml"/><Relationship Id="rId50" Type="http://schemas.openxmlformats.org/officeDocument/2006/relationships/tags" Target="../tags/tag173.xml"/><Relationship Id="rId55" Type="http://schemas.openxmlformats.org/officeDocument/2006/relationships/tags" Target="../tags/tag178.xml"/><Relationship Id="rId76" Type="http://schemas.openxmlformats.org/officeDocument/2006/relationships/tags" Target="../tags/tag199.xml"/><Relationship Id="rId97" Type="http://schemas.openxmlformats.org/officeDocument/2006/relationships/tags" Target="../tags/tag220.xml"/><Relationship Id="rId104" Type="http://schemas.openxmlformats.org/officeDocument/2006/relationships/tags" Target="../tags/tag227.xml"/><Relationship Id="rId7" Type="http://schemas.openxmlformats.org/officeDocument/2006/relationships/tags" Target="../tags/tag130.xml"/><Relationship Id="rId71" Type="http://schemas.openxmlformats.org/officeDocument/2006/relationships/tags" Target="../tags/tag194.xml"/><Relationship Id="rId92" Type="http://schemas.openxmlformats.org/officeDocument/2006/relationships/tags" Target="../tags/tag215.xml"/><Relationship Id="rId2" Type="http://schemas.openxmlformats.org/officeDocument/2006/relationships/tags" Target="../tags/tag125.xml"/><Relationship Id="rId29" Type="http://schemas.openxmlformats.org/officeDocument/2006/relationships/tags" Target="../tags/tag152.xml"/><Relationship Id="rId24" Type="http://schemas.openxmlformats.org/officeDocument/2006/relationships/tags" Target="../tags/tag147.xml"/><Relationship Id="rId40" Type="http://schemas.openxmlformats.org/officeDocument/2006/relationships/tags" Target="../tags/tag163.xml"/><Relationship Id="rId45" Type="http://schemas.openxmlformats.org/officeDocument/2006/relationships/tags" Target="../tags/tag168.xml"/><Relationship Id="rId66" Type="http://schemas.openxmlformats.org/officeDocument/2006/relationships/tags" Target="../tags/tag189.xml"/><Relationship Id="rId87" Type="http://schemas.openxmlformats.org/officeDocument/2006/relationships/tags" Target="../tags/tag210.xml"/><Relationship Id="rId110" Type="http://schemas.openxmlformats.org/officeDocument/2006/relationships/image" Target="../media/image6.png"/><Relationship Id="rId61" Type="http://schemas.openxmlformats.org/officeDocument/2006/relationships/tags" Target="../tags/tag184.xml"/><Relationship Id="rId82" Type="http://schemas.openxmlformats.org/officeDocument/2006/relationships/tags" Target="../tags/tag205.xml"/><Relationship Id="rId19" Type="http://schemas.openxmlformats.org/officeDocument/2006/relationships/tags" Target="../tags/tag142.xml"/><Relationship Id="rId14" Type="http://schemas.openxmlformats.org/officeDocument/2006/relationships/tags" Target="../tags/tag137.xml"/><Relationship Id="rId30" Type="http://schemas.openxmlformats.org/officeDocument/2006/relationships/tags" Target="../tags/tag153.xml"/><Relationship Id="rId35" Type="http://schemas.openxmlformats.org/officeDocument/2006/relationships/tags" Target="../tags/tag158.xml"/><Relationship Id="rId56" Type="http://schemas.openxmlformats.org/officeDocument/2006/relationships/tags" Target="../tags/tag179.xml"/><Relationship Id="rId77" Type="http://schemas.openxmlformats.org/officeDocument/2006/relationships/tags" Target="../tags/tag200.xml"/><Relationship Id="rId100" Type="http://schemas.openxmlformats.org/officeDocument/2006/relationships/tags" Target="../tags/tag223.xml"/><Relationship Id="rId105" Type="http://schemas.openxmlformats.org/officeDocument/2006/relationships/tags" Target="../tags/tag228.xml"/><Relationship Id="rId8" Type="http://schemas.openxmlformats.org/officeDocument/2006/relationships/tags" Target="../tags/tag131.xml"/><Relationship Id="rId51" Type="http://schemas.openxmlformats.org/officeDocument/2006/relationships/tags" Target="../tags/tag174.xml"/><Relationship Id="rId72" Type="http://schemas.openxmlformats.org/officeDocument/2006/relationships/tags" Target="../tags/tag195.xml"/><Relationship Id="rId93" Type="http://schemas.openxmlformats.org/officeDocument/2006/relationships/tags" Target="../tags/tag216.xml"/><Relationship Id="rId98" Type="http://schemas.openxmlformats.org/officeDocument/2006/relationships/tags" Target="../tags/tag221.xml"/><Relationship Id="rId3" Type="http://schemas.openxmlformats.org/officeDocument/2006/relationships/tags" Target="../tags/tag126.xml"/><Relationship Id="rId25" Type="http://schemas.openxmlformats.org/officeDocument/2006/relationships/tags" Target="../tags/tag148.xml"/><Relationship Id="rId46" Type="http://schemas.openxmlformats.org/officeDocument/2006/relationships/tags" Target="../tags/tag169.xml"/><Relationship Id="rId67" Type="http://schemas.openxmlformats.org/officeDocument/2006/relationships/tags" Target="../tags/tag190.xml"/><Relationship Id="rId20" Type="http://schemas.openxmlformats.org/officeDocument/2006/relationships/tags" Target="../tags/tag143.xml"/><Relationship Id="rId41" Type="http://schemas.openxmlformats.org/officeDocument/2006/relationships/tags" Target="../tags/tag164.xml"/><Relationship Id="rId62" Type="http://schemas.openxmlformats.org/officeDocument/2006/relationships/tags" Target="../tags/tag185.xml"/><Relationship Id="rId83" Type="http://schemas.openxmlformats.org/officeDocument/2006/relationships/tags" Target="../tags/tag206.xml"/><Relationship Id="rId88" Type="http://schemas.openxmlformats.org/officeDocument/2006/relationships/tags" Target="../tags/tag211.xml"/><Relationship Id="rId111" Type="http://schemas.microsoft.com/office/2007/relationships/hdphoto" Target="../media/hdphoto1.wdp"/></Relationships>
</file>

<file path=ppt/slideLayouts/_rels/slideLayout59.xml.rels><?xml version="1.0" encoding="UTF-8" standalone="yes"?>
<Relationships xmlns="http://schemas.openxmlformats.org/package/2006/relationships"><Relationship Id="rId8" Type="http://schemas.microsoft.com/office/2007/relationships/hdphoto" Target="../media/hdphoto4.wdp"/><Relationship Id="rId3" Type="http://schemas.openxmlformats.org/officeDocument/2006/relationships/oleObject" Target="../embeddings/oleObject34.bin"/><Relationship Id="rId7" Type="http://schemas.openxmlformats.org/officeDocument/2006/relationships/image" Target="../media/image15.png"/><Relationship Id="rId2" Type="http://schemas.openxmlformats.org/officeDocument/2006/relationships/slideMaster" Target="../slideMasters/slideMaster6.xml"/><Relationship Id="rId1" Type="http://schemas.openxmlformats.org/officeDocument/2006/relationships/tags" Target="../tags/tag230.xml"/><Relationship Id="rId6" Type="http://schemas.microsoft.com/office/2007/relationships/hdphoto" Target="../media/hdphoto3.wdp"/><Relationship Id="rId5" Type="http://schemas.openxmlformats.org/officeDocument/2006/relationships/image" Target="../media/image14.png"/><Relationship Id="rId4" Type="http://schemas.openxmlformats.org/officeDocument/2006/relationships/image" Target="../media/image3.em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oleObject" Target="../embeddings/oleObject36.bin"/><Relationship Id="rId2" Type="http://schemas.openxmlformats.org/officeDocument/2006/relationships/slideMaster" Target="../slideMasters/slideMaster6.xml"/><Relationship Id="rId1" Type="http://schemas.openxmlformats.org/officeDocument/2006/relationships/tags" Target="../tags/tag231.xml"/><Relationship Id="rId5" Type="http://schemas.openxmlformats.org/officeDocument/2006/relationships/image" Target="../media/image9.png"/><Relationship Id="rId4" Type="http://schemas.openxmlformats.org/officeDocument/2006/relationships/image" Target="../media/image3.emf"/></Relationships>
</file>

<file path=ppt/slideLayouts/_rels/slideLayout61.xml.rels><?xml version="1.0" encoding="UTF-8" standalone="yes"?>
<Relationships xmlns="http://schemas.openxmlformats.org/package/2006/relationships"><Relationship Id="rId3" Type="http://schemas.openxmlformats.org/officeDocument/2006/relationships/oleObject" Target="../embeddings/oleObject37.bin"/><Relationship Id="rId2" Type="http://schemas.openxmlformats.org/officeDocument/2006/relationships/slideMaster" Target="../slideMasters/slideMaster6.xml"/><Relationship Id="rId1" Type="http://schemas.openxmlformats.org/officeDocument/2006/relationships/tags" Target="../tags/tag232.xml"/><Relationship Id="rId4" Type="http://schemas.openxmlformats.org/officeDocument/2006/relationships/image" Target="../media/image3.emf"/></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ags" Target="../tags/tag233.xml"/></Relationships>
</file>

<file path=ppt/slideLayouts/_rels/slideLayout71.xml.rels><?xml version="1.0" encoding="UTF-8" standalone="yes"?>
<Relationships xmlns="http://schemas.openxmlformats.org/package/2006/relationships"><Relationship Id="rId3" Type="http://schemas.openxmlformats.org/officeDocument/2006/relationships/oleObject" Target="../embeddings/oleObject34.bin"/><Relationship Id="rId2" Type="http://schemas.openxmlformats.org/officeDocument/2006/relationships/slideMaster" Target="../slideMasters/slideMaster7.xml"/><Relationship Id="rId1" Type="http://schemas.openxmlformats.org/officeDocument/2006/relationships/tags" Target="../tags/tag251.xml"/><Relationship Id="rId6" Type="http://schemas.microsoft.com/office/2007/relationships/hdphoto" Target="../media/hdphoto1.wdp"/><Relationship Id="rId5" Type="http://schemas.openxmlformats.org/officeDocument/2006/relationships/image" Target="../media/image6.png"/><Relationship Id="rId4" Type="http://schemas.openxmlformats.org/officeDocument/2006/relationships/image" Target="../media/image3.emf"/></Relationships>
</file>

<file path=ppt/slideLayouts/_rels/slideLayout72.xml.rels><?xml version="1.0" encoding="UTF-8" standalone="yes"?>
<Relationships xmlns="http://schemas.openxmlformats.org/package/2006/relationships"><Relationship Id="rId26" Type="http://schemas.openxmlformats.org/officeDocument/2006/relationships/tags" Target="../tags/tag277.xml"/><Relationship Id="rId21" Type="http://schemas.openxmlformats.org/officeDocument/2006/relationships/tags" Target="../tags/tag272.xml"/><Relationship Id="rId42" Type="http://schemas.openxmlformats.org/officeDocument/2006/relationships/tags" Target="../tags/tag293.xml"/><Relationship Id="rId47" Type="http://schemas.openxmlformats.org/officeDocument/2006/relationships/tags" Target="../tags/tag298.xml"/><Relationship Id="rId63" Type="http://schemas.openxmlformats.org/officeDocument/2006/relationships/tags" Target="../tags/tag314.xml"/><Relationship Id="rId68" Type="http://schemas.openxmlformats.org/officeDocument/2006/relationships/tags" Target="../tags/tag319.xml"/><Relationship Id="rId84" Type="http://schemas.openxmlformats.org/officeDocument/2006/relationships/tags" Target="../tags/tag335.xml"/><Relationship Id="rId89" Type="http://schemas.openxmlformats.org/officeDocument/2006/relationships/tags" Target="../tags/tag340.xml"/><Relationship Id="rId16" Type="http://schemas.openxmlformats.org/officeDocument/2006/relationships/tags" Target="../tags/tag267.xml"/><Relationship Id="rId107" Type="http://schemas.openxmlformats.org/officeDocument/2006/relationships/slideMaster" Target="../slideMasters/slideMaster7.xml"/><Relationship Id="rId11" Type="http://schemas.openxmlformats.org/officeDocument/2006/relationships/tags" Target="../tags/tag262.xml"/><Relationship Id="rId32" Type="http://schemas.openxmlformats.org/officeDocument/2006/relationships/tags" Target="../tags/tag283.xml"/><Relationship Id="rId37" Type="http://schemas.openxmlformats.org/officeDocument/2006/relationships/tags" Target="../tags/tag288.xml"/><Relationship Id="rId53" Type="http://schemas.openxmlformats.org/officeDocument/2006/relationships/tags" Target="../tags/tag304.xml"/><Relationship Id="rId58" Type="http://schemas.openxmlformats.org/officeDocument/2006/relationships/tags" Target="../tags/tag309.xml"/><Relationship Id="rId74" Type="http://schemas.openxmlformats.org/officeDocument/2006/relationships/tags" Target="../tags/tag325.xml"/><Relationship Id="rId79" Type="http://schemas.openxmlformats.org/officeDocument/2006/relationships/tags" Target="../tags/tag330.xml"/><Relationship Id="rId102" Type="http://schemas.openxmlformats.org/officeDocument/2006/relationships/tags" Target="../tags/tag353.xml"/><Relationship Id="rId5" Type="http://schemas.openxmlformats.org/officeDocument/2006/relationships/tags" Target="../tags/tag256.xml"/><Relationship Id="rId90" Type="http://schemas.openxmlformats.org/officeDocument/2006/relationships/tags" Target="../tags/tag341.xml"/><Relationship Id="rId95" Type="http://schemas.openxmlformats.org/officeDocument/2006/relationships/tags" Target="../tags/tag346.xml"/><Relationship Id="rId22" Type="http://schemas.openxmlformats.org/officeDocument/2006/relationships/tags" Target="../tags/tag273.xml"/><Relationship Id="rId27" Type="http://schemas.openxmlformats.org/officeDocument/2006/relationships/tags" Target="../tags/tag278.xml"/><Relationship Id="rId43" Type="http://schemas.openxmlformats.org/officeDocument/2006/relationships/tags" Target="../tags/tag294.xml"/><Relationship Id="rId48" Type="http://schemas.openxmlformats.org/officeDocument/2006/relationships/tags" Target="../tags/tag299.xml"/><Relationship Id="rId64" Type="http://schemas.openxmlformats.org/officeDocument/2006/relationships/tags" Target="../tags/tag315.xml"/><Relationship Id="rId69" Type="http://schemas.openxmlformats.org/officeDocument/2006/relationships/tags" Target="../tags/tag320.xml"/><Relationship Id="rId80" Type="http://schemas.openxmlformats.org/officeDocument/2006/relationships/tags" Target="../tags/tag331.xml"/><Relationship Id="rId85" Type="http://schemas.openxmlformats.org/officeDocument/2006/relationships/tags" Target="../tags/tag336.xml"/><Relationship Id="rId12" Type="http://schemas.openxmlformats.org/officeDocument/2006/relationships/tags" Target="../tags/tag263.xml"/><Relationship Id="rId17" Type="http://schemas.openxmlformats.org/officeDocument/2006/relationships/tags" Target="../tags/tag268.xml"/><Relationship Id="rId33" Type="http://schemas.openxmlformats.org/officeDocument/2006/relationships/tags" Target="../tags/tag284.xml"/><Relationship Id="rId38" Type="http://schemas.openxmlformats.org/officeDocument/2006/relationships/tags" Target="../tags/tag289.xml"/><Relationship Id="rId59" Type="http://schemas.openxmlformats.org/officeDocument/2006/relationships/tags" Target="../tags/tag310.xml"/><Relationship Id="rId103" Type="http://schemas.openxmlformats.org/officeDocument/2006/relationships/tags" Target="../tags/tag354.xml"/><Relationship Id="rId108" Type="http://schemas.openxmlformats.org/officeDocument/2006/relationships/oleObject" Target="../embeddings/oleObject35.bin"/><Relationship Id="rId54" Type="http://schemas.openxmlformats.org/officeDocument/2006/relationships/tags" Target="../tags/tag305.xml"/><Relationship Id="rId70" Type="http://schemas.openxmlformats.org/officeDocument/2006/relationships/tags" Target="../tags/tag321.xml"/><Relationship Id="rId75" Type="http://schemas.openxmlformats.org/officeDocument/2006/relationships/tags" Target="../tags/tag326.xml"/><Relationship Id="rId91" Type="http://schemas.openxmlformats.org/officeDocument/2006/relationships/tags" Target="../tags/tag342.xml"/><Relationship Id="rId96" Type="http://schemas.openxmlformats.org/officeDocument/2006/relationships/tags" Target="../tags/tag347.xml"/><Relationship Id="rId1" Type="http://schemas.openxmlformats.org/officeDocument/2006/relationships/tags" Target="../tags/tag252.xml"/><Relationship Id="rId6" Type="http://schemas.openxmlformats.org/officeDocument/2006/relationships/tags" Target="../tags/tag257.xml"/><Relationship Id="rId15" Type="http://schemas.openxmlformats.org/officeDocument/2006/relationships/tags" Target="../tags/tag266.xml"/><Relationship Id="rId23" Type="http://schemas.openxmlformats.org/officeDocument/2006/relationships/tags" Target="../tags/tag274.xml"/><Relationship Id="rId28" Type="http://schemas.openxmlformats.org/officeDocument/2006/relationships/tags" Target="../tags/tag279.xml"/><Relationship Id="rId36" Type="http://schemas.openxmlformats.org/officeDocument/2006/relationships/tags" Target="../tags/tag287.xml"/><Relationship Id="rId49" Type="http://schemas.openxmlformats.org/officeDocument/2006/relationships/tags" Target="../tags/tag300.xml"/><Relationship Id="rId57" Type="http://schemas.openxmlformats.org/officeDocument/2006/relationships/tags" Target="../tags/tag308.xml"/><Relationship Id="rId106" Type="http://schemas.openxmlformats.org/officeDocument/2006/relationships/tags" Target="../tags/tag357.xml"/><Relationship Id="rId10" Type="http://schemas.openxmlformats.org/officeDocument/2006/relationships/tags" Target="../tags/tag261.xml"/><Relationship Id="rId31" Type="http://schemas.openxmlformats.org/officeDocument/2006/relationships/tags" Target="../tags/tag282.xml"/><Relationship Id="rId44" Type="http://schemas.openxmlformats.org/officeDocument/2006/relationships/tags" Target="../tags/tag295.xml"/><Relationship Id="rId52" Type="http://schemas.openxmlformats.org/officeDocument/2006/relationships/tags" Target="../tags/tag303.xml"/><Relationship Id="rId60" Type="http://schemas.openxmlformats.org/officeDocument/2006/relationships/tags" Target="../tags/tag311.xml"/><Relationship Id="rId65" Type="http://schemas.openxmlformats.org/officeDocument/2006/relationships/tags" Target="../tags/tag316.xml"/><Relationship Id="rId73" Type="http://schemas.openxmlformats.org/officeDocument/2006/relationships/tags" Target="../tags/tag324.xml"/><Relationship Id="rId78" Type="http://schemas.openxmlformats.org/officeDocument/2006/relationships/tags" Target="../tags/tag329.xml"/><Relationship Id="rId81" Type="http://schemas.openxmlformats.org/officeDocument/2006/relationships/tags" Target="../tags/tag332.xml"/><Relationship Id="rId86" Type="http://schemas.openxmlformats.org/officeDocument/2006/relationships/tags" Target="../tags/tag337.xml"/><Relationship Id="rId94" Type="http://schemas.openxmlformats.org/officeDocument/2006/relationships/tags" Target="../tags/tag345.xml"/><Relationship Id="rId99" Type="http://schemas.openxmlformats.org/officeDocument/2006/relationships/tags" Target="../tags/tag350.xml"/><Relationship Id="rId101" Type="http://schemas.openxmlformats.org/officeDocument/2006/relationships/tags" Target="../tags/tag352.xml"/><Relationship Id="rId4" Type="http://schemas.openxmlformats.org/officeDocument/2006/relationships/tags" Target="../tags/tag255.xml"/><Relationship Id="rId9" Type="http://schemas.openxmlformats.org/officeDocument/2006/relationships/tags" Target="../tags/tag260.xml"/><Relationship Id="rId13" Type="http://schemas.openxmlformats.org/officeDocument/2006/relationships/tags" Target="../tags/tag264.xml"/><Relationship Id="rId18" Type="http://schemas.openxmlformats.org/officeDocument/2006/relationships/tags" Target="../tags/tag269.xml"/><Relationship Id="rId39" Type="http://schemas.openxmlformats.org/officeDocument/2006/relationships/tags" Target="../tags/tag290.xml"/><Relationship Id="rId109" Type="http://schemas.openxmlformats.org/officeDocument/2006/relationships/image" Target="../media/image3.emf"/><Relationship Id="rId34" Type="http://schemas.openxmlformats.org/officeDocument/2006/relationships/tags" Target="../tags/tag285.xml"/><Relationship Id="rId50" Type="http://schemas.openxmlformats.org/officeDocument/2006/relationships/tags" Target="../tags/tag301.xml"/><Relationship Id="rId55" Type="http://schemas.openxmlformats.org/officeDocument/2006/relationships/tags" Target="../tags/tag306.xml"/><Relationship Id="rId76" Type="http://schemas.openxmlformats.org/officeDocument/2006/relationships/tags" Target="../tags/tag327.xml"/><Relationship Id="rId97" Type="http://schemas.openxmlformats.org/officeDocument/2006/relationships/tags" Target="../tags/tag348.xml"/><Relationship Id="rId104" Type="http://schemas.openxmlformats.org/officeDocument/2006/relationships/tags" Target="../tags/tag355.xml"/><Relationship Id="rId7" Type="http://schemas.openxmlformats.org/officeDocument/2006/relationships/tags" Target="../tags/tag258.xml"/><Relationship Id="rId71" Type="http://schemas.openxmlformats.org/officeDocument/2006/relationships/tags" Target="../tags/tag322.xml"/><Relationship Id="rId92" Type="http://schemas.openxmlformats.org/officeDocument/2006/relationships/tags" Target="../tags/tag343.xml"/><Relationship Id="rId2" Type="http://schemas.openxmlformats.org/officeDocument/2006/relationships/tags" Target="../tags/tag253.xml"/><Relationship Id="rId29" Type="http://schemas.openxmlformats.org/officeDocument/2006/relationships/tags" Target="../tags/tag280.xml"/><Relationship Id="rId24" Type="http://schemas.openxmlformats.org/officeDocument/2006/relationships/tags" Target="../tags/tag275.xml"/><Relationship Id="rId40" Type="http://schemas.openxmlformats.org/officeDocument/2006/relationships/tags" Target="../tags/tag291.xml"/><Relationship Id="rId45" Type="http://schemas.openxmlformats.org/officeDocument/2006/relationships/tags" Target="../tags/tag296.xml"/><Relationship Id="rId66" Type="http://schemas.openxmlformats.org/officeDocument/2006/relationships/tags" Target="../tags/tag317.xml"/><Relationship Id="rId87" Type="http://schemas.openxmlformats.org/officeDocument/2006/relationships/tags" Target="../tags/tag338.xml"/><Relationship Id="rId110" Type="http://schemas.openxmlformats.org/officeDocument/2006/relationships/image" Target="../media/image6.png"/><Relationship Id="rId61" Type="http://schemas.openxmlformats.org/officeDocument/2006/relationships/tags" Target="../tags/tag312.xml"/><Relationship Id="rId82" Type="http://schemas.openxmlformats.org/officeDocument/2006/relationships/tags" Target="../tags/tag333.xml"/><Relationship Id="rId19" Type="http://schemas.openxmlformats.org/officeDocument/2006/relationships/tags" Target="../tags/tag270.xml"/><Relationship Id="rId14" Type="http://schemas.openxmlformats.org/officeDocument/2006/relationships/tags" Target="../tags/tag265.xml"/><Relationship Id="rId30" Type="http://schemas.openxmlformats.org/officeDocument/2006/relationships/tags" Target="../tags/tag281.xml"/><Relationship Id="rId35" Type="http://schemas.openxmlformats.org/officeDocument/2006/relationships/tags" Target="../tags/tag286.xml"/><Relationship Id="rId56" Type="http://schemas.openxmlformats.org/officeDocument/2006/relationships/tags" Target="../tags/tag307.xml"/><Relationship Id="rId77" Type="http://schemas.openxmlformats.org/officeDocument/2006/relationships/tags" Target="../tags/tag328.xml"/><Relationship Id="rId100" Type="http://schemas.openxmlformats.org/officeDocument/2006/relationships/tags" Target="../tags/tag351.xml"/><Relationship Id="rId105" Type="http://schemas.openxmlformats.org/officeDocument/2006/relationships/tags" Target="../tags/tag356.xml"/><Relationship Id="rId8" Type="http://schemas.openxmlformats.org/officeDocument/2006/relationships/tags" Target="../tags/tag259.xml"/><Relationship Id="rId51" Type="http://schemas.openxmlformats.org/officeDocument/2006/relationships/tags" Target="../tags/tag302.xml"/><Relationship Id="rId72" Type="http://schemas.openxmlformats.org/officeDocument/2006/relationships/tags" Target="../tags/tag323.xml"/><Relationship Id="rId93" Type="http://schemas.openxmlformats.org/officeDocument/2006/relationships/tags" Target="../tags/tag344.xml"/><Relationship Id="rId98" Type="http://schemas.openxmlformats.org/officeDocument/2006/relationships/tags" Target="../tags/tag349.xml"/><Relationship Id="rId3" Type="http://schemas.openxmlformats.org/officeDocument/2006/relationships/tags" Target="../tags/tag254.xml"/><Relationship Id="rId25" Type="http://schemas.openxmlformats.org/officeDocument/2006/relationships/tags" Target="../tags/tag276.xml"/><Relationship Id="rId46" Type="http://schemas.openxmlformats.org/officeDocument/2006/relationships/tags" Target="../tags/tag297.xml"/><Relationship Id="rId67" Type="http://schemas.openxmlformats.org/officeDocument/2006/relationships/tags" Target="../tags/tag318.xml"/><Relationship Id="rId20" Type="http://schemas.openxmlformats.org/officeDocument/2006/relationships/tags" Target="../tags/tag271.xml"/><Relationship Id="rId41" Type="http://schemas.openxmlformats.org/officeDocument/2006/relationships/tags" Target="../tags/tag292.xml"/><Relationship Id="rId62" Type="http://schemas.openxmlformats.org/officeDocument/2006/relationships/tags" Target="../tags/tag313.xml"/><Relationship Id="rId83" Type="http://schemas.openxmlformats.org/officeDocument/2006/relationships/tags" Target="../tags/tag334.xml"/><Relationship Id="rId88" Type="http://schemas.openxmlformats.org/officeDocument/2006/relationships/tags" Target="../tags/tag339.xml"/><Relationship Id="rId111" Type="http://schemas.microsoft.com/office/2007/relationships/hdphoto" Target="../media/hdphoto1.wdp"/></Relationships>
</file>

<file path=ppt/slideLayouts/_rels/slideLayout73.xml.rels><?xml version="1.0" encoding="UTF-8" standalone="yes"?>
<Relationships xmlns="http://schemas.openxmlformats.org/package/2006/relationships"><Relationship Id="rId8" Type="http://schemas.microsoft.com/office/2007/relationships/hdphoto" Target="../media/hdphoto4.wdp"/><Relationship Id="rId3" Type="http://schemas.openxmlformats.org/officeDocument/2006/relationships/oleObject" Target="../embeddings/oleObject34.bin"/><Relationship Id="rId7" Type="http://schemas.openxmlformats.org/officeDocument/2006/relationships/image" Target="../media/image15.png"/><Relationship Id="rId2" Type="http://schemas.openxmlformats.org/officeDocument/2006/relationships/slideMaster" Target="../slideMasters/slideMaster7.xml"/><Relationship Id="rId1" Type="http://schemas.openxmlformats.org/officeDocument/2006/relationships/tags" Target="../tags/tag358.xml"/><Relationship Id="rId6" Type="http://schemas.microsoft.com/office/2007/relationships/hdphoto" Target="../media/hdphoto3.wdp"/><Relationship Id="rId5" Type="http://schemas.openxmlformats.org/officeDocument/2006/relationships/image" Target="../media/image14.png"/><Relationship Id="rId4" Type="http://schemas.openxmlformats.org/officeDocument/2006/relationships/image" Target="../media/image3.emf"/></Relationships>
</file>

<file path=ppt/slideLayouts/_rels/slideLayout74.xml.rels><?xml version="1.0" encoding="UTF-8" standalone="yes"?>
<Relationships xmlns="http://schemas.openxmlformats.org/package/2006/relationships"><Relationship Id="rId3" Type="http://schemas.openxmlformats.org/officeDocument/2006/relationships/oleObject" Target="../embeddings/oleObject36.bin"/><Relationship Id="rId2" Type="http://schemas.openxmlformats.org/officeDocument/2006/relationships/slideMaster" Target="../slideMasters/slideMaster7.xml"/><Relationship Id="rId1" Type="http://schemas.openxmlformats.org/officeDocument/2006/relationships/tags" Target="../tags/tag359.xml"/><Relationship Id="rId5" Type="http://schemas.openxmlformats.org/officeDocument/2006/relationships/image" Target="../media/image9.png"/><Relationship Id="rId4" Type="http://schemas.openxmlformats.org/officeDocument/2006/relationships/image" Target="../media/image3.emf"/></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3" Type="http://schemas.openxmlformats.org/officeDocument/2006/relationships/oleObject" Target="../embeddings/oleObject37.bin"/><Relationship Id="rId2" Type="http://schemas.openxmlformats.org/officeDocument/2006/relationships/slideMaster" Target="../slideMasters/slideMaster7.xml"/><Relationship Id="rId1" Type="http://schemas.openxmlformats.org/officeDocument/2006/relationships/tags" Target="../tags/tag360.xml"/><Relationship Id="rId4" Type="http://schemas.openxmlformats.org/officeDocument/2006/relationships/image" Target="../media/image3.emf"/></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Master" Target="../slideMasters/slideMaster1.xml"/><Relationship Id="rId1" Type="http://schemas.openxmlformats.org/officeDocument/2006/relationships/tags" Target="../tags/tag22.xml"/><Relationship Id="rId4" Type="http://schemas.openxmlformats.org/officeDocument/2006/relationships/image" Target="../media/image3.emf"/></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3" Type="http://schemas.openxmlformats.org/officeDocument/2006/relationships/oleObject" Target="../embeddings/oleObject39.bin"/><Relationship Id="rId2" Type="http://schemas.openxmlformats.org/officeDocument/2006/relationships/slideMaster" Target="../slideMasters/slideMaster8.xml"/><Relationship Id="rId1" Type="http://schemas.openxmlformats.org/officeDocument/2006/relationships/tags" Target="../tags/tag378.xml"/><Relationship Id="rId6" Type="http://schemas.openxmlformats.org/officeDocument/2006/relationships/image" Target="../media/image21.png"/><Relationship Id="rId5" Type="http://schemas.openxmlformats.org/officeDocument/2006/relationships/image" Target="../media/image20.jpeg"/><Relationship Id="rId4" Type="http://schemas.openxmlformats.org/officeDocument/2006/relationships/image" Target="../media/image10.emf"/></Relationships>
</file>

<file path=ppt/slideLayouts/_rels/slideLayout84.xml.rels><?xml version="1.0" encoding="UTF-8" standalone="yes"?>
<Relationships xmlns="http://schemas.openxmlformats.org/package/2006/relationships"><Relationship Id="rId3" Type="http://schemas.openxmlformats.org/officeDocument/2006/relationships/oleObject" Target="../embeddings/oleObject37.bin"/><Relationship Id="rId2" Type="http://schemas.openxmlformats.org/officeDocument/2006/relationships/slideMaster" Target="../slideMasters/slideMaster8.xml"/><Relationship Id="rId1" Type="http://schemas.openxmlformats.org/officeDocument/2006/relationships/tags" Target="../tags/tag379.xml"/><Relationship Id="rId4" Type="http://schemas.openxmlformats.org/officeDocument/2006/relationships/image" Target="../media/image3.emf"/></Relationships>
</file>

<file path=ppt/slideLayouts/_rels/slideLayout85.xml.rels><?xml version="1.0" encoding="UTF-8" standalone="yes"?>
<Relationships xmlns="http://schemas.openxmlformats.org/package/2006/relationships"><Relationship Id="rId3" Type="http://schemas.openxmlformats.org/officeDocument/2006/relationships/oleObject" Target="../embeddings/oleObject39.bin"/><Relationship Id="rId2" Type="http://schemas.openxmlformats.org/officeDocument/2006/relationships/slideMaster" Target="../slideMasters/slideMaster8.xml"/><Relationship Id="rId1" Type="http://schemas.openxmlformats.org/officeDocument/2006/relationships/tags" Target="../tags/tag380.xml"/><Relationship Id="rId5" Type="http://schemas.openxmlformats.org/officeDocument/2006/relationships/image" Target="../media/image22.png"/><Relationship Id="rId4" Type="http://schemas.openxmlformats.org/officeDocument/2006/relationships/image" Target="../media/image3.emf"/></Relationships>
</file>

<file path=ppt/slideLayouts/_rels/slideLayout86.xml.rels><?xml version="1.0" encoding="UTF-8" standalone="yes"?>
<Relationships xmlns="http://schemas.openxmlformats.org/package/2006/relationships"><Relationship Id="rId3" Type="http://schemas.openxmlformats.org/officeDocument/2006/relationships/oleObject" Target="../embeddings/oleObject37.bin"/><Relationship Id="rId2" Type="http://schemas.openxmlformats.org/officeDocument/2006/relationships/slideMaster" Target="../slideMasters/slideMaster8.xml"/><Relationship Id="rId1" Type="http://schemas.openxmlformats.org/officeDocument/2006/relationships/tags" Target="../tags/tag381.xml"/><Relationship Id="rId4" Type="http://schemas.openxmlformats.org/officeDocument/2006/relationships/image" Target="../media/image3.emf"/></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3" Type="http://schemas.openxmlformats.org/officeDocument/2006/relationships/slideMaster" Target="../slideMasters/slideMaster8.xml"/><Relationship Id="rId2" Type="http://schemas.openxmlformats.org/officeDocument/2006/relationships/tags" Target="../tags/tag383.xml"/><Relationship Id="rId1" Type="http://schemas.openxmlformats.org/officeDocument/2006/relationships/tags" Target="../tags/tag382.xml"/><Relationship Id="rId6" Type="http://schemas.openxmlformats.org/officeDocument/2006/relationships/image" Target="../media/image18.png"/><Relationship Id="rId5" Type="http://schemas.openxmlformats.org/officeDocument/2006/relationships/image" Target="../media/image8.emf"/><Relationship Id="rId4" Type="http://schemas.openxmlformats.org/officeDocument/2006/relationships/oleObject" Target="../embeddings/oleObject40.bin"/></Relationships>
</file>

<file path=ppt/slideLayouts/_rels/slideLayout9.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Master" Target="../slideMasters/slideMaster1.xml"/><Relationship Id="rId1" Type="http://schemas.openxmlformats.org/officeDocument/2006/relationships/tags" Target="../tags/tag23.xml"/><Relationship Id="rId4" Type="http://schemas.openxmlformats.org/officeDocument/2006/relationships/image" Target="../media/image5.emf"/></Relationships>
</file>

<file path=ppt/slideLayouts/_rels/slideLayout90.xml.rels><?xml version="1.0" encoding="UTF-8" standalone="yes"?>
<Relationships xmlns="http://schemas.openxmlformats.org/package/2006/relationships"><Relationship Id="rId3" Type="http://schemas.openxmlformats.org/officeDocument/2006/relationships/slideMaster" Target="../slideMasters/slideMaster8.xml"/><Relationship Id="rId2" Type="http://schemas.openxmlformats.org/officeDocument/2006/relationships/tags" Target="../tags/tag385.xml"/><Relationship Id="rId1" Type="http://schemas.openxmlformats.org/officeDocument/2006/relationships/tags" Target="../tags/tag384.xml"/><Relationship Id="rId5" Type="http://schemas.openxmlformats.org/officeDocument/2006/relationships/image" Target="../media/image23.emf"/><Relationship Id="rId4" Type="http://schemas.openxmlformats.org/officeDocument/2006/relationships/oleObject" Target="../embeddings/oleObject41.bin"/></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xml.rels><?xml version="1.0" encoding="UTF-8" standalone="yes"?>
<Relationships xmlns="http://schemas.openxmlformats.org/package/2006/relationships"><Relationship Id="rId3" Type="http://schemas.openxmlformats.org/officeDocument/2006/relationships/slideMaster" Target="../slideMasters/slideMaster8.xml"/><Relationship Id="rId2" Type="http://schemas.openxmlformats.org/officeDocument/2006/relationships/tags" Target="../tags/tag387.xml"/><Relationship Id="rId1" Type="http://schemas.openxmlformats.org/officeDocument/2006/relationships/tags" Target="../tags/tag386.xml"/><Relationship Id="rId6" Type="http://schemas.openxmlformats.org/officeDocument/2006/relationships/image" Target="../media/image18.png"/><Relationship Id="rId5" Type="http://schemas.openxmlformats.org/officeDocument/2006/relationships/image" Target="../media/image8.emf"/><Relationship Id="rId4" Type="http://schemas.openxmlformats.org/officeDocument/2006/relationships/oleObject" Target="../embeddings/oleObject42.bin"/></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extLst>
              <p:ext uri="{D42A27DB-BD31-4B8C-83A1-F6EECF244321}">
                <p14:modId xmlns:p14="http://schemas.microsoft.com/office/powerpoint/2010/main" val="1834198498"/>
              </p:ext>
            </p:extLst>
          </p:nvPr>
        </p:nvGraphicFramePr>
        <p:xfrm>
          <a:off x="1621" y="1621"/>
          <a:ext cx="1619" cy="1619"/>
        </p:xfrm>
        <a:graphic>
          <a:graphicData uri="http://schemas.openxmlformats.org/presentationml/2006/ole">
            <mc:AlternateContent xmlns:mc="http://schemas.openxmlformats.org/markup-compatibility/2006">
              <mc:Choice xmlns:v="urn:schemas-microsoft-com:vml" Requires="v">
                <p:oleObj name="think-cell Slide" r:id="rId3" imgW="353" imgH="353" progId="TCLayout.ActiveDocument.1">
                  <p:embed/>
                </p:oleObj>
              </mc:Choice>
              <mc:Fallback>
                <p:oleObj name="think-cell Slide" r:id="rId3" imgW="353" imgH="353" progId="TCLayout.ActiveDocument.1">
                  <p:embed/>
                  <p:pic>
                    <p:nvPicPr>
                      <p:cNvPr id="3" name="Object 2" hidden="1"/>
                      <p:cNvPicPr/>
                      <p:nvPr/>
                    </p:nvPicPr>
                    <p:blipFill>
                      <a:blip r:embed="rId4"/>
                      <a:stretch>
                        <a:fillRect/>
                      </a:stretch>
                    </p:blipFill>
                    <p:spPr>
                      <a:xfrm>
                        <a:off x="1621" y="1621"/>
                        <a:ext cx="1619" cy="1619"/>
                      </a:xfrm>
                      <a:prstGeom prst="rect">
                        <a:avLst/>
                      </a:prstGeom>
                    </p:spPr>
                  </p:pic>
                </p:oleObj>
              </mc:Fallback>
            </mc:AlternateContent>
          </a:graphicData>
        </a:graphic>
      </p:graphicFrame>
      <p:sp>
        <p:nvSpPr>
          <p:cNvPr id="2" name="2. Slide Title"/>
          <p:cNvSpPr>
            <a:spLocks noGrp="1"/>
          </p:cNvSpPr>
          <p:nvPr>
            <p:ph type="title"/>
          </p:nvPr>
        </p:nvSpPr>
        <p:spPr bwMode="auto"/>
        <p:txBody>
          <a:bodyPr vert="horz"/>
          <a:lstStyle/>
          <a:p>
            <a:r>
              <a:rPr lang="en-US"/>
              <a:t>Click to edit Master title style</a:t>
            </a:r>
            <a:endParaRPr lang="x-none"/>
          </a:p>
        </p:txBody>
      </p:sp>
      <p:sp>
        <p:nvSpPr>
          <p:cNvPr id="5" name="doc id"/>
          <p:cNvSpPr>
            <a:spLocks noChangeArrowheads="1"/>
          </p:cNvSpPr>
          <p:nvPr userDrawn="1"/>
        </p:nvSpPr>
        <p:spPr bwMode="auto">
          <a:xfrm>
            <a:off x="10995479" y="51834"/>
            <a:ext cx="894152" cy="1247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p>
            <a:pPr algn="r" defTabSz="913526"/>
            <a:endParaRPr lang="x-none" sz="816" baseline="0">
              <a:solidFill>
                <a:srgbClr val="808080"/>
              </a:solidFill>
              <a:latin typeface="+mn-lt"/>
              <a:ea typeface="+mn-ea"/>
            </a:endParaRPr>
          </a:p>
        </p:txBody>
      </p:sp>
    </p:spTree>
    <p:extLst>
      <p:ext uri="{BB962C8B-B14F-4D97-AF65-F5344CB8AC3E}">
        <p14:creationId xmlns:p14="http://schemas.microsoft.com/office/powerpoint/2010/main" val="3562319038"/>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_Content Slid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extLst>
              <p:ext uri="{D42A27DB-BD31-4B8C-83A1-F6EECF244321}">
                <p14:modId xmlns:p14="http://schemas.microsoft.com/office/powerpoint/2010/main" val="3181586672"/>
              </p:ext>
            </p:extLst>
          </p:nvPr>
        </p:nvGraphicFramePr>
        <p:xfrm>
          <a:off x="1621" y="1621"/>
          <a:ext cx="1619" cy="1619"/>
        </p:xfrm>
        <a:graphic>
          <a:graphicData uri="http://schemas.openxmlformats.org/presentationml/2006/ole">
            <mc:AlternateContent xmlns:mc="http://schemas.openxmlformats.org/markup-compatibility/2006">
              <mc:Choice xmlns:v="urn:schemas-microsoft-com:vml" Requires="v">
                <p:oleObj name="think-cell Slide" r:id="rId3" imgW="353" imgH="353" progId="TCLayout.ActiveDocument.1">
                  <p:embed/>
                </p:oleObj>
              </mc:Choice>
              <mc:Fallback>
                <p:oleObj name="think-cell Slide" r:id="rId3" imgW="353" imgH="353" progId="TCLayout.ActiveDocument.1">
                  <p:embed/>
                  <p:pic>
                    <p:nvPicPr>
                      <p:cNvPr id="3" name="Object 2" hidden="1"/>
                      <p:cNvPicPr/>
                      <p:nvPr/>
                    </p:nvPicPr>
                    <p:blipFill>
                      <a:blip r:embed="rId4"/>
                      <a:stretch>
                        <a:fillRect/>
                      </a:stretch>
                    </p:blipFill>
                    <p:spPr>
                      <a:xfrm>
                        <a:off x="1621" y="1621"/>
                        <a:ext cx="1619" cy="1619"/>
                      </a:xfrm>
                      <a:prstGeom prst="rect">
                        <a:avLst/>
                      </a:prstGeom>
                    </p:spPr>
                  </p:pic>
                </p:oleObj>
              </mc:Fallback>
            </mc:AlternateContent>
          </a:graphicData>
        </a:graphic>
      </p:graphicFrame>
      <p:sp>
        <p:nvSpPr>
          <p:cNvPr id="4" name="Text Placeholder 3">
            <a:extLst>
              <a:ext uri="{FF2B5EF4-FFF2-40B4-BE49-F238E27FC236}">
                <a16:creationId xmlns:a16="http://schemas.microsoft.com/office/drawing/2014/main" id="{2BC26ABB-FC4A-46D6-9B14-76F3BA8E5FC5}"/>
              </a:ext>
            </a:extLst>
          </p:cNvPr>
          <p:cNvSpPr>
            <a:spLocks noGrp="1"/>
          </p:cNvSpPr>
          <p:nvPr>
            <p:ph type="body" sz="quarter" idx="10" hasCustomPrompt="1"/>
          </p:nvPr>
        </p:nvSpPr>
        <p:spPr>
          <a:xfrm>
            <a:off x="342900" y="235817"/>
            <a:ext cx="11544300" cy="380475"/>
          </a:xfrm>
          <a:prstGeom prst="rect">
            <a:avLst/>
          </a:prstGeom>
        </p:spPr>
        <p:txBody>
          <a:bodyPr lIns="0" rIns="0"/>
          <a:lstStyle>
            <a:lvl1pPr marL="0" indent="0">
              <a:defRPr sz="1800" b="1">
                <a:solidFill>
                  <a:schemeClr val="accent3"/>
                </a:solidFill>
              </a:defRPr>
            </a:lvl1pPr>
          </a:lstStyle>
          <a:p>
            <a:pPr lvl="0"/>
            <a:r>
              <a:rPr lang="en-US"/>
              <a:t>Click to edit title</a:t>
            </a:r>
          </a:p>
        </p:txBody>
      </p:sp>
      <p:pic>
        <p:nvPicPr>
          <p:cNvPr id="5" name="Picture 4">
            <a:extLst>
              <a:ext uri="{FF2B5EF4-FFF2-40B4-BE49-F238E27FC236}">
                <a16:creationId xmlns:a16="http://schemas.microsoft.com/office/drawing/2014/main" id="{960ADDAD-0E22-46A8-93E6-E51854C37F41}"/>
              </a:ext>
            </a:extLst>
          </p:cNvPr>
          <p:cNvPicPr>
            <a:picLocks noChangeAspect="1"/>
          </p:cNvPicPr>
          <p:nvPr userDrawn="1"/>
        </p:nvPicPr>
        <p:blipFill rotWithShape="1">
          <a:blip r:embed="rId5">
            <a:duotone>
              <a:schemeClr val="bg2">
                <a:shade val="45000"/>
                <a:satMod val="135000"/>
              </a:schemeClr>
              <a:prstClr val="white"/>
            </a:duotone>
            <a:alphaModFix amt="35000"/>
            <a:extLst>
              <a:ext uri="{BEBA8EAE-BF5A-486C-A8C5-ECC9F3942E4B}">
                <a14:imgProps xmlns:a14="http://schemas.microsoft.com/office/drawing/2010/main">
                  <a14:imgLayer r:embed="rId6">
                    <a14:imgEffect>
                      <a14:brightnessContrast bright="40000"/>
                    </a14:imgEffect>
                  </a14:imgLayer>
                </a14:imgProps>
              </a:ext>
            </a:extLst>
          </a:blip>
          <a:srcRect r="84418" b="9333"/>
          <a:stretch/>
        </p:blipFill>
        <p:spPr>
          <a:xfrm>
            <a:off x="7949523" y="1584527"/>
            <a:ext cx="4242477" cy="4973295"/>
          </a:xfrm>
          <a:prstGeom prst="rect">
            <a:avLst/>
          </a:prstGeom>
        </p:spPr>
      </p:pic>
    </p:spTree>
    <p:extLst>
      <p:ext uri="{BB962C8B-B14F-4D97-AF65-F5344CB8AC3E}">
        <p14:creationId xmlns:p14="http://schemas.microsoft.com/office/powerpoint/2010/main" val="1135983114"/>
      </p:ext>
    </p:extLst>
  </p:cSld>
  <p:clrMapOvr>
    <a:masterClrMapping/>
  </p:clrMapOvr>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Default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1834134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44_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extLst>
              <p:ext uri="{D42A27DB-BD31-4B8C-83A1-F6EECF244321}">
                <p14:modId xmlns:p14="http://schemas.microsoft.com/office/powerpoint/2010/main" val="722068008"/>
              </p:ext>
            </p:extLst>
          </p:nvPr>
        </p:nvGraphicFramePr>
        <p:xfrm>
          <a:off x="2161" y="1621"/>
          <a:ext cx="2159" cy="1619"/>
        </p:xfrm>
        <a:graphic>
          <a:graphicData uri="http://schemas.openxmlformats.org/presentationml/2006/ole">
            <mc:AlternateContent xmlns:mc="http://schemas.openxmlformats.org/markup-compatibility/2006">
              <mc:Choice xmlns:v="urn:schemas-microsoft-com:vml" Requires="v">
                <p:oleObj name="think-cell Slide" r:id="rId4" imgW="360" imgH="360" progId="TCLayout.ActiveDocument.1">
                  <p:embed/>
                </p:oleObj>
              </mc:Choice>
              <mc:Fallback>
                <p:oleObj name="think-cell Slide" r:id="rId4" imgW="360" imgH="360" progId="TCLayout.ActiveDocument.1">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61" y="1621"/>
                        <a:ext cx="2159" cy="161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 name="Rectangle 3" hidden="1">
            <a:extLst>
              <a:ext uri="{FF2B5EF4-FFF2-40B4-BE49-F238E27FC236}">
                <a16:creationId xmlns:a16="http://schemas.microsoft.com/office/drawing/2014/main" id="{05080FD5-E825-4102-A276-9AC57C035C95}"/>
              </a:ext>
            </a:extLst>
          </p:cNvPr>
          <p:cNvSpPr/>
          <p:nvPr userDrawn="1">
            <p:custDataLst>
              <p:tags r:id="rId2"/>
            </p:custDataLst>
          </p:nvPr>
        </p:nvSpPr>
        <p:spPr>
          <a:xfrm>
            <a:off x="0" y="0"/>
            <a:ext cx="158750" cy="158750"/>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marR="0" lvl="0" indent="0" algn="ctr" defTabSz="914400" rtl="0" eaLnBrk="1" fontAlgn="auto"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Arial" panose="020B0604020202020204" pitchFamily="34" charset="0"/>
              <a:ea typeface="+mn-ea"/>
              <a:cs typeface="+mn-cs"/>
              <a:sym typeface="Arial" panose="020B0604020202020204" pitchFamily="34" charset="0"/>
            </a:endParaRPr>
          </a:p>
        </p:txBody>
      </p:sp>
      <p:sp>
        <p:nvSpPr>
          <p:cNvPr id="2" name="2. Slide Title"/>
          <p:cNvSpPr>
            <a:spLocks noGrp="1"/>
          </p:cNvSpPr>
          <p:nvPr>
            <p:ph type="title" hasCustomPrompt="1"/>
          </p:nvPr>
        </p:nvSpPr>
        <p:spPr>
          <a:xfrm>
            <a:off x="233259" y="234863"/>
            <a:ext cx="11554930" cy="553998"/>
          </a:xfrm>
        </p:spPr>
        <p:txBody>
          <a:bodyPr vert="horz"/>
          <a:lstStyle>
            <a:lvl1pPr>
              <a:defRPr sz="1800"/>
            </a:lvl1pPr>
          </a:lstStyle>
          <a:p>
            <a:r>
              <a:rPr lang="en-US"/>
              <a:t>Click to edit Master</a:t>
            </a:r>
            <a:br>
              <a:rPr lang="en-US"/>
            </a:br>
            <a:r>
              <a:rPr lang="en-US"/>
              <a:t>title style</a:t>
            </a:r>
          </a:p>
        </p:txBody>
      </p:sp>
      <p:sp>
        <p:nvSpPr>
          <p:cNvPr id="50" name="Text Placeholder 49">
            <a:extLst>
              <a:ext uri="{FF2B5EF4-FFF2-40B4-BE49-F238E27FC236}">
                <a16:creationId xmlns:a16="http://schemas.microsoft.com/office/drawing/2014/main" id="{04C7ACF0-8B78-49DD-A2F4-1598BAF49DB5}"/>
              </a:ext>
            </a:extLst>
          </p:cNvPr>
          <p:cNvSpPr>
            <a:spLocks noGrp="1"/>
          </p:cNvSpPr>
          <p:nvPr>
            <p:ph type="body" sz="quarter" idx="10" hasCustomPrompt="1"/>
          </p:nvPr>
        </p:nvSpPr>
        <p:spPr>
          <a:xfrm>
            <a:off x="233259" y="857479"/>
            <a:ext cx="11554930" cy="215444"/>
          </a:xfrm>
        </p:spPr>
        <p:txBody>
          <a:bodyPr/>
          <a:lstStyle>
            <a:lvl1pPr>
              <a:defRPr sz="1400"/>
            </a:lvl1pPr>
          </a:lstStyle>
          <a:p>
            <a:pPr lvl="0"/>
            <a:r>
              <a:rPr lang="en-US"/>
              <a:t>Click to edit Sub-Title</a:t>
            </a:r>
          </a:p>
        </p:txBody>
      </p:sp>
      <p:sp>
        <p:nvSpPr>
          <p:cNvPr id="7" name="Text Placeholder 6">
            <a:extLst>
              <a:ext uri="{FF2B5EF4-FFF2-40B4-BE49-F238E27FC236}">
                <a16:creationId xmlns:a16="http://schemas.microsoft.com/office/drawing/2014/main" id="{464140EA-F98A-4509-BFD6-6789D94751DC}"/>
              </a:ext>
            </a:extLst>
          </p:cNvPr>
          <p:cNvSpPr>
            <a:spLocks noGrp="1"/>
          </p:cNvSpPr>
          <p:nvPr>
            <p:ph type="body" sz="quarter" idx="14"/>
          </p:nvPr>
        </p:nvSpPr>
        <p:spPr>
          <a:xfrm>
            <a:off x="233259" y="6436833"/>
            <a:ext cx="10515600" cy="209550"/>
          </a:xfrm>
          <a:solidFill>
            <a:schemeClr val="accent2"/>
          </a:solidFill>
        </p:spPr>
        <p:txBody>
          <a:bodyPr anchor="b">
            <a:noAutofit/>
          </a:bodyPr>
          <a:lstStyle>
            <a:lvl1pPr marL="0" indent="0">
              <a:buFontTx/>
              <a:buNone/>
              <a:defRPr sz="900" b="0" i="0">
                <a:latin typeface="DIN Pro Regular" charset="0"/>
                <a:ea typeface="DIN Pro Regular" charset="0"/>
                <a:cs typeface="DIN Pro Regular" charset="0"/>
              </a:defRPr>
            </a:lvl1pPr>
          </a:lstStyle>
          <a:p>
            <a:pPr lvl="0"/>
            <a:endParaRPr lang="en-US"/>
          </a:p>
        </p:txBody>
      </p:sp>
    </p:spTree>
    <p:extLst>
      <p:ext uri="{BB962C8B-B14F-4D97-AF65-F5344CB8AC3E}">
        <p14:creationId xmlns:p14="http://schemas.microsoft.com/office/powerpoint/2010/main" val="280930235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Cover Slid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extLst>
              <p:ext uri="{D42A27DB-BD31-4B8C-83A1-F6EECF244321}">
                <p14:modId xmlns:p14="http://schemas.microsoft.com/office/powerpoint/2010/main" val="1526395035"/>
              </p:ext>
            </p:extLst>
          </p:nvPr>
        </p:nvGraphicFramePr>
        <p:xfrm>
          <a:off x="1591" y="1591"/>
          <a:ext cx="1587" cy="1587"/>
        </p:xfrm>
        <a:graphic>
          <a:graphicData uri="http://schemas.openxmlformats.org/presentationml/2006/ole">
            <mc:AlternateContent xmlns:mc="http://schemas.openxmlformats.org/markup-compatibility/2006">
              <mc:Choice xmlns:v="urn:schemas-microsoft-com:vml" Requires="v">
                <p:oleObj name="think-cell Slide" r:id="rId4" imgW="360" imgH="360" progId="TCLayout.ActiveDocument.1">
                  <p:embed/>
                </p:oleObj>
              </mc:Choice>
              <mc:Fallback>
                <p:oleObj name="think-cell Slide" r:id="rId4" imgW="360" imgH="360" progId="TCLayout.ActiveDocument.1">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91" y="1591"/>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 name="Rectangle 3" hidden="1">
            <a:extLst>
              <a:ext uri="{FF2B5EF4-FFF2-40B4-BE49-F238E27FC236}">
                <a16:creationId xmlns:a16="http://schemas.microsoft.com/office/drawing/2014/main" id="{4E0B3EE2-0917-4527-839B-478DE0399B26}"/>
              </a:ext>
            </a:extLst>
          </p:cNvPr>
          <p:cNvSpPr/>
          <p:nvPr userDrawn="1">
            <p:custDataLst>
              <p:tags r:id="rId2"/>
            </p:custDataLst>
          </p:nvPr>
        </p:nvSpPr>
        <p:spPr>
          <a:xfrm>
            <a:off x="0" y="0"/>
            <a:ext cx="158750" cy="158750"/>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100000"/>
              </a:lnSpc>
              <a:spcBef>
                <a:spcPct val="0"/>
              </a:spcBef>
              <a:spcAft>
                <a:spcPct val="0"/>
              </a:spcAft>
            </a:pPr>
            <a:endParaRPr lang="en-US" sz="1939" b="1" i="0" baseline="0">
              <a:solidFill>
                <a:schemeClr val="tx1"/>
              </a:solidFill>
              <a:latin typeface="Arial" panose="020B0604020202020204" pitchFamily="34" charset="0"/>
              <a:ea typeface="+mj-ea"/>
              <a:cs typeface="Arial" panose="020B0604020202020204" pitchFamily="34" charset="0"/>
              <a:sym typeface="Arial" panose="020B0604020202020204" pitchFamily="34" charset="0"/>
            </a:endParaRPr>
          </a:p>
        </p:txBody>
      </p:sp>
      <p:pic>
        <p:nvPicPr>
          <p:cNvPr id="15" name="Picture 14"/>
          <p:cNvPicPr>
            <a:picLocks noChangeAspect="1"/>
          </p:cNvPicPr>
          <p:nvPr userDrawn="1"/>
        </p:nvPicPr>
        <p:blipFill>
          <a:blip r:embed="rId6" cstate="email">
            <a:extLst>
              <a:ext uri="{28A0092B-C50C-407E-A947-70E740481C1C}">
                <a14:useLocalDpi xmlns:a14="http://schemas.microsoft.com/office/drawing/2010/main"/>
              </a:ext>
            </a:extLst>
          </a:blip>
          <a:stretch>
            <a:fillRect/>
          </a:stretch>
        </p:blipFill>
        <p:spPr>
          <a:xfrm>
            <a:off x="2013708" y="1914726"/>
            <a:ext cx="4740388" cy="954991"/>
          </a:xfrm>
          <a:prstGeom prst="rect">
            <a:avLst/>
          </a:prstGeom>
        </p:spPr>
      </p:pic>
      <p:sp>
        <p:nvSpPr>
          <p:cNvPr id="22" name="Title 21"/>
          <p:cNvSpPr>
            <a:spLocks noGrp="1"/>
          </p:cNvSpPr>
          <p:nvPr>
            <p:ph type="title" hasCustomPrompt="1"/>
          </p:nvPr>
        </p:nvSpPr>
        <p:spPr>
          <a:xfrm>
            <a:off x="2059889" y="3199736"/>
            <a:ext cx="8840220" cy="628121"/>
          </a:xfrm>
          <a:prstGeom prst="rect">
            <a:avLst/>
          </a:prstGeom>
        </p:spPr>
        <p:txBody>
          <a:bodyPr vert="horz"/>
          <a:lstStyle>
            <a:lvl1pPr>
              <a:defRPr>
                <a:latin typeface="Arial" panose="020B0604020202020204" pitchFamily="34" charset="0"/>
                <a:cs typeface="Arial" panose="020B0604020202020204" pitchFamily="34" charset="0"/>
                <a:sym typeface="Arial" panose="020B0604020202020204" pitchFamily="34" charset="0"/>
              </a:defRPr>
            </a:lvl1pPr>
          </a:lstStyle>
          <a:p>
            <a:r>
              <a:rPr lang="en-US"/>
              <a:t>Click to edit Master title style</a:t>
            </a:r>
            <a:br>
              <a:rPr lang="en-US"/>
            </a:br>
            <a:endParaRPr lang="en-SG"/>
          </a:p>
        </p:txBody>
      </p:sp>
      <p:sp>
        <p:nvSpPr>
          <p:cNvPr id="14" name="Rectangle 13">
            <a:extLst>
              <a:ext uri="{FF2B5EF4-FFF2-40B4-BE49-F238E27FC236}">
                <a16:creationId xmlns:a16="http://schemas.microsoft.com/office/drawing/2014/main" id="{3870D1E5-3887-4980-BD83-1FF467448DE5}"/>
              </a:ext>
            </a:extLst>
          </p:cNvPr>
          <p:cNvSpPr/>
          <p:nvPr userDrawn="1"/>
        </p:nvSpPr>
        <p:spPr bwMode="ltGray">
          <a:xfrm>
            <a:off x="1" y="6560370"/>
            <a:ext cx="12192000" cy="297630"/>
          </a:xfrm>
          <a:prstGeom prst="rect">
            <a:avLst/>
          </a:prstGeom>
          <a:solidFill>
            <a:srgbClr val="152A38"/>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97" tIns="46649" rIns="93297" bIns="46649" numCol="1" spcCol="0" rtlCol="0" fromWordArt="0" anchor="ctr" anchorCtr="0" forceAA="0" compatLnSpc="1">
            <a:prstTxWarp prst="textNoShape">
              <a:avLst/>
            </a:prstTxWarp>
            <a:noAutofit/>
          </a:bodyPr>
          <a:lstStyle/>
          <a:p>
            <a:pPr algn="ctr"/>
            <a:endParaRPr lang="en-US" sz="800">
              <a:solidFill>
                <a:schemeClr val="tx1"/>
              </a:solidFill>
              <a:latin typeface="+mn-lt"/>
            </a:endParaRPr>
          </a:p>
        </p:txBody>
      </p:sp>
      <p:sp>
        <p:nvSpPr>
          <p:cNvPr id="16" name="Slide Number">
            <a:extLst>
              <a:ext uri="{FF2B5EF4-FFF2-40B4-BE49-F238E27FC236}">
                <a16:creationId xmlns:a16="http://schemas.microsoft.com/office/drawing/2014/main" id="{983D52BF-AFD3-4FEF-AD3A-A2C991C57E67}"/>
              </a:ext>
            </a:extLst>
          </p:cNvPr>
          <p:cNvSpPr txBox="1">
            <a:spLocks/>
          </p:cNvSpPr>
          <p:nvPr userDrawn="1"/>
        </p:nvSpPr>
        <p:spPr bwMode="ltGray">
          <a:xfrm>
            <a:off x="11762436" y="6641718"/>
            <a:ext cx="125034" cy="123111"/>
          </a:xfrm>
          <a:prstGeom prst="rect">
            <a:avLst/>
          </a:prstGeom>
        </p:spPr>
        <p:txBody>
          <a:bodyPr vert="horz" wrap="none" lIns="0" tIns="0" rIns="0" bIns="0" rtlCol="0" anchor="ctr">
            <a:spAutoFit/>
          </a:bodyPr>
          <a:lstStyle>
            <a:defPPr>
              <a:defRPr lang="x-none"/>
            </a:defPPr>
            <a:lvl1pPr>
              <a:defRPr lang="x-none" sz="1000" baseline="0">
                <a:latin typeface="+mn-lt"/>
              </a:defRPr>
            </a:lvl1pPr>
          </a:lstStyle>
          <a:p>
            <a:pPr algn="r"/>
            <a:fld id="{42C328C1-A84F-4A39-A664-DBA00541A8C6}" type="slidenum">
              <a:rPr lang="x-none" sz="800" baseline="0" smtClean="0">
                <a:solidFill>
                  <a:schemeClr val="bg1"/>
                </a:solidFill>
                <a:latin typeface="+mn-lt"/>
              </a:rPr>
              <a:pPr algn="r"/>
              <a:t>‹#›</a:t>
            </a:fld>
            <a:endParaRPr lang="x-none" sz="800" baseline="0">
              <a:solidFill>
                <a:schemeClr val="bg1"/>
              </a:solidFill>
              <a:latin typeface="+mn-lt"/>
            </a:endParaRPr>
          </a:p>
        </p:txBody>
      </p:sp>
      <p:pic>
        <p:nvPicPr>
          <p:cNvPr id="17" name="Picture 606" descr="Image result for al futtaim logo">
            <a:extLst>
              <a:ext uri="{FF2B5EF4-FFF2-40B4-BE49-F238E27FC236}">
                <a16:creationId xmlns:a16="http://schemas.microsoft.com/office/drawing/2014/main" id="{AFAE479C-7A6B-4430-8E64-D5154DCA585C}"/>
              </a:ext>
            </a:extLst>
          </p:cNvPr>
          <p:cNvPicPr>
            <a:picLocks noChangeAspect="1" noChangeArrowheads="1"/>
          </p:cNvPicPr>
          <p:nvPr userDrawn="1"/>
        </p:nvPicPr>
        <p:blipFill rotWithShape="1">
          <a:blip r:embed="rId7" cstate="email">
            <a:biLevel thresh="25000"/>
            <a:extLst>
              <a:ext uri="{28A0092B-C50C-407E-A947-70E740481C1C}">
                <a14:useLocalDpi xmlns:a14="http://schemas.microsoft.com/office/drawing/2010/main"/>
              </a:ext>
            </a:extLst>
          </a:blip>
          <a:srcRect/>
          <a:stretch/>
        </p:blipFill>
        <p:spPr bwMode="auto">
          <a:xfrm>
            <a:off x="10832375" y="6635214"/>
            <a:ext cx="720428" cy="147941"/>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B1170FDE-1F8A-4026-A8C5-4B13B02609F1}"/>
              </a:ext>
            </a:extLst>
          </p:cNvPr>
          <p:cNvSpPr txBox="1"/>
          <p:nvPr userDrawn="1"/>
        </p:nvSpPr>
        <p:spPr>
          <a:xfrm>
            <a:off x="254244" y="6587861"/>
            <a:ext cx="1104790" cy="217880"/>
          </a:xfrm>
          <a:prstGeom prst="rect">
            <a:avLst/>
          </a:prstGeom>
          <a:noFill/>
        </p:spPr>
        <p:txBody>
          <a:bodyPr wrap="none" rtlCol="0">
            <a:spAutoFit/>
          </a:bodyPr>
          <a:lstStyle/>
          <a:p>
            <a:r>
              <a:rPr lang="en-AE" sz="800">
                <a:solidFill>
                  <a:schemeClr val="bg1"/>
                </a:solidFill>
                <a:latin typeface="+mn-lt"/>
                <a:cs typeface="Calibri" panose="020F0502020204030204" pitchFamily="34" charset="0"/>
              </a:rPr>
              <a:t>Automotive Division</a:t>
            </a:r>
          </a:p>
        </p:txBody>
      </p:sp>
    </p:spTree>
    <p:extLst>
      <p:ext uri="{BB962C8B-B14F-4D97-AF65-F5344CB8AC3E}">
        <p14:creationId xmlns:p14="http://schemas.microsoft.com/office/powerpoint/2010/main" val="670964057"/>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Title Slid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extLst>
              <p:ext uri="{D42A27DB-BD31-4B8C-83A1-F6EECF244321}">
                <p14:modId xmlns:p14="http://schemas.microsoft.com/office/powerpoint/2010/main" val="3172324637"/>
              </p:ext>
            </p:extLst>
          </p:nvPr>
        </p:nvGraphicFramePr>
        <p:xfrm>
          <a:off x="2161" y="1622"/>
          <a:ext cx="2159" cy="1619"/>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3" name="Object 2" hidden="1"/>
                      <p:cNvPicPr/>
                      <p:nvPr/>
                    </p:nvPicPr>
                    <p:blipFill>
                      <a:blip r:embed="rId4"/>
                      <a:stretch>
                        <a:fillRect/>
                      </a:stretch>
                    </p:blipFill>
                    <p:spPr>
                      <a:xfrm>
                        <a:off x="2161" y="1622"/>
                        <a:ext cx="2159" cy="1619"/>
                      </a:xfrm>
                      <a:prstGeom prst="rect">
                        <a:avLst/>
                      </a:prstGeom>
                    </p:spPr>
                  </p:pic>
                </p:oleObj>
              </mc:Fallback>
            </mc:AlternateContent>
          </a:graphicData>
        </a:graphic>
      </p:graphicFrame>
      <p:pic>
        <p:nvPicPr>
          <p:cNvPr id="2" name="Picture 1"/>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bwMode="ltGray">
          <a:xfrm>
            <a:off x="-7289" y="0"/>
            <a:ext cx="12206577" cy="4999181"/>
          </a:xfrm>
          <a:prstGeom prst="rect">
            <a:avLst/>
          </a:prstGeom>
        </p:spPr>
      </p:pic>
      <p:sp>
        <p:nvSpPr>
          <p:cNvPr id="4" name="Working Draft Text" hidden="1"/>
          <p:cNvSpPr txBox="1">
            <a:spLocks noChangeArrowheads="1"/>
          </p:cNvSpPr>
          <p:nvPr userDrawn="1"/>
        </p:nvSpPr>
        <p:spPr bwMode="black">
          <a:xfrm>
            <a:off x="488407" y="324144"/>
            <a:ext cx="3795784" cy="1280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eaLnBrk="0" hangingPunct="0">
              <a:defRPr lang="x-none" sz="1600">
                <a:solidFill>
                  <a:schemeClr val="tx1"/>
                </a:solidFill>
                <a:latin typeface="Arial" charset="0"/>
              </a:defRPr>
            </a:lvl1pPr>
            <a:lvl2pPr marL="742950" indent="-285750" eaLnBrk="0" hangingPunct="0">
              <a:defRPr lang="x-none" sz="1600">
                <a:solidFill>
                  <a:schemeClr val="tx1"/>
                </a:solidFill>
                <a:latin typeface="Arial" charset="0"/>
              </a:defRPr>
            </a:lvl2pPr>
            <a:lvl3pPr marL="1143000" indent="-228600" eaLnBrk="0" hangingPunct="0">
              <a:defRPr lang="x-none" sz="1600">
                <a:solidFill>
                  <a:schemeClr val="tx1"/>
                </a:solidFill>
                <a:latin typeface="Arial" charset="0"/>
              </a:defRPr>
            </a:lvl3pPr>
            <a:lvl4pPr marL="1600200" indent="-228600" eaLnBrk="0" hangingPunct="0">
              <a:defRPr lang="x-none" sz="1600">
                <a:solidFill>
                  <a:schemeClr val="tx1"/>
                </a:solidFill>
                <a:latin typeface="Arial" charset="0"/>
              </a:defRPr>
            </a:lvl4pPr>
            <a:lvl5pPr marL="2057400" indent="-228600" eaLnBrk="0" hangingPunct="0">
              <a:defRPr lang="x-none" sz="1600">
                <a:solidFill>
                  <a:schemeClr val="tx1"/>
                </a:solidFill>
                <a:latin typeface="Arial" charset="0"/>
              </a:defRPr>
            </a:lvl5pPr>
            <a:lvl6pPr marL="2514600" indent="-228600" eaLnBrk="0" fontAlgn="base" hangingPunct="0">
              <a:spcBef>
                <a:spcPct val="0"/>
              </a:spcBef>
              <a:spcAft>
                <a:spcPct val="0"/>
              </a:spcAft>
              <a:defRPr lang="x-none" sz="1600">
                <a:solidFill>
                  <a:schemeClr val="tx1"/>
                </a:solidFill>
                <a:latin typeface="Arial" charset="0"/>
              </a:defRPr>
            </a:lvl6pPr>
            <a:lvl7pPr marL="2971800" indent="-228600" eaLnBrk="0" fontAlgn="base" hangingPunct="0">
              <a:spcBef>
                <a:spcPct val="0"/>
              </a:spcBef>
              <a:spcAft>
                <a:spcPct val="0"/>
              </a:spcAft>
              <a:defRPr lang="x-none" sz="1600">
                <a:solidFill>
                  <a:schemeClr val="tx1"/>
                </a:solidFill>
                <a:latin typeface="Arial" charset="0"/>
              </a:defRPr>
            </a:lvl7pPr>
            <a:lvl8pPr marL="3429000" indent="-228600" eaLnBrk="0" fontAlgn="base" hangingPunct="0">
              <a:spcBef>
                <a:spcPct val="0"/>
              </a:spcBef>
              <a:spcAft>
                <a:spcPct val="0"/>
              </a:spcAft>
              <a:defRPr lang="x-none" sz="1600">
                <a:solidFill>
                  <a:schemeClr val="tx1"/>
                </a:solidFill>
                <a:latin typeface="Arial" charset="0"/>
              </a:defRPr>
            </a:lvl8pPr>
            <a:lvl9pPr marL="3886200" indent="-228600" eaLnBrk="0" fontAlgn="base" hangingPunct="0">
              <a:spcBef>
                <a:spcPct val="0"/>
              </a:spcBef>
              <a:spcAft>
                <a:spcPct val="0"/>
              </a:spcAft>
              <a:defRPr lang="x-none" sz="1600">
                <a:solidFill>
                  <a:schemeClr val="tx1"/>
                </a:solidFill>
                <a:latin typeface="Arial" charset="0"/>
              </a:defRPr>
            </a:lvl9pPr>
          </a:lstStyle>
          <a:p>
            <a:pPr eaLnBrk="1" hangingPunct="1">
              <a:defRPr lang="x-none"/>
            </a:pPr>
            <a:r>
              <a:rPr lang="x-none" sz="816" b="1" baseline="0">
                <a:solidFill>
                  <a:srgbClr val="FFFFFF"/>
                </a:solidFill>
                <a:latin typeface="Arial" panose="020B0604020202020204" pitchFamily="34" charset="0"/>
                <a:cs typeface="Arial" panose="020B0604020202020204" pitchFamily="34" charset="0"/>
                <a:sym typeface="Arial" panose="020B0604020202020204" pitchFamily="34" charset="0"/>
              </a:rPr>
              <a:t>WORKING DRAFT</a:t>
            </a:r>
          </a:p>
        </p:txBody>
      </p:sp>
      <p:sp>
        <p:nvSpPr>
          <p:cNvPr id="6" name="Working Draft" hidden="1"/>
          <p:cNvSpPr txBox="1">
            <a:spLocks noChangeArrowheads="1"/>
          </p:cNvSpPr>
          <p:nvPr userDrawn="1"/>
        </p:nvSpPr>
        <p:spPr bwMode="black">
          <a:xfrm>
            <a:off x="488407" y="467033"/>
            <a:ext cx="3795784" cy="125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oAutofit/>
          </a:bodyPr>
          <a:lstStyle>
            <a:lvl1pPr eaLnBrk="0" hangingPunct="0">
              <a:defRPr lang="x-none" sz="1600">
                <a:solidFill>
                  <a:schemeClr val="tx1"/>
                </a:solidFill>
                <a:latin typeface="Arial" charset="0"/>
              </a:defRPr>
            </a:lvl1pPr>
            <a:lvl2pPr marL="742950" indent="-285750" eaLnBrk="0" hangingPunct="0">
              <a:defRPr lang="x-none" sz="1600">
                <a:solidFill>
                  <a:schemeClr val="tx1"/>
                </a:solidFill>
                <a:latin typeface="Arial" charset="0"/>
              </a:defRPr>
            </a:lvl2pPr>
            <a:lvl3pPr marL="1143000" indent="-228600" eaLnBrk="0" hangingPunct="0">
              <a:defRPr lang="x-none" sz="1600">
                <a:solidFill>
                  <a:schemeClr val="tx1"/>
                </a:solidFill>
                <a:latin typeface="Arial" charset="0"/>
              </a:defRPr>
            </a:lvl3pPr>
            <a:lvl4pPr marL="1600200" indent="-228600" eaLnBrk="0" hangingPunct="0">
              <a:defRPr lang="x-none" sz="1600">
                <a:solidFill>
                  <a:schemeClr val="tx1"/>
                </a:solidFill>
                <a:latin typeface="Arial" charset="0"/>
              </a:defRPr>
            </a:lvl4pPr>
            <a:lvl5pPr marL="2057400" indent="-228600" eaLnBrk="0" hangingPunct="0">
              <a:defRPr lang="x-none" sz="1600">
                <a:solidFill>
                  <a:schemeClr val="tx1"/>
                </a:solidFill>
                <a:latin typeface="Arial" charset="0"/>
              </a:defRPr>
            </a:lvl5pPr>
            <a:lvl6pPr marL="2514600" indent="-228600" eaLnBrk="0" fontAlgn="base" hangingPunct="0">
              <a:spcBef>
                <a:spcPct val="0"/>
              </a:spcBef>
              <a:spcAft>
                <a:spcPct val="0"/>
              </a:spcAft>
              <a:defRPr lang="x-none" sz="1600">
                <a:solidFill>
                  <a:schemeClr val="tx1"/>
                </a:solidFill>
                <a:latin typeface="Arial" charset="0"/>
              </a:defRPr>
            </a:lvl6pPr>
            <a:lvl7pPr marL="2971800" indent="-228600" eaLnBrk="0" fontAlgn="base" hangingPunct="0">
              <a:spcBef>
                <a:spcPct val="0"/>
              </a:spcBef>
              <a:spcAft>
                <a:spcPct val="0"/>
              </a:spcAft>
              <a:defRPr lang="x-none" sz="1600">
                <a:solidFill>
                  <a:schemeClr val="tx1"/>
                </a:solidFill>
                <a:latin typeface="Arial" charset="0"/>
              </a:defRPr>
            </a:lvl7pPr>
            <a:lvl8pPr marL="3429000" indent="-228600" eaLnBrk="0" fontAlgn="base" hangingPunct="0">
              <a:spcBef>
                <a:spcPct val="0"/>
              </a:spcBef>
              <a:spcAft>
                <a:spcPct val="0"/>
              </a:spcAft>
              <a:defRPr lang="x-none" sz="1600">
                <a:solidFill>
                  <a:schemeClr val="tx1"/>
                </a:solidFill>
                <a:latin typeface="Arial" charset="0"/>
              </a:defRPr>
            </a:lvl8pPr>
            <a:lvl9pPr marL="3886200" indent="-228600" eaLnBrk="0" fontAlgn="base" hangingPunct="0">
              <a:spcBef>
                <a:spcPct val="0"/>
              </a:spcBef>
              <a:spcAft>
                <a:spcPct val="0"/>
              </a:spcAft>
              <a:defRPr lang="x-none" sz="1600">
                <a:solidFill>
                  <a:schemeClr val="tx1"/>
                </a:solidFill>
                <a:latin typeface="Arial" charset="0"/>
              </a:defRPr>
            </a:lvl9pPr>
          </a:lstStyle>
          <a:p>
            <a:pPr eaLnBrk="1" hangingPunct="1">
              <a:defRPr lang="x-none"/>
            </a:pPr>
            <a:r>
              <a:rPr lang="en-GB" sz="816" baseline="0">
                <a:solidFill>
                  <a:srgbClr val="FFFFFF"/>
                </a:solidFill>
                <a:latin typeface="Arial" panose="020B0604020202020204" pitchFamily="34" charset="0"/>
                <a:cs typeface="Arial" panose="020B0604020202020204" pitchFamily="34" charset="0"/>
                <a:sym typeface="Arial" panose="020B0604020202020204" pitchFamily="34" charset="0"/>
              </a:rPr>
              <a:t>Last Modified 23/08/2020 10:12 Arabian Standard Time</a:t>
            </a:r>
            <a:endParaRPr lang="x-none" sz="816" baseline="0">
              <a:solidFill>
                <a:srgbClr val="FFFFFF"/>
              </a:solidFill>
              <a:latin typeface="Arial" panose="020B0604020202020204" pitchFamily="34" charset="0"/>
              <a:cs typeface="Arial" panose="020B0604020202020204" pitchFamily="34" charset="0"/>
              <a:sym typeface="Arial" panose="020B0604020202020204" pitchFamily="34" charset="0"/>
            </a:endParaRPr>
          </a:p>
        </p:txBody>
      </p:sp>
      <p:sp>
        <p:nvSpPr>
          <p:cNvPr id="7" name="Printed" hidden="1"/>
          <p:cNvSpPr txBox="1">
            <a:spLocks noChangeArrowheads="1"/>
          </p:cNvSpPr>
          <p:nvPr userDrawn="1"/>
        </p:nvSpPr>
        <p:spPr bwMode="black">
          <a:xfrm>
            <a:off x="488407" y="609921"/>
            <a:ext cx="3795784" cy="125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oAutofit/>
          </a:bodyPr>
          <a:lstStyle>
            <a:lvl1pPr eaLnBrk="0" hangingPunct="0">
              <a:defRPr lang="x-none" sz="1600">
                <a:solidFill>
                  <a:schemeClr val="tx1"/>
                </a:solidFill>
                <a:latin typeface="Arial" charset="0"/>
              </a:defRPr>
            </a:lvl1pPr>
            <a:lvl2pPr marL="742950" indent="-285750" eaLnBrk="0" hangingPunct="0">
              <a:defRPr lang="x-none" sz="1600">
                <a:solidFill>
                  <a:schemeClr val="tx1"/>
                </a:solidFill>
                <a:latin typeface="Arial" charset="0"/>
              </a:defRPr>
            </a:lvl2pPr>
            <a:lvl3pPr marL="1143000" indent="-228600" eaLnBrk="0" hangingPunct="0">
              <a:defRPr lang="x-none" sz="1600">
                <a:solidFill>
                  <a:schemeClr val="tx1"/>
                </a:solidFill>
                <a:latin typeface="Arial" charset="0"/>
              </a:defRPr>
            </a:lvl3pPr>
            <a:lvl4pPr marL="1600200" indent="-228600" eaLnBrk="0" hangingPunct="0">
              <a:defRPr lang="x-none" sz="1600">
                <a:solidFill>
                  <a:schemeClr val="tx1"/>
                </a:solidFill>
                <a:latin typeface="Arial" charset="0"/>
              </a:defRPr>
            </a:lvl4pPr>
            <a:lvl5pPr marL="2057400" indent="-228600" eaLnBrk="0" hangingPunct="0">
              <a:defRPr lang="x-none" sz="1600">
                <a:solidFill>
                  <a:schemeClr val="tx1"/>
                </a:solidFill>
                <a:latin typeface="Arial" charset="0"/>
              </a:defRPr>
            </a:lvl5pPr>
            <a:lvl6pPr marL="2514600" indent="-228600" eaLnBrk="0" fontAlgn="base" hangingPunct="0">
              <a:spcBef>
                <a:spcPct val="0"/>
              </a:spcBef>
              <a:spcAft>
                <a:spcPct val="0"/>
              </a:spcAft>
              <a:defRPr lang="x-none" sz="1600">
                <a:solidFill>
                  <a:schemeClr val="tx1"/>
                </a:solidFill>
                <a:latin typeface="Arial" charset="0"/>
              </a:defRPr>
            </a:lvl6pPr>
            <a:lvl7pPr marL="2971800" indent="-228600" eaLnBrk="0" fontAlgn="base" hangingPunct="0">
              <a:spcBef>
                <a:spcPct val="0"/>
              </a:spcBef>
              <a:spcAft>
                <a:spcPct val="0"/>
              </a:spcAft>
              <a:defRPr lang="x-none" sz="1600">
                <a:solidFill>
                  <a:schemeClr val="tx1"/>
                </a:solidFill>
                <a:latin typeface="Arial" charset="0"/>
              </a:defRPr>
            </a:lvl7pPr>
            <a:lvl8pPr marL="3429000" indent="-228600" eaLnBrk="0" fontAlgn="base" hangingPunct="0">
              <a:spcBef>
                <a:spcPct val="0"/>
              </a:spcBef>
              <a:spcAft>
                <a:spcPct val="0"/>
              </a:spcAft>
              <a:defRPr lang="x-none" sz="1600">
                <a:solidFill>
                  <a:schemeClr val="tx1"/>
                </a:solidFill>
                <a:latin typeface="Arial" charset="0"/>
              </a:defRPr>
            </a:lvl8pPr>
            <a:lvl9pPr marL="3886200" indent="-228600" eaLnBrk="0" fontAlgn="base" hangingPunct="0">
              <a:spcBef>
                <a:spcPct val="0"/>
              </a:spcBef>
              <a:spcAft>
                <a:spcPct val="0"/>
              </a:spcAft>
              <a:defRPr lang="x-none" sz="1600">
                <a:solidFill>
                  <a:schemeClr val="tx1"/>
                </a:solidFill>
                <a:latin typeface="Arial" charset="0"/>
              </a:defRPr>
            </a:lvl9pPr>
          </a:lstStyle>
          <a:p>
            <a:pPr eaLnBrk="1" hangingPunct="1">
              <a:defRPr lang="x-none"/>
            </a:pPr>
            <a:r>
              <a:rPr lang="en-GB" sz="816" baseline="0">
                <a:solidFill>
                  <a:srgbClr val="FFFFFF"/>
                </a:solidFill>
                <a:latin typeface="Arial" panose="020B0604020202020204" pitchFamily="34" charset="0"/>
                <a:cs typeface="Arial" panose="020B0604020202020204" pitchFamily="34" charset="0"/>
                <a:sym typeface="Arial" panose="020B0604020202020204" pitchFamily="34" charset="0"/>
              </a:rPr>
              <a:t>Printed 24/07/2019 19:54 Arabian Standard Time</a:t>
            </a:r>
            <a:endParaRPr lang="x-none" sz="816" baseline="0">
              <a:solidFill>
                <a:srgbClr val="FFFFFF"/>
              </a:solidFill>
              <a:latin typeface="Arial" panose="020B0604020202020204" pitchFamily="34" charset="0"/>
              <a:cs typeface="Arial" panose="020B0604020202020204" pitchFamily="34" charset="0"/>
              <a:sym typeface="Arial" panose="020B0604020202020204" pitchFamily="34" charset="0"/>
            </a:endParaRPr>
          </a:p>
        </p:txBody>
      </p:sp>
      <p:sp>
        <p:nvSpPr>
          <p:cNvPr id="13314" name="Title"/>
          <p:cNvSpPr>
            <a:spLocks noGrp="1" noChangeArrowheads="1"/>
          </p:cNvSpPr>
          <p:nvPr userDrawn="1">
            <p:ph type="ctrTitle"/>
          </p:nvPr>
        </p:nvSpPr>
        <p:spPr>
          <a:xfrm>
            <a:off x="488407" y="5070731"/>
            <a:ext cx="8050193" cy="502445"/>
          </a:xfrm>
          <a:prstGeom prst="rect">
            <a:avLst/>
          </a:prstGeom>
        </p:spPr>
        <p:txBody>
          <a:bodyPr vert="horz" wrap="square" anchor="t">
            <a:spAutoFit/>
          </a:bodyPr>
          <a:lstStyle>
            <a:lvl1pPr>
              <a:defRPr lang="x-none" sz="3265" b="0" baseline="0">
                <a:solidFill>
                  <a:schemeClr val="tx2"/>
                </a:solidFill>
                <a:latin typeface="Arial" panose="020B0604020202020204" pitchFamily="34" charset="0"/>
                <a:ea typeface="+mj-ea"/>
                <a:cs typeface="Arial" panose="020B0604020202020204" pitchFamily="34" charset="0"/>
                <a:sym typeface="Arial" panose="020B0604020202020204" pitchFamily="34" charset="0"/>
              </a:defRPr>
            </a:lvl1pPr>
          </a:lstStyle>
          <a:p>
            <a:pPr lvl="0" latinLnBrk="0"/>
            <a:r>
              <a:rPr lang="en-US" noProof="0"/>
              <a:t>Click to edit Master title style</a:t>
            </a:r>
            <a:endParaRPr lang="x-none" noProof="0"/>
          </a:p>
        </p:txBody>
      </p:sp>
      <p:sp>
        <p:nvSpPr>
          <p:cNvPr id="13315" name="Subtitle"/>
          <p:cNvSpPr>
            <a:spLocks noGrp="1" noChangeArrowheads="1"/>
          </p:cNvSpPr>
          <p:nvPr userDrawn="1">
            <p:ph type="subTitle" idx="1"/>
          </p:nvPr>
        </p:nvSpPr>
        <p:spPr>
          <a:xfrm>
            <a:off x="488407" y="5840684"/>
            <a:ext cx="8050193" cy="219820"/>
          </a:xfrm>
          <a:prstGeom prst="rect">
            <a:avLst/>
          </a:prstGeom>
        </p:spPr>
        <p:txBody>
          <a:bodyPr wrap="square">
            <a:spAutoFit/>
          </a:bodyPr>
          <a:lstStyle>
            <a:lvl1pPr>
              <a:defRPr lang="x-none" sz="1428" cap="none" baseline="0">
                <a:solidFill>
                  <a:schemeClr val="tx1"/>
                </a:solidFill>
                <a:latin typeface="Arial" panose="020B0604020202020204" pitchFamily="34" charset="0"/>
                <a:ea typeface="+mn-ea"/>
                <a:cs typeface="Arial" panose="020B0604020202020204" pitchFamily="34" charset="0"/>
                <a:sym typeface="Arial" panose="020B0604020202020204" pitchFamily="34" charset="0"/>
              </a:defRPr>
            </a:lvl1pPr>
          </a:lstStyle>
          <a:p>
            <a:pPr lvl="0" latinLnBrk="0"/>
            <a:r>
              <a:rPr lang="en-US" noProof="0"/>
              <a:t>Click to edit Master subtitle style</a:t>
            </a:r>
            <a:endParaRPr lang="x-none" noProof="0"/>
          </a:p>
        </p:txBody>
      </p:sp>
      <p:sp>
        <p:nvSpPr>
          <p:cNvPr id="15" name="Document type" hidden="1"/>
          <p:cNvSpPr txBox="1">
            <a:spLocks noChangeArrowheads="1"/>
          </p:cNvSpPr>
          <p:nvPr userDrawn="1"/>
        </p:nvSpPr>
        <p:spPr bwMode="gray">
          <a:xfrm>
            <a:off x="488407" y="6323629"/>
            <a:ext cx="8050193" cy="2242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hangingPunct="1">
              <a:defRPr/>
            </a:pPr>
            <a:r>
              <a:rPr lang="en-US" sz="1428" baseline="0">
                <a:solidFill>
                  <a:schemeClr val="tx1"/>
                </a:solidFill>
                <a:latin typeface="Arial" panose="020B0604020202020204" pitchFamily="34" charset="0"/>
                <a:cs typeface="Arial" panose="020B0604020202020204" pitchFamily="34" charset="0"/>
                <a:sym typeface="Arial" panose="020B0604020202020204" pitchFamily="34" charset="0"/>
              </a:rPr>
              <a:t>Document type | Date</a:t>
            </a:r>
          </a:p>
        </p:txBody>
      </p:sp>
      <p:sp>
        <p:nvSpPr>
          <p:cNvPr id="5" name="doc id"/>
          <p:cNvSpPr txBox="1">
            <a:spLocks noChangeArrowheads="1"/>
          </p:cNvSpPr>
          <p:nvPr userDrawn="1"/>
        </p:nvSpPr>
        <p:spPr bwMode="white">
          <a:xfrm>
            <a:off x="11487911" y="37256"/>
            <a:ext cx="401720" cy="1247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eaLnBrk="0" hangingPunct="0">
              <a:defRPr lang="x-none" sz="1600">
                <a:solidFill>
                  <a:schemeClr val="tx1"/>
                </a:solidFill>
                <a:latin typeface="Arial" charset="0"/>
              </a:defRPr>
            </a:lvl1pPr>
            <a:lvl2pPr marL="742950" indent="-285750" eaLnBrk="0" hangingPunct="0">
              <a:defRPr lang="x-none" sz="1600">
                <a:solidFill>
                  <a:schemeClr val="tx1"/>
                </a:solidFill>
                <a:latin typeface="Arial" charset="0"/>
              </a:defRPr>
            </a:lvl2pPr>
            <a:lvl3pPr marL="1143000" indent="-228600" eaLnBrk="0" hangingPunct="0">
              <a:defRPr lang="x-none" sz="1600">
                <a:solidFill>
                  <a:schemeClr val="tx1"/>
                </a:solidFill>
                <a:latin typeface="Arial" charset="0"/>
              </a:defRPr>
            </a:lvl3pPr>
            <a:lvl4pPr marL="1600200" indent="-228600" eaLnBrk="0" hangingPunct="0">
              <a:defRPr lang="x-none" sz="1600">
                <a:solidFill>
                  <a:schemeClr val="tx1"/>
                </a:solidFill>
                <a:latin typeface="Arial" charset="0"/>
              </a:defRPr>
            </a:lvl4pPr>
            <a:lvl5pPr marL="2057400" indent="-228600" eaLnBrk="0" hangingPunct="0">
              <a:defRPr lang="x-none" sz="1600">
                <a:solidFill>
                  <a:schemeClr val="tx1"/>
                </a:solidFill>
                <a:latin typeface="Arial" charset="0"/>
              </a:defRPr>
            </a:lvl5pPr>
            <a:lvl6pPr marL="2514600" indent="-228600" eaLnBrk="0" fontAlgn="base" hangingPunct="0">
              <a:spcBef>
                <a:spcPct val="0"/>
              </a:spcBef>
              <a:spcAft>
                <a:spcPct val="0"/>
              </a:spcAft>
              <a:defRPr lang="x-none" sz="1600">
                <a:solidFill>
                  <a:schemeClr val="tx1"/>
                </a:solidFill>
                <a:latin typeface="Arial" charset="0"/>
              </a:defRPr>
            </a:lvl6pPr>
            <a:lvl7pPr marL="2971800" indent="-228600" eaLnBrk="0" fontAlgn="base" hangingPunct="0">
              <a:spcBef>
                <a:spcPct val="0"/>
              </a:spcBef>
              <a:spcAft>
                <a:spcPct val="0"/>
              </a:spcAft>
              <a:defRPr lang="x-none" sz="1600">
                <a:solidFill>
                  <a:schemeClr val="tx1"/>
                </a:solidFill>
                <a:latin typeface="Arial" charset="0"/>
              </a:defRPr>
            </a:lvl7pPr>
            <a:lvl8pPr marL="3429000" indent="-228600" eaLnBrk="0" fontAlgn="base" hangingPunct="0">
              <a:spcBef>
                <a:spcPct val="0"/>
              </a:spcBef>
              <a:spcAft>
                <a:spcPct val="0"/>
              </a:spcAft>
              <a:defRPr lang="x-none" sz="1600">
                <a:solidFill>
                  <a:schemeClr val="tx1"/>
                </a:solidFill>
                <a:latin typeface="Arial" charset="0"/>
              </a:defRPr>
            </a:lvl8pPr>
            <a:lvl9pPr marL="3886200" indent="-228600" eaLnBrk="0" fontAlgn="base" hangingPunct="0">
              <a:spcBef>
                <a:spcPct val="0"/>
              </a:spcBef>
              <a:spcAft>
                <a:spcPct val="0"/>
              </a:spcAft>
              <a:defRPr lang="x-none" sz="1600">
                <a:solidFill>
                  <a:schemeClr val="tx1"/>
                </a:solidFill>
                <a:latin typeface="Arial" charset="0"/>
              </a:defRPr>
            </a:lvl9pPr>
          </a:lstStyle>
          <a:p>
            <a:pPr algn="r" eaLnBrk="1" hangingPunct="1">
              <a:defRPr lang="x-none"/>
            </a:pPr>
            <a:endParaRPr lang="x-none" sz="816" baseline="0">
              <a:solidFill>
                <a:schemeClr val="bg1"/>
              </a:solidFill>
              <a:latin typeface="Arial" panose="020B0604020202020204" pitchFamily="34" charset="0"/>
              <a:cs typeface="Arial" panose="020B0604020202020204" pitchFamily="34" charset="0"/>
              <a:sym typeface="Arial" panose="020B0604020202020204" pitchFamily="34" charset="0"/>
            </a:endParaRPr>
          </a:p>
        </p:txBody>
      </p:sp>
      <p:pic>
        <p:nvPicPr>
          <p:cNvPr id="16" name="Picture 15" descr="A close up of a logo&#10;&#10;Description automatically generated">
            <a:extLst>
              <a:ext uri="{FF2B5EF4-FFF2-40B4-BE49-F238E27FC236}">
                <a16:creationId xmlns:a16="http://schemas.microsoft.com/office/drawing/2014/main" id="{C1DB425C-DB45-BB4B-B0CD-404AE0C29AA6}"/>
              </a:ext>
            </a:extLst>
          </p:cNvPr>
          <p:cNvPicPr>
            <a:picLocks noChangeAspect="1"/>
          </p:cNvPicPr>
          <p:nvPr userDrawn="1"/>
        </p:nvPicPr>
        <p:blipFill rotWithShape="1">
          <a:blip r:embed="rId6"/>
          <a:srcRect l="13486" t="24765" r="8277" b="28474"/>
          <a:stretch/>
        </p:blipFill>
        <p:spPr>
          <a:xfrm>
            <a:off x="9108395" y="6021714"/>
            <a:ext cx="2858319" cy="799031"/>
          </a:xfrm>
          <a:prstGeom prst="rect">
            <a:avLst/>
          </a:prstGeom>
        </p:spPr>
      </p:pic>
      <p:sp>
        <p:nvSpPr>
          <p:cNvPr id="17" name="Right Triangle 16">
            <a:extLst>
              <a:ext uri="{FF2B5EF4-FFF2-40B4-BE49-F238E27FC236}">
                <a16:creationId xmlns:a16="http://schemas.microsoft.com/office/drawing/2014/main" id="{EB1CBA07-9A3B-3540-A619-D57090D180E5}"/>
              </a:ext>
            </a:extLst>
          </p:cNvPr>
          <p:cNvSpPr/>
          <p:nvPr/>
        </p:nvSpPr>
        <p:spPr>
          <a:xfrm flipH="1">
            <a:off x="-33298" y="3090502"/>
            <a:ext cx="12225297" cy="1967670"/>
          </a:xfrm>
          <a:prstGeom prst="rtTriangle">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837">
              <a:solidFill>
                <a:schemeClr val="tx1"/>
              </a:solidFill>
              <a:latin typeface="Arial" panose="020B0604020202020204" pitchFamily="34" charset="0"/>
              <a:cs typeface="Arial" panose="020B0604020202020204" pitchFamily="34" charset="0"/>
              <a:sym typeface="Arial" panose="020B0604020202020204" pitchFamily="34" charset="0"/>
            </a:endParaRPr>
          </a:p>
        </p:txBody>
      </p:sp>
    </p:spTree>
    <p:extLst>
      <p:ext uri="{BB962C8B-B14F-4D97-AF65-F5344CB8AC3E}">
        <p14:creationId xmlns:p14="http://schemas.microsoft.com/office/powerpoint/2010/main" val="938175402"/>
      </p:ext>
    </p:extLst>
  </p:cSld>
  <p:clrMapOvr>
    <a:masterClrMapping/>
  </p:clrMapOvr>
  <p:extLst>
    <p:ext uri="{DCECCB84-F9BA-43D5-87BE-67443E8EF086}">
      <p15:sldGuideLst xmlns:p15="http://schemas.microsoft.com/office/powerpoint/2012/main">
        <p15:guide id="1" orient="horz" pos="4018">
          <p15:clr>
            <a:srgbClr val="FBAE40"/>
          </p15:clr>
        </p15:guide>
        <p15:guide id="2" pos="3763">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extLst>
              <p:ext uri="{D42A27DB-BD31-4B8C-83A1-F6EECF244321}">
                <p14:modId xmlns:p14="http://schemas.microsoft.com/office/powerpoint/2010/main" val="1027307225"/>
              </p:ext>
            </p:extLst>
          </p:nvPr>
        </p:nvGraphicFramePr>
        <p:xfrm>
          <a:off x="1621" y="1621"/>
          <a:ext cx="1619" cy="1619"/>
        </p:xfrm>
        <a:graphic>
          <a:graphicData uri="http://schemas.openxmlformats.org/presentationml/2006/ole">
            <mc:AlternateContent xmlns:mc="http://schemas.openxmlformats.org/markup-compatibility/2006">
              <mc:Choice xmlns:v="urn:schemas-microsoft-com:vml" Requires="v">
                <p:oleObj name="think-cell Slide" r:id="rId3" imgW="353" imgH="353" progId="TCLayout.ActiveDocument.1">
                  <p:embed/>
                </p:oleObj>
              </mc:Choice>
              <mc:Fallback>
                <p:oleObj name="think-cell Slide" r:id="rId3" imgW="353" imgH="353" progId="TCLayout.ActiveDocument.1">
                  <p:embed/>
                  <p:pic>
                    <p:nvPicPr>
                      <p:cNvPr id="3" name="Object 2" hidden="1"/>
                      <p:cNvPicPr/>
                      <p:nvPr/>
                    </p:nvPicPr>
                    <p:blipFill>
                      <a:blip r:embed="rId4"/>
                      <a:stretch>
                        <a:fillRect/>
                      </a:stretch>
                    </p:blipFill>
                    <p:spPr>
                      <a:xfrm>
                        <a:off x="1621" y="1621"/>
                        <a:ext cx="1619" cy="1619"/>
                      </a:xfrm>
                      <a:prstGeom prst="rect">
                        <a:avLst/>
                      </a:prstGeom>
                    </p:spPr>
                  </p:pic>
                </p:oleObj>
              </mc:Fallback>
            </mc:AlternateContent>
          </a:graphicData>
        </a:graphic>
      </p:graphicFrame>
      <p:sp>
        <p:nvSpPr>
          <p:cNvPr id="2" name="2. Slide Title"/>
          <p:cNvSpPr>
            <a:spLocks noGrp="1"/>
          </p:cNvSpPr>
          <p:nvPr>
            <p:ph type="title"/>
          </p:nvPr>
        </p:nvSpPr>
        <p:spPr bwMode="auto"/>
        <p:txBody>
          <a:bodyPr vert="horz"/>
          <a:lstStyle/>
          <a:p>
            <a:r>
              <a:rPr lang="en-US"/>
              <a:t>Click to edit Master title style</a:t>
            </a:r>
            <a:endParaRPr lang="x-none"/>
          </a:p>
        </p:txBody>
      </p:sp>
      <p:sp>
        <p:nvSpPr>
          <p:cNvPr id="5" name="doc id"/>
          <p:cNvSpPr>
            <a:spLocks noChangeArrowheads="1"/>
          </p:cNvSpPr>
          <p:nvPr userDrawn="1"/>
        </p:nvSpPr>
        <p:spPr bwMode="auto">
          <a:xfrm>
            <a:off x="10995479" y="51834"/>
            <a:ext cx="894152" cy="1247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p>
            <a:pPr algn="r" defTabSz="913526"/>
            <a:endParaRPr lang="x-none" sz="816" baseline="0">
              <a:solidFill>
                <a:srgbClr val="808080"/>
              </a:solidFill>
              <a:latin typeface="+mn-lt"/>
              <a:ea typeface="+mn-ea"/>
            </a:endParaRPr>
          </a:p>
        </p:txBody>
      </p:sp>
    </p:spTree>
    <p:extLst>
      <p:ext uri="{BB962C8B-B14F-4D97-AF65-F5344CB8AC3E}">
        <p14:creationId xmlns:p14="http://schemas.microsoft.com/office/powerpoint/2010/main" val="2538422048"/>
      </p:ext>
    </p:extLst>
  </p:cSld>
  <p:clrMapOvr>
    <a:masterClrMapping/>
  </p:clrMapOvr>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extLst>
              <p:ext uri="{D42A27DB-BD31-4B8C-83A1-F6EECF244321}">
                <p14:modId xmlns:p14="http://schemas.microsoft.com/office/powerpoint/2010/main" val="4256420377"/>
              </p:ext>
            </p:extLst>
          </p:nvPr>
        </p:nvGraphicFramePr>
        <p:xfrm>
          <a:off x="1621" y="1621"/>
          <a:ext cx="1619" cy="1619"/>
        </p:xfrm>
        <a:graphic>
          <a:graphicData uri="http://schemas.openxmlformats.org/presentationml/2006/ole">
            <mc:AlternateContent xmlns:mc="http://schemas.openxmlformats.org/markup-compatibility/2006">
              <mc:Choice xmlns:v="urn:schemas-microsoft-com:vml" Requires="v">
                <p:oleObj name="think-cell Slide" r:id="rId3" imgW="353" imgH="353" progId="TCLayout.ActiveDocument.1">
                  <p:embed/>
                </p:oleObj>
              </mc:Choice>
              <mc:Fallback>
                <p:oleObj name="think-cell Slide" r:id="rId3" imgW="353" imgH="353" progId="TCLayout.ActiveDocument.1">
                  <p:embed/>
                  <p:pic>
                    <p:nvPicPr>
                      <p:cNvPr id="3" name="Object 2" hidden="1"/>
                      <p:cNvPicPr/>
                      <p:nvPr/>
                    </p:nvPicPr>
                    <p:blipFill>
                      <a:blip r:embed="rId4"/>
                      <a:stretch>
                        <a:fillRect/>
                      </a:stretch>
                    </p:blipFill>
                    <p:spPr>
                      <a:xfrm>
                        <a:off x="1621" y="1621"/>
                        <a:ext cx="1619" cy="1619"/>
                      </a:xfrm>
                      <a:prstGeom prst="rect">
                        <a:avLst/>
                      </a:prstGeom>
                    </p:spPr>
                  </p:pic>
                </p:oleObj>
              </mc:Fallback>
            </mc:AlternateContent>
          </a:graphicData>
        </a:graphic>
      </p:graphicFrame>
      <p:pic>
        <p:nvPicPr>
          <p:cNvPr id="10" name="Picture 9"/>
          <p:cNvPicPr>
            <a:picLocks noChangeAspect="1"/>
          </p:cNvPicPr>
          <p:nvPr userDrawn="1"/>
        </p:nvPicPr>
        <p:blipFill rotWithShape="1">
          <a:blip r:embed="rId5" cstate="email">
            <a:extLst>
              <a:ext uri="{28A0092B-C50C-407E-A947-70E740481C1C}">
                <a14:useLocalDpi xmlns:a14="http://schemas.microsoft.com/office/drawing/2010/main"/>
              </a:ext>
            </a:extLst>
          </a:blip>
          <a:srcRect l="2363" r="16195" b="5876"/>
          <a:stretch/>
        </p:blipFill>
        <p:spPr bwMode="ltGray">
          <a:xfrm flipH="1">
            <a:off x="3240" y="5293332"/>
            <a:ext cx="12188760" cy="1276354"/>
          </a:xfrm>
          <a:prstGeom prst="rect">
            <a:avLst/>
          </a:prstGeom>
        </p:spPr>
      </p:pic>
      <p:sp>
        <p:nvSpPr>
          <p:cNvPr id="2" name="2. Slide Title"/>
          <p:cNvSpPr>
            <a:spLocks noGrp="1"/>
          </p:cNvSpPr>
          <p:nvPr>
            <p:ph type="title"/>
          </p:nvPr>
        </p:nvSpPr>
        <p:spPr bwMode="auto"/>
        <p:txBody>
          <a:bodyPr/>
          <a:lstStyle/>
          <a:p>
            <a:r>
              <a:rPr lang="en-US"/>
              <a:t>Click to edit Master title style</a:t>
            </a:r>
            <a:endParaRPr lang="x-none"/>
          </a:p>
        </p:txBody>
      </p:sp>
      <p:sp>
        <p:nvSpPr>
          <p:cNvPr id="5" name="doc id"/>
          <p:cNvSpPr>
            <a:spLocks noChangeArrowheads="1"/>
          </p:cNvSpPr>
          <p:nvPr userDrawn="1"/>
        </p:nvSpPr>
        <p:spPr bwMode="auto">
          <a:xfrm>
            <a:off x="10995479" y="51834"/>
            <a:ext cx="894152" cy="1247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p>
            <a:pPr algn="r" defTabSz="913526"/>
            <a:endParaRPr lang="x-none" sz="816" baseline="0">
              <a:solidFill>
                <a:srgbClr val="808080"/>
              </a:solidFill>
              <a:latin typeface="+mn-lt"/>
              <a:ea typeface="+mn-ea"/>
            </a:endParaRPr>
          </a:p>
        </p:txBody>
      </p:sp>
    </p:spTree>
    <p:extLst>
      <p:ext uri="{BB962C8B-B14F-4D97-AF65-F5344CB8AC3E}">
        <p14:creationId xmlns:p14="http://schemas.microsoft.com/office/powerpoint/2010/main" val="850432487"/>
      </p:ext>
    </p:extLst>
  </p:cSld>
  <p:clrMapOvr>
    <a:masterClrMapping/>
  </p:clrMapOvr>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2_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extLst>
              <p:ext uri="{D42A27DB-BD31-4B8C-83A1-F6EECF244321}">
                <p14:modId xmlns:p14="http://schemas.microsoft.com/office/powerpoint/2010/main" val="1655036730"/>
              </p:ext>
            </p:extLst>
          </p:nvPr>
        </p:nvGraphicFramePr>
        <p:xfrm>
          <a:off x="1621" y="1621"/>
          <a:ext cx="1619" cy="1619"/>
        </p:xfrm>
        <a:graphic>
          <a:graphicData uri="http://schemas.openxmlformats.org/presentationml/2006/ole">
            <mc:AlternateContent xmlns:mc="http://schemas.openxmlformats.org/markup-compatibility/2006">
              <mc:Choice xmlns:v="urn:schemas-microsoft-com:vml" Requires="v">
                <p:oleObj name="think-cell Slide" r:id="rId3" imgW="353" imgH="353" progId="TCLayout.ActiveDocument.1">
                  <p:embed/>
                </p:oleObj>
              </mc:Choice>
              <mc:Fallback>
                <p:oleObj name="think-cell Slide" r:id="rId3" imgW="353" imgH="353" progId="TCLayout.ActiveDocument.1">
                  <p:embed/>
                  <p:pic>
                    <p:nvPicPr>
                      <p:cNvPr id="3" name="Object 2" hidden="1"/>
                      <p:cNvPicPr/>
                      <p:nvPr/>
                    </p:nvPicPr>
                    <p:blipFill>
                      <a:blip r:embed="rId4"/>
                      <a:stretch>
                        <a:fillRect/>
                      </a:stretch>
                    </p:blipFill>
                    <p:spPr>
                      <a:xfrm>
                        <a:off x="1621" y="1621"/>
                        <a:ext cx="1619" cy="1619"/>
                      </a:xfrm>
                      <a:prstGeom prst="rect">
                        <a:avLst/>
                      </a:prstGeom>
                    </p:spPr>
                  </p:pic>
                </p:oleObj>
              </mc:Fallback>
            </mc:AlternateContent>
          </a:graphicData>
        </a:graphic>
      </p:graphicFrame>
      <p:sp>
        <p:nvSpPr>
          <p:cNvPr id="2" name="Title 1"/>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6910260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Content ">
    <p:spTree>
      <p:nvGrpSpPr>
        <p:cNvPr id="1" name=""/>
        <p:cNvGrpSpPr/>
        <p:nvPr/>
      </p:nvGrpSpPr>
      <p:grpSpPr>
        <a:xfrm>
          <a:off x="0" y="0"/>
          <a:ext cx="0" cy="0"/>
          <a:chOff x="0" y="0"/>
          <a:chExt cx="0" cy="0"/>
        </a:xfrm>
      </p:grpSpPr>
      <p:sp>
        <p:nvSpPr>
          <p:cNvPr id="3" name="Zástupný symbol pro obsah 2"/>
          <p:cNvSpPr>
            <a:spLocks noGrp="1"/>
          </p:cNvSpPr>
          <p:nvPr userDrawn="1">
            <p:ph idx="1" hasCustomPrompt="1"/>
          </p:nvPr>
        </p:nvSpPr>
        <p:spPr>
          <a:xfrm>
            <a:off x="390959" y="1622139"/>
            <a:ext cx="11410091" cy="1256112"/>
          </a:xfrm>
        </p:spPr>
        <p:txBody>
          <a:bodyPr/>
          <a:lstStyle>
            <a:lvl1pPr>
              <a:defRPr baseline="0">
                <a:latin typeface="Verdana" panose="020B0604030504040204" pitchFamily="34" charset="0"/>
              </a:defRPr>
            </a:lvl1pPr>
            <a:lvl2pPr>
              <a:defRPr>
                <a:latin typeface="Verdana" panose="020B0604030504040204" pitchFamily="34" charset="0"/>
              </a:defRPr>
            </a:lvl2pPr>
            <a:lvl3pPr>
              <a:defRPr>
                <a:latin typeface="Verdana" panose="020B0604030504040204" pitchFamily="34" charset="0"/>
              </a:defRPr>
            </a:lvl3pPr>
            <a:lvl4pPr>
              <a:defRPr>
                <a:latin typeface="Verdana" panose="020B0604030504040204" pitchFamily="34" charset="0"/>
              </a:defRPr>
            </a:lvl4pPr>
            <a:lvl5pPr>
              <a:defRPr>
                <a:latin typeface="Verdana" panose="020B0604030504040204" pitchFamily="34" charset="0"/>
              </a:defRPr>
            </a:lvl5pPr>
          </a:lstStyle>
          <a:p>
            <a:pPr lvl="0"/>
            <a:r>
              <a:rPr lang="en-GB" noProof="0"/>
              <a:t>First level text</a:t>
            </a:r>
          </a:p>
          <a:p>
            <a:pPr lvl="1"/>
            <a:r>
              <a:rPr lang="en-GB" noProof="0"/>
              <a:t>Second level text</a:t>
            </a:r>
          </a:p>
          <a:p>
            <a:pPr lvl="2"/>
            <a:r>
              <a:rPr lang="en-GB" noProof="0"/>
              <a:t>Third level text</a:t>
            </a:r>
          </a:p>
          <a:p>
            <a:pPr lvl="3"/>
            <a:r>
              <a:rPr lang="en-GB" noProof="0"/>
              <a:t>Fourth level text</a:t>
            </a:r>
          </a:p>
          <a:p>
            <a:pPr lvl="4"/>
            <a:r>
              <a:rPr lang="en-GB" noProof="0"/>
              <a:t>Fifth level text</a:t>
            </a:r>
          </a:p>
        </p:txBody>
      </p:sp>
      <p:sp>
        <p:nvSpPr>
          <p:cNvPr id="7" name="Zástupný symbol pro číslo snímku 6"/>
          <p:cNvSpPr>
            <a:spLocks noGrp="1"/>
          </p:cNvSpPr>
          <p:nvPr userDrawn="1">
            <p:ph type="sldNum" sz="quarter" idx="10"/>
          </p:nvPr>
        </p:nvSpPr>
        <p:spPr/>
        <p:txBody>
          <a:bodyPr/>
          <a:lstStyle>
            <a:lvl1pPr>
              <a:defRPr>
                <a:latin typeface="Verdana" panose="020B0604030504040204" pitchFamily="34" charset="0"/>
              </a:defRPr>
            </a:lvl1pPr>
          </a:lstStyle>
          <a:p>
            <a:fld id="{1E956721-BB38-4972-8ACD-5A2C9377E3B4}" type="slidenum">
              <a:rPr lang="en-GB" smtClean="0"/>
              <a:pPr/>
              <a:t>‹#›</a:t>
            </a:fld>
            <a:endParaRPr lang="en-GB"/>
          </a:p>
        </p:txBody>
      </p:sp>
      <p:sp>
        <p:nvSpPr>
          <p:cNvPr id="29" name="Zástupný symbol pro text 28"/>
          <p:cNvSpPr>
            <a:spLocks noGrp="1"/>
          </p:cNvSpPr>
          <p:nvPr userDrawn="1">
            <p:ph type="body" sz="quarter" idx="12" hasCustomPrompt="1"/>
          </p:nvPr>
        </p:nvSpPr>
        <p:spPr>
          <a:xfrm>
            <a:off x="389932" y="1006137"/>
            <a:ext cx="11410091" cy="410668"/>
          </a:xfrm>
        </p:spPr>
        <p:txBody>
          <a:bodyPr>
            <a:noAutofit/>
          </a:bodyPr>
          <a:lstStyle>
            <a:lvl1pPr marL="0" indent="0">
              <a:lnSpc>
                <a:spcPts val="2737"/>
              </a:lnSpc>
              <a:buNone/>
              <a:defRPr sz="2281" baseline="0"/>
            </a:lvl1pPr>
          </a:lstStyle>
          <a:p>
            <a:pPr lvl="0"/>
            <a:r>
              <a:rPr lang="en-GB" noProof="0"/>
              <a:t>Subheading</a:t>
            </a:r>
          </a:p>
        </p:txBody>
      </p:sp>
      <p:sp>
        <p:nvSpPr>
          <p:cNvPr id="30" name="Nadpis 29"/>
          <p:cNvSpPr>
            <a:spLocks noGrp="1"/>
          </p:cNvSpPr>
          <p:nvPr userDrawn="1">
            <p:ph type="title" hasCustomPrompt="1"/>
          </p:nvPr>
        </p:nvSpPr>
        <p:spPr>
          <a:xfrm>
            <a:off x="389930" y="319272"/>
            <a:ext cx="10972800" cy="314028"/>
          </a:xfrm>
        </p:spPr>
        <p:txBody>
          <a:bodyPr/>
          <a:lstStyle>
            <a:lvl1pPr>
              <a:defRPr/>
            </a:lvl1pPr>
          </a:lstStyle>
          <a:p>
            <a:r>
              <a:rPr lang="en-GB" noProof="0"/>
              <a:t>Headline Text (Page Message)</a:t>
            </a:r>
          </a:p>
        </p:txBody>
      </p:sp>
    </p:spTree>
    <p:extLst>
      <p:ext uri="{BB962C8B-B14F-4D97-AF65-F5344CB8AC3E}">
        <p14:creationId xmlns:p14="http://schemas.microsoft.com/office/powerpoint/2010/main" val="1654576178"/>
      </p:ext>
    </p:extLst>
  </p:cSld>
  <p:clrMapOvr>
    <a:masterClrMapping/>
  </p:clrMapOvr>
  <p:extLst>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3" name="Slide Number Placeholder 3"/>
          <p:cNvSpPr>
            <a:spLocks noGrp="1"/>
          </p:cNvSpPr>
          <p:nvPr>
            <p:ph type="sldNum" sz="quarter" idx="4"/>
          </p:nvPr>
        </p:nvSpPr>
        <p:spPr>
          <a:xfrm>
            <a:off x="9315994" y="6486980"/>
            <a:ext cx="2743200" cy="365125"/>
          </a:xfrm>
          <a:prstGeom prst="rect">
            <a:avLst/>
          </a:prstGeom>
        </p:spPr>
        <p:txBody>
          <a:bodyPr vert="horz" lIns="91440" tIns="45720" rIns="91440" bIns="45720" rtlCol="0" anchor="ctr"/>
          <a:lstStyle>
            <a:lvl1pPr algn="r">
              <a:defRPr sz="800" b="0">
                <a:solidFill>
                  <a:schemeClr val="bg1">
                    <a:lumMod val="50000"/>
                  </a:schemeClr>
                </a:solidFill>
                <a:latin typeface="Calibri Light" panose="020F0302020204030204" pitchFamily="34" charset="0"/>
              </a:defRPr>
            </a:lvl1pPr>
          </a:lstStyle>
          <a:p>
            <a:fld id="{7C5A457B-8F96-405D-950C-868FA79574B3}" type="slidenum">
              <a:rPr lang="en-US" smtClean="0"/>
              <a:pPr/>
              <a:t>‹#›</a:t>
            </a:fld>
            <a:endParaRPr lang="en-US"/>
          </a:p>
        </p:txBody>
      </p:sp>
    </p:spTree>
    <p:extLst>
      <p:ext uri="{BB962C8B-B14F-4D97-AF65-F5344CB8AC3E}">
        <p14:creationId xmlns:p14="http://schemas.microsoft.com/office/powerpoint/2010/main" val="4055001234"/>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extLst>
              <p:ext uri="{D42A27DB-BD31-4B8C-83A1-F6EECF244321}">
                <p14:modId xmlns:p14="http://schemas.microsoft.com/office/powerpoint/2010/main" val="2188144936"/>
              </p:ext>
            </p:extLst>
          </p:nvPr>
        </p:nvGraphicFramePr>
        <p:xfrm>
          <a:off x="1621" y="1621"/>
          <a:ext cx="1619" cy="1619"/>
        </p:xfrm>
        <a:graphic>
          <a:graphicData uri="http://schemas.openxmlformats.org/presentationml/2006/ole">
            <mc:AlternateContent xmlns:mc="http://schemas.openxmlformats.org/markup-compatibility/2006">
              <mc:Choice xmlns:v="urn:schemas-microsoft-com:vml" Requires="v">
                <p:oleObj name="think-cell Slide" r:id="rId3" imgW="353" imgH="353" progId="TCLayout.ActiveDocument.1">
                  <p:embed/>
                </p:oleObj>
              </mc:Choice>
              <mc:Fallback>
                <p:oleObj name="think-cell Slide" r:id="rId3" imgW="353" imgH="353" progId="TCLayout.ActiveDocument.1">
                  <p:embed/>
                  <p:pic>
                    <p:nvPicPr>
                      <p:cNvPr id="3" name="Object 2" hidden="1"/>
                      <p:cNvPicPr/>
                      <p:nvPr/>
                    </p:nvPicPr>
                    <p:blipFill>
                      <a:blip r:embed="rId4"/>
                      <a:stretch>
                        <a:fillRect/>
                      </a:stretch>
                    </p:blipFill>
                    <p:spPr>
                      <a:xfrm>
                        <a:off x="1621" y="1621"/>
                        <a:ext cx="1619" cy="1619"/>
                      </a:xfrm>
                      <a:prstGeom prst="rect">
                        <a:avLst/>
                      </a:prstGeom>
                    </p:spPr>
                  </p:pic>
                </p:oleObj>
              </mc:Fallback>
            </mc:AlternateContent>
          </a:graphicData>
        </a:graphic>
      </p:graphicFrame>
      <p:pic>
        <p:nvPicPr>
          <p:cNvPr id="10" name="Picture 9"/>
          <p:cNvPicPr>
            <a:picLocks noChangeAspect="1"/>
          </p:cNvPicPr>
          <p:nvPr userDrawn="1"/>
        </p:nvPicPr>
        <p:blipFill rotWithShape="1">
          <a:blip r:embed="rId5" cstate="email">
            <a:extLst>
              <a:ext uri="{28A0092B-C50C-407E-A947-70E740481C1C}">
                <a14:useLocalDpi xmlns:a14="http://schemas.microsoft.com/office/drawing/2010/main"/>
              </a:ext>
            </a:extLst>
          </a:blip>
          <a:srcRect l="2363" r="16195" b="5876"/>
          <a:stretch/>
        </p:blipFill>
        <p:spPr bwMode="ltGray">
          <a:xfrm flipH="1">
            <a:off x="3240" y="5293332"/>
            <a:ext cx="12188760" cy="1276354"/>
          </a:xfrm>
          <a:prstGeom prst="rect">
            <a:avLst/>
          </a:prstGeom>
        </p:spPr>
      </p:pic>
      <p:sp>
        <p:nvSpPr>
          <p:cNvPr id="2" name="2. Slide Title"/>
          <p:cNvSpPr>
            <a:spLocks noGrp="1"/>
          </p:cNvSpPr>
          <p:nvPr>
            <p:ph type="title"/>
          </p:nvPr>
        </p:nvSpPr>
        <p:spPr bwMode="auto"/>
        <p:txBody>
          <a:bodyPr/>
          <a:lstStyle/>
          <a:p>
            <a:r>
              <a:rPr lang="en-US"/>
              <a:t>Click to edit Master title style</a:t>
            </a:r>
            <a:endParaRPr lang="x-none"/>
          </a:p>
        </p:txBody>
      </p:sp>
      <p:sp>
        <p:nvSpPr>
          <p:cNvPr id="5" name="doc id"/>
          <p:cNvSpPr>
            <a:spLocks noChangeArrowheads="1"/>
          </p:cNvSpPr>
          <p:nvPr userDrawn="1"/>
        </p:nvSpPr>
        <p:spPr bwMode="auto">
          <a:xfrm>
            <a:off x="10995479" y="51834"/>
            <a:ext cx="894152" cy="1247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p>
            <a:pPr algn="r" defTabSz="913526"/>
            <a:endParaRPr lang="x-none" sz="816" baseline="0">
              <a:solidFill>
                <a:srgbClr val="808080"/>
              </a:solidFill>
              <a:latin typeface="+mn-lt"/>
              <a:ea typeface="+mn-ea"/>
            </a:endParaRPr>
          </a:p>
        </p:txBody>
      </p:sp>
    </p:spTree>
    <p:extLst>
      <p:ext uri="{BB962C8B-B14F-4D97-AF65-F5344CB8AC3E}">
        <p14:creationId xmlns:p14="http://schemas.microsoft.com/office/powerpoint/2010/main" val="3395844531"/>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type="obj">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164147" y="234864"/>
            <a:ext cx="11725484" cy="230811"/>
          </a:xfrm>
        </p:spPr>
        <p:txBody>
          <a:bodyPr/>
          <a:lstStyle>
            <a:lvl1pPr>
              <a:defRPr sz="1500"/>
            </a:lvl1pPr>
          </a:lstStyle>
          <a:p>
            <a:r>
              <a:rPr lang="ja-JP" altLang="en-US"/>
              <a:t>マスター タイトルの書式設定</a:t>
            </a:r>
          </a:p>
        </p:txBody>
      </p:sp>
      <p:sp>
        <p:nvSpPr>
          <p:cNvPr id="3" name="コンテンツ プレースホルダー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Rectangle 5"/>
          <p:cNvSpPr>
            <a:spLocks noGrp="1" noChangeArrowheads="1"/>
          </p:cNvSpPr>
          <p:nvPr>
            <p:ph type="sldNum" sz="quarter" idx="10"/>
          </p:nvPr>
        </p:nvSpPr>
        <p:spPr>
          <a:ln/>
        </p:spPr>
        <p:txBody>
          <a:bodyPr/>
          <a:lstStyle>
            <a:lvl1pPr>
              <a:defRPr/>
            </a:lvl1pPr>
          </a:lstStyle>
          <a:p>
            <a:pPr>
              <a:defRPr/>
            </a:pPr>
            <a:fld id="{DA96A1CD-9959-489A-A96F-C14E885678AF}" type="slidenum">
              <a:rPr lang="ja-JP" altLang="en-US"/>
              <a:pPr>
                <a:defRPr/>
              </a:pPr>
              <a:t>‹#›</a:t>
            </a:fld>
            <a:endParaRPr lang="en-US" altLang="ja-JP"/>
          </a:p>
        </p:txBody>
      </p:sp>
    </p:spTree>
    <p:extLst>
      <p:ext uri="{BB962C8B-B14F-4D97-AF65-F5344CB8AC3E}">
        <p14:creationId xmlns:p14="http://schemas.microsoft.com/office/powerpoint/2010/main" val="184804621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Content Slid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extLst>
              <p:ext uri="{D42A27DB-BD31-4B8C-83A1-F6EECF244321}">
                <p14:modId xmlns:p14="http://schemas.microsoft.com/office/powerpoint/2010/main" val="2812511127"/>
              </p:ext>
            </p:extLst>
          </p:nvPr>
        </p:nvGraphicFramePr>
        <p:xfrm>
          <a:off x="1621" y="1621"/>
          <a:ext cx="1619" cy="1619"/>
        </p:xfrm>
        <a:graphic>
          <a:graphicData uri="http://schemas.openxmlformats.org/presentationml/2006/ole">
            <mc:AlternateContent xmlns:mc="http://schemas.openxmlformats.org/markup-compatibility/2006">
              <mc:Choice xmlns:v="urn:schemas-microsoft-com:vml" Requires="v">
                <p:oleObj name="think-cell Slide" r:id="rId3" imgW="353" imgH="353" progId="TCLayout.ActiveDocument.1">
                  <p:embed/>
                </p:oleObj>
              </mc:Choice>
              <mc:Fallback>
                <p:oleObj name="think-cell Slide" r:id="rId3" imgW="353" imgH="353" progId="TCLayout.ActiveDocument.1">
                  <p:embed/>
                  <p:pic>
                    <p:nvPicPr>
                      <p:cNvPr id="3" name="Object 2" hidden="1"/>
                      <p:cNvPicPr/>
                      <p:nvPr/>
                    </p:nvPicPr>
                    <p:blipFill>
                      <a:blip r:embed="rId4"/>
                      <a:stretch>
                        <a:fillRect/>
                      </a:stretch>
                    </p:blipFill>
                    <p:spPr>
                      <a:xfrm>
                        <a:off x="1621" y="1621"/>
                        <a:ext cx="1619" cy="1619"/>
                      </a:xfrm>
                      <a:prstGeom prst="rect">
                        <a:avLst/>
                      </a:prstGeom>
                    </p:spPr>
                  </p:pic>
                </p:oleObj>
              </mc:Fallback>
            </mc:AlternateContent>
          </a:graphicData>
        </a:graphic>
      </p:graphicFrame>
      <p:sp>
        <p:nvSpPr>
          <p:cNvPr id="4" name="Text Placeholder 3">
            <a:extLst>
              <a:ext uri="{FF2B5EF4-FFF2-40B4-BE49-F238E27FC236}">
                <a16:creationId xmlns:a16="http://schemas.microsoft.com/office/drawing/2014/main" id="{2BC26ABB-FC4A-46D6-9B14-76F3BA8E5FC5}"/>
              </a:ext>
            </a:extLst>
          </p:cNvPr>
          <p:cNvSpPr>
            <a:spLocks noGrp="1"/>
          </p:cNvSpPr>
          <p:nvPr>
            <p:ph type="body" sz="quarter" idx="10" hasCustomPrompt="1"/>
          </p:nvPr>
        </p:nvSpPr>
        <p:spPr>
          <a:xfrm>
            <a:off x="342900" y="235817"/>
            <a:ext cx="11544300" cy="611206"/>
          </a:xfrm>
          <a:prstGeom prst="rect">
            <a:avLst/>
          </a:prstGeom>
        </p:spPr>
        <p:txBody>
          <a:bodyPr lIns="0" rIns="0"/>
          <a:lstStyle>
            <a:lvl1pPr marL="0" indent="0">
              <a:defRPr sz="1800">
                <a:solidFill>
                  <a:schemeClr val="accent3"/>
                </a:solidFill>
              </a:defRPr>
            </a:lvl1pPr>
          </a:lstStyle>
          <a:p>
            <a:pPr lvl="0"/>
            <a:r>
              <a:rPr lang="en-US"/>
              <a:t>Click to edit title</a:t>
            </a:r>
          </a:p>
        </p:txBody>
      </p:sp>
      <p:sp>
        <p:nvSpPr>
          <p:cNvPr id="8" name="Text Placeholder 3">
            <a:extLst>
              <a:ext uri="{FF2B5EF4-FFF2-40B4-BE49-F238E27FC236}">
                <a16:creationId xmlns:a16="http://schemas.microsoft.com/office/drawing/2014/main" id="{0AB8292E-A672-4967-80F1-42DA6F4C84CE}"/>
              </a:ext>
            </a:extLst>
          </p:cNvPr>
          <p:cNvSpPr>
            <a:spLocks noGrp="1"/>
          </p:cNvSpPr>
          <p:nvPr>
            <p:ph type="body" sz="quarter" idx="11" hasCustomPrompt="1"/>
          </p:nvPr>
        </p:nvSpPr>
        <p:spPr>
          <a:xfrm>
            <a:off x="342900" y="876793"/>
            <a:ext cx="11544300" cy="380475"/>
          </a:xfrm>
          <a:prstGeom prst="rect">
            <a:avLst/>
          </a:prstGeom>
        </p:spPr>
        <p:txBody>
          <a:bodyPr lIns="0" rIns="0"/>
          <a:lstStyle>
            <a:lvl1pPr>
              <a:defRPr sz="1400"/>
            </a:lvl1pPr>
          </a:lstStyle>
          <a:p>
            <a:pPr lvl="0"/>
            <a:r>
              <a:rPr lang="en-US"/>
              <a:t>Click to edit sub-title</a:t>
            </a:r>
          </a:p>
        </p:txBody>
      </p:sp>
      <p:pic>
        <p:nvPicPr>
          <p:cNvPr id="5" name="Picture 4">
            <a:extLst>
              <a:ext uri="{FF2B5EF4-FFF2-40B4-BE49-F238E27FC236}">
                <a16:creationId xmlns:a16="http://schemas.microsoft.com/office/drawing/2014/main" id="{960ADDAD-0E22-46A8-93E6-E51854C37F41}"/>
              </a:ext>
            </a:extLst>
          </p:cNvPr>
          <p:cNvPicPr>
            <a:picLocks noChangeAspect="1"/>
          </p:cNvPicPr>
          <p:nvPr userDrawn="1"/>
        </p:nvPicPr>
        <p:blipFill rotWithShape="1">
          <a:blip r:embed="rId5" cstate="screen">
            <a:duotone>
              <a:schemeClr val="bg2">
                <a:shade val="45000"/>
                <a:satMod val="135000"/>
              </a:schemeClr>
              <a:prstClr val="white"/>
            </a:duotone>
            <a:alphaModFix amt="35000"/>
            <a:extLst>
              <a:ext uri="{BEBA8EAE-BF5A-486C-A8C5-ECC9F3942E4B}">
                <a14:imgProps xmlns:a14="http://schemas.microsoft.com/office/drawing/2010/main">
                  <a14:imgLayer r:embed="rId6">
                    <a14:imgEffect>
                      <a14:brightnessContrast bright="40000"/>
                    </a14:imgEffect>
                  </a14:imgLayer>
                </a14:imgProps>
              </a:ext>
              <a:ext uri="{28A0092B-C50C-407E-A947-70E740481C1C}">
                <a14:useLocalDpi xmlns:a14="http://schemas.microsoft.com/office/drawing/2010/main"/>
              </a:ext>
            </a:extLst>
          </a:blip>
          <a:srcRect/>
          <a:stretch/>
        </p:blipFill>
        <p:spPr>
          <a:xfrm>
            <a:off x="7949523" y="1584527"/>
            <a:ext cx="4242477" cy="4973295"/>
          </a:xfrm>
          <a:prstGeom prst="rect">
            <a:avLst/>
          </a:prstGeom>
        </p:spPr>
      </p:pic>
    </p:spTree>
    <p:extLst>
      <p:ext uri="{BB962C8B-B14F-4D97-AF65-F5344CB8AC3E}">
        <p14:creationId xmlns:p14="http://schemas.microsoft.com/office/powerpoint/2010/main" val="205027322"/>
      </p:ext>
    </p:extLst>
  </p:cSld>
  <p:clrMapOvr>
    <a:masterClrMapping/>
  </p:clrMapOvr>
  <p:extLst>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E913ADB-AAAC-504C-9ACB-D24105AECC79}"/>
              </a:ext>
            </a:extLst>
          </p:cNvPr>
          <p:cNvSpPr>
            <a:spLocks noGrp="1"/>
          </p:cNvSpPr>
          <p:nvPr>
            <p:ph idx="1"/>
          </p:nvPr>
        </p:nvSpPr>
        <p:spPr>
          <a:xfrm>
            <a:off x="838200" y="1536700"/>
            <a:ext cx="10515600" cy="4864100"/>
          </a:xfrm>
        </p:spPr>
        <p:txBody>
          <a:bodyPr/>
          <a:lstStyle>
            <a:lvl1pPr>
              <a:defRPr>
                <a:solidFill>
                  <a:schemeClr val="tx1">
                    <a:lumMod val="50000"/>
                    <a:lumOff val="50000"/>
                  </a:schemeClr>
                </a:solidFill>
                <a:latin typeface="Helvetica" pitchFamily="2" charset="0"/>
              </a:defRPr>
            </a:lvl1pPr>
            <a:lvl2pPr>
              <a:defRPr>
                <a:solidFill>
                  <a:schemeClr val="tx1">
                    <a:lumMod val="50000"/>
                    <a:lumOff val="50000"/>
                  </a:schemeClr>
                </a:solidFill>
                <a:latin typeface="Helvetica" pitchFamily="2" charset="0"/>
              </a:defRPr>
            </a:lvl2pPr>
            <a:lvl3pPr>
              <a:defRPr>
                <a:solidFill>
                  <a:schemeClr val="tx1">
                    <a:lumMod val="50000"/>
                    <a:lumOff val="50000"/>
                  </a:schemeClr>
                </a:solidFill>
                <a:latin typeface="Helvetica" pitchFamily="2" charset="0"/>
              </a:defRPr>
            </a:lvl3pPr>
            <a:lvl4pPr>
              <a:defRPr>
                <a:solidFill>
                  <a:schemeClr val="tx1">
                    <a:lumMod val="50000"/>
                    <a:lumOff val="50000"/>
                  </a:schemeClr>
                </a:solidFill>
                <a:latin typeface="Helvetica" pitchFamily="2" charset="0"/>
              </a:defRPr>
            </a:lvl4pPr>
            <a:lvl5pPr>
              <a:defRPr>
                <a:solidFill>
                  <a:schemeClr val="tx1">
                    <a:lumMod val="50000"/>
                    <a:lumOff val="50000"/>
                  </a:schemeClr>
                </a:solidFill>
                <a:latin typeface="Helvetica" pitchFamily="2"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2637719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4_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extLst>
              <p:ext uri="{D42A27DB-BD31-4B8C-83A1-F6EECF244321}">
                <p14:modId xmlns:p14="http://schemas.microsoft.com/office/powerpoint/2010/main" val="3102001417"/>
              </p:ext>
            </p:extLst>
          </p:nvPr>
        </p:nvGraphicFramePr>
        <p:xfrm>
          <a:off x="1622" y="1622"/>
          <a:ext cx="1619" cy="1619"/>
        </p:xfrm>
        <a:graphic>
          <a:graphicData uri="http://schemas.openxmlformats.org/presentationml/2006/ole">
            <mc:AlternateContent xmlns:mc="http://schemas.openxmlformats.org/markup-compatibility/2006">
              <mc:Choice xmlns:v="urn:schemas-microsoft-com:vml" Requires="v">
                <p:oleObj name="think-cell Slide" r:id="rId3" imgW="353" imgH="353" progId="TCLayout.ActiveDocument.1">
                  <p:embed/>
                </p:oleObj>
              </mc:Choice>
              <mc:Fallback>
                <p:oleObj name="think-cell Slide" r:id="rId3" imgW="353" imgH="353" progId="TCLayout.ActiveDocument.1">
                  <p:embed/>
                  <p:pic>
                    <p:nvPicPr>
                      <p:cNvPr id="3" name="Object 2" hidden="1"/>
                      <p:cNvPicPr/>
                      <p:nvPr/>
                    </p:nvPicPr>
                    <p:blipFill>
                      <a:blip r:embed="rId4"/>
                      <a:stretch>
                        <a:fillRect/>
                      </a:stretch>
                    </p:blipFill>
                    <p:spPr>
                      <a:xfrm>
                        <a:off x="1622" y="1622"/>
                        <a:ext cx="1619" cy="1619"/>
                      </a:xfrm>
                      <a:prstGeom prst="rect">
                        <a:avLst/>
                      </a:prstGeom>
                    </p:spPr>
                  </p:pic>
                </p:oleObj>
              </mc:Fallback>
            </mc:AlternateContent>
          </a:graphicData>
        </a:graphic>
      </p:graphicFrame>
    </p:spTree>
    <p:extLst>
      <p:ext uri="{BB962C8B-B14F-4D97-AF65-F5344CB8AC3E}">
        <p14:creationId xmlns:p14="http://schemas.microsoft.com/office/powerpoint/2010/main" val="80305124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Details Slide">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19B79EEA-F379-2732-7C93-6B84AFAB3259}"/>
              </a:ext>
            </a:extLst>
          </p:cNvPr>
          <p:cNvGraphicFramePr>
            <a:graphicFrameLocks noChangeAspect="1"/>
          </p:cNvGraphicFramePr>
          <p:nvPr userDrawn="1">
            <p:custDataLst>
              <p:tags r:id="rId1"/>
            </p:custDataLst>
            <p:extLst>
              <p:ext uri="{D42A27DB-BD31-4B8C-83A1-F6EECF244321}">
                <p14:modId xmlns:p14="http://schemas.microsoft.com/office/powerpoint/2010/main" val="389608055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5" imgH="424" progId="TCLayout.ActiveDocument.1">
                  <p:embed/>
                </p:oleObj>
              </mc:Choice>
              <mc:Fallback>
                <p:oleObj name="think-cell Slide" r:id="rId3" imgW="425" imgH="424" progId="TCLayout.ActiveDocument.1">
                  <p:embed/>
                  <p:pic>
                    <p:nvPicPr>
                      <p:cNvPr id="3" name="Object 2" hidden="1">
                        <a:extLst>
                          <a:ext uri="{FF2B5EF4-FFF2-40B4-BE49-F238E27FC236}">
                            <a16:creationId xmlns:a16="http://schemas.microsoft.com/office/drawing/2014/main" id="{19B79EEA-F379-2732-7C93-6B84AFAB325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7" name="Title 26">
            <a:extLst>
              <a:ext uri="{FF2B5EF4-FFF2-40B4-BE49-F238E27FC236}">
                <a16:creationId xmlns:a16="http://schemas.microsoft.com/office/drawing/2014/main" id="{5AE9F23F-C4DF-A41A-F3DC-00883A1187A4}"/>
              </a:ext>
            </a:extLst>
          </p:cNvPr>
          <p:cNvSpPr>
            <a:spLocks noGrp="1"/>
          </p:cNvSpPr>
          <p:nvPr>
            <p:ph type="title"/>
          </p:nvPr>
        </p:nvSpPr>
        <p:spPr>
          <a:xfrm>
            <a:off x="261151" y="178695"/>
            <a:ext cx="10515600" cy="362844"/>
          </a:xfrm>
          <a:prstGeom prst="rect">
            <a:avLst/>
          </a:prstGeom>
        </p:spPr>
        <p:txBody>
          <a:bodyPr vert="horz"/>
          <a:lstStyle>
            <a:lvl1pPr>
              <a:defRPr sz="1800">
                <a:solidFill>
                  <a:schemeClr val="accent1"/>
                </a:solidFill>
                <a:latin typeface="Arial" panose="020B0604020202020204" pitchFamily="34" charset="0"/>
                <a:cs typeface="Arial" panose="020B0604020202020204" pitchFamily="34" charset="0"/>
              </a:defRPr>
            </a:lvl1pPr>
          </a:lstStyle>
          <a:p>
            <a:r>
              <a:rPr lang="en-US"/>
              <a:t>Click to edit Master title style</a:t>
            </a:r>
          </a:p>
        </p:txBody>
      </p:sp>
      <p:sp>
        <p:nvSpPr>
          <p:cNvPr id="35" name="Text Placeholder 34">
            <a:extLst>
              <a:ext uri="{FF2B5EF4-FFF2-40B4-BE49-F238E27FC236}">
                <a16:creationId xmlns:a16="http://schemas.microsoft.com/office/drawing/2014/main" id="{6AE16CB2-ABCB-EF5C-6B30-AE06EAB6974F}"/>
              </a:ext>
            </a:extLst>
          </p:cNvPr>
          <p:cNvSpPr>
            <a:spLocks noGrp="1"/>
          </p:cNvSpPr>
          <p:nvPr>
            <p:ph type="body" sz="quarter" idx="10"/>
          </p:nvPr>
        </p:nvSpPr>
        <p:spPr>
          <a:xfrm>
            <a:off x="261938" y="665163"/>
            <a:ext cx="10515600" cy="434975"/>
          </a:xfrm>
          <a:prstGeom prst="rect">
            <a:avLst/>
          </a:prstGeom>
        </p:spPr>
        <p:txBody>
          <a:bodyPr/>
          <a:lstStyle>
            <a:lvl1pPr>
              <a:defRPr sz="1600">
                <a:solidFill>
                  <a:schemeClr val="tx1">
                    <a:lumMod val="65000"/>
                    <a:lumOff val="35000"/>
                  </a:schemeClr>
                </a:solidFill>
              </a:defRPr>
            </a:lvl1pPr>
          </a:lstStyle>
          <a:p>
            <a:pPr lvl="0"/>
            <a:endParaRPr lang="en-US"/>
          </a:p>
        </p:txBody>
      </p:sp>
    </p:spTree>
    <p:extLst>
      <p:ext uri="{BB962C8B-B14F-4D97-AF65-F5344CB8AC3E}">
        <p14:creationId xmlns:p14="http://schemas.microsoft.com/office/powerpoint/2010/main" val="242433687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_Content Slid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extLst>
              <p:ext uri="{D42A27DB-BD31-4B8C-83A1-F6EECF244321}">
                <p14:modId xmlns:p14="http://schemas.microsoft.com/office/powerpoint/2010/main" val="2489268663"/>
              </p:ext>
            </p:extLst>
          </p:nvPr>
        </p:nvGraphicFramePr>
        <p:xfrm>
          <a:off x="1621" y="1621"/>
          <a:ext cx="1619" cy="1619"/>
        </p:xfrm>
        <a:graphic>
          <a:graphicData uri="http://schemas.openxmlformats.org/presentationml/2006/ole">
            <mc:AlternateContent xmlns:mc="http://schemas.openxmlformats.org/markup-compatibility/2006">
              <mc:Choice xmlns:v="urn:schemas-microsoft-com:vml" Requires="v">
                <p:oleObj name="think-cell Slide" r:id="rId3" imgW="353" imgH="353" progId="TCLayout.ActiveDocument.1">
                  <p:embed/>
                </p:oleObj>
              </mc:Choice>
              <mc:Fallback>
                <p:oleObj name="think-cell Slide" r:id="rId3" imgW="353" imgH="353" progId="TCLayout.ActiveDocument.1">
                  <p:embed/>
                  <p:pic>
                    <p:nvPicPr>
                      <p:cNvPr id="3" name="Object 2" hidden="1"/>
                      <p:cNvPicPr/>
                      <p:nvPr/>
                    </p:nvPicPr>
                    <p:blipFill>
                      <a:blip r:embed="rId4"/>
                      <a:stretch>
                        <a:fillRect/>
                      </a:stretch>
                    </p:blipFill>
                    <p:spPr>
                      <a:xfrm>
                        <a:off x="1621" y="1621"/>
                        <a:ext cx="1619" cy="1619"/>
                      </a:xfrm>
                      <a:prstGeom prst="rect">
                        <a:avLst/>
                      </a:prstGeom>
                    </p:spPr>
                  </p:pic>
                </p:oleObj>
              </mc:Fallback>
            </mc:AlternateContent>
          </a:graphicData>
        </a:graphic>
      </p:graphicFrame>
      <p:sp>
        <p:nvSpPr>
          <p:cNvPr id="4" name="Text Placeholder 3">
            <a:extLst>
              <a:ext uri="{FF2B5EF4-FFF2-40B4-BE49-F238E27FC236}">
                <a16:creationId xmlns:a16="http://schemas.microsoft.com/office/drawing/2014/main" id="{2BC26ABB-FC4A-46D6-9B14-76F3BA8E5FC5}"/>
              </a:ext>
            </a:extLst>
          </p:cNvPr>
          <p:cNvSpPr>
            <a:spLocks noGrp="1"/>
          </p:cNvSpPr>
          <p:nvPr>
            <p:ph type="body" sz="quarter" idx="10" hasCustomPrompt="1"/>
          </p:nvPr>
        </p:nvSpPr>
        <p:spPr>
          <a:xfrm>
            <a:off x="342900" y="235817"/>
            <a:ext cx="11544300" cy="380475"/>
          </a:xfrm>
          <a:prstGeom prst="rect">
            <a:avLst/>
          </a:prstGeom>
        </p:spPr>
        <p:txBody>
          <a:bodyPr lIns="0" rIns="0"/>
          <a:lstStyle>
            <a:lvl1pPr marL="0" indent="0">
              <a:defRPr sz="1800" b="1">
                <a:solidFill>
                  <a:schemeClr val="accent3"/>
                </a:solidFill>
              </a:defRPr>
            </a:lvl1pPr>
          </a:lstStyle>
          <a:p>
            <a:pPr lvl="0"/>
            <a:r>
              <a:rPr lang="en-US"/>
              <a:t>Click to edit title</a:t>
            </a:r>
          </a:p>
        </p:txBody>
      </p:sp>
      <p:pic>
        <p:nvPicPr>
          <p:cNvPr id="5" name="Picture 4">
            <a:extLst>
              <a:ext uri="{FF2B5EF4-FFF2-40B4-BE49-F238E27FC236}">
                <a16:creationId xmlns:a16="http://schemas.microsoft.com/office/drawing/2014/main" id="{960ADDAD-0E22-46A8-93E6-E51854C37F41}"/>
              </a:ext>
            </a:extLst>
          </p:cNvPr>
          <p:cNvPicPr>
            <a:picLocks noChangeAspect="1"/>
          </p:cNvPicPr>
          <p:nvPr userDrawn="1"/>
        </p:nvPicPr>
        <p:blipFill rotWithShape="1">
          <a:blip r:embed="rId5">
            <a:duotone>
              <a:schemeClr val="bg2">
                <a:shade val="45000"/>
                <a:satMod val="135000"/>
              </a:schemeClr>
              <a:prstClr val="white"/>
            </a:duotone>
            <a:alphaModFix amt="35000"/>
            <a:extLst>
              <a:ext uri="{BEBA8EAE-BF5A-486C-A8C5-ECC9F3942E4B}">
                <a14:imgProps xmlns:a14="http://schemas.microsoft.com/office/drawing/2010/main">
                  <a14:imgLayer r:embed="rId6">
                    <a14:imgEffect>
                      <a14:brightnessContrast bright="40000"/>
                    </a14:imgEffect>
                  </a14:imgLayer>
                </a14:imgProps>
              </a:ext>
            </a:extLst>
          </a:blip>
          <a:srcRect r="84418" b="9333"/>
          <a:stretch/>
        </p:blipFill>
        <p:spPr>
          <a:xfrm>
            <a:off x="7949523" y="1584527"/>
            <a:ext cx="4242477" cy="4973295"/>
          </a:xfrm>
          <a:prstGeom prst="rect">
            <a:avLst/>
          </a:prstGeom>
        </p:spPr>
      </p:pic>
    </p:spTree>
    <p:extLst>
      <p:ext uri="{BB962C8B-B14F-4D97-AF65-F5344CB8AC3E}">
        <p14:creationId xmlns:p14="http://schemas.microsoft.com/office/powerpoint/2010/main" val="4247037688"/>
      </p:ext>
    </p:extLst>
  </p:cSld>
  <p:clrMapOvr>
    <a:masterClrMapping/>
  </p:clrMapOvr>
  <p:extLst>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Default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68511326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244_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extLst>
              <p:ext uri="{D42A27DB-BD31-4B8C-83A1-F6EECF244321}">
                <p14:modId xmlns:p14="http://schemas.microsoft.com/office/powerpoint/2010/main" val="3757209554"/>
              </p:ext>
            </p:extLst>
          </p:nvPr>
        </p:nvGraphicFramePr>
        <p:xfrm>
          <a:off x="2161" y="1621"/>
          <a:ext cx="2159" cy="1619"/>
        </p:xfrm>
        <a:graphic>
          <a:graphicData uri="http://schemas.openxmlformats.org/presentationml/2006/ole">
            <mc:AlternateContent xmlns:mc="http://schemas.openxmlformats.org/markup-compatibility/2006">
              <mc:Choice xmlns:v="urn:schemas-microsoft-com:vml" Requires="v">
                <p:oleObj name="think-cell Slide" r:id="rId4" imgW="360" imgH="360" progId="TCLayout.ActiveDocument.1">
                  <p:embed/>
                </p:oleObj>
              </mc:Choice>
              <mc:Fallback>
                <p:oleObj name="think-cell Slide" r:id="rId4" imgW="360" imgH="360" progId="TCLayout.ActiveDocument.1">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61" y="1621"/>
                        <a:ext cx="2159" cy="161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 name="Rectangle 3" hidden="1">
            <a:extLst>
              <a:ext uri="{FF2B5EF4-FFF2-40B4-BE49-F238E27FC236}">
                <a16:creationId xmlns:a16="http://schemas.microsoft.com/office/drawing/2014/main" id="{05080FD5-E825-4102-A276-9AC57C035C95}"/>
              </a:ext>
            </a:extLst>
          </p:cNvPr>
          <p:cNvSpPr/>
          <p:nvPr userDrawn="1">
            <p:custDataLst>
              <p:tags r:id="rId2"/>
            </p:custDataLst>
          </p:nvPr>
        </p:nvSpPr>
        <p:spPr>
          <a:xfrm>
            <a:off x="0" y="0"/>
            <a:ext cx="158750" cy="158750"/>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marR="0" lvl="0" indent="0" algn="ctr" defTabSz="914400" rtl="0" eaLnBrk="1" fontAlgn="auto"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Arial" panose="020B0604020202020204" pitchFamily="34" charset="0"/>
              <a:ea typeface="+mn-ea"/>
              <a:cs typeface="+mn-cs"/>
              <a:sym typeface="Arial" panose="020B0604020202020204" pitchFamily="34" charset="0"/>
            </a:endParaRPr>
          </a:p>
        </p:txBody>
      </p:sp>
      <p:sp>
        <p:nvSpPr>
          <p:cNvPr id="2" name="2. Slide Title"/>
          <p:cNvSpPr>
            <a:spLocks noGrp="1"/>
          </p:cNvSpPr>
          <p:nvPr>
            <p:ph type="title" hasCustomPrompt="1"/>
          </p:nvPr>
        </p:nvSpPr>
        <p:spPr>
          <a:xfrm>
            <a:off x="233259" y="234863"/>
            <a:ext cx="11554930" cy="553998"/>
          </a:xfrm>
        </p:spPr>
        <p:txBody>
          <a:bodyPr vert="horz"/>
          <a:lstStyle>
            <a:lvl1pPr>
              <a:defRPr sz="1800"/>
            </a:lvl1pPr>
          </a:lstStyle>
          <a:p>
            <a:r>
              <a:rPr lang="en-US"/>
              <a:t>Click to edit Master</a:t>
            </a:r>
            <a:br>
              <a:rPr lang="en-US"/>
            </a:br>
            <a:r>
              <a:rPr lang="en-US"/>
              <a:t>title style</a:t>
            </a:r>
          </a:p>
        </p:txBody>
      </p:sp>
      <p:sp>
        <p:nvSpPr>
          <p:cNvPr id="50" name="Text Placeholder 49">
            <a:extLst>
              <a:ext uri="{FF2B5EF4-FFF2-40B4-BE49-F238E27FC236}">
                <a16:creationId xmlns:a16="http://schemas.microsoft.com/office/drawing/2014/main" id="{04C7ACF0-8B78-49DD-A2F4-1598BAF49DB5}"/>
              </a:ext>
            </a:extLst>
          </p:cNvPr>
          <p:cNvSpPr>
            <a:spLocks noGrp="1"/>
          </p:cNvSpPr>
          <p:nvPr>
            <p:ph type="body" sz="quarter" idx="10" hasCustomPrompt="1"/>
          </p:nvPr>
        </p:nvSpPr>
        <p:spPr>
          <a:xfrm>
            <a:off x="233259" y="857479"/>
            <a:ext cx="11554930" cy="215444"/>
          </a:xfrm>
        </p:spPr>
        <p:txBody>
          <a:bodyPr/>
          <a:lstStyle>
            <a:lvl1pPr>
              <a:defRPr sz="1400"/>
            </a:lvl1pPr>
          </a:lstStyle>
          <a:p>
            <a:pPr lvl="0"/>
            <a:r>
              <a:rPr lang="en-US"/>
              <a:t>Click to edit Sub-Title</a:t>
            </a:r>
          </a:p>
        </p:txBody>
      </p:sp>
      <p:sp>
        <p:nvSpPr>
          <p:cNvPr id="7" name="Text Placeholder 6">
            <a:extLst>
              <a:ext uri="{FF2B5EF4-FFF2-40B4-BE49-F238E27FC236}">
                <a16:creationId xmlns:a16="http://schemas.microsoft.com/office/drawing/2014/main" id="{464140EA-F98A-4509-BFD6-6789D94751DC}"/>
              </a:ext>
            </a:extLst>
          </p:cNvPr>
          <p:cNvSpPr>
            <a:spLocks noGrp="1"/>
          </p:cNvSpPr>
          <p:nvPr>
            <p:ph type="body" sz="quarter" idx="14"/>
          </p:nvPr>
        </p:nvSpPr>
        <p:spPr>
          <a:xfrm>
            <a:off x="233259" y="6436833"/>
            <a:ext cx="10515600" cy="209550"/>
          </a:xfrm>
          <a:solidFill>
            <a:schemeClr val="accent2"/>
          </a:solidFill>
        </p:spPr>
        <p:txBody>
          <a:bodyPr anchor="b">
            <a:noAutofit/>
          </a:bodyPr>
          <a:lstStyle>
            <a:lvl1pPr marL="0" indent="0">
              <a:buFontTx/>
              <a:buNone/>
              <a:defRPr sz="900" b="0" i="0">
                <a:latin typeface="DIN Pro Regular" charset="0"/>
                <a:ea typeface="DIN Pro Regular" charset="0"/>
                <a:cs typeface="DIN Pro Regular" charset="0"/>
              </a:defRPr>
            </a:lvl1pPr>
          </a:lstStyle>
          <a:p>
            <a:pPr lvl="0"/>
            <a:endParaRPr lang="en-US"/>
          </a:p>
        </p:txBody>
      </p:sp>
    </p:spTree>
    <p:extLst>
      <p:ext uri="{BB962C8B-B14F-4D97-AF65-F5344CB8AC3E}">
        <p14:creationId xmlns:p14="http://schemas.microsoft.com/office/powerpoint/2010/main" val="429122777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userDrawn="1">
  <p:cSld name="Title Slid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extLst>
              <p:ext uri="{D42A27DB-BD31-4B8C-83A1-F6EECF244321}">
                <p14:modId xmlns:p14="http://schemas.microsoft.com/office/powerpoint/2010/main" val="54926881"/>
              </p:ext>
            </p:extLst>
          </p:nvPr>
        </p:nvGraphicFramePr>
        <p:xfrm>
          <a:off x="2161" y="1622"/>
          <a:ext cx="2159" cy="1619"/>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3" name="Object 2" hidden="1"/>
                      <p:cNvPicPr/>
                      <p:nvPr/>
                    </p:nvPicPr>
                    <p:blipFill>
                      <a:blip r:embed="rId4"/>
                      <a:stretch>
                        <a:fillRect/>
                      </a:stretch>
                    </p:blipFill>
                    <p:spPr>
                      <a:xfrm>
                        <a:off x="2161" y="1622"/>
                        <a:ext cx="2159" cy="1619"/>
                      </a:xfrm>
                      <a:prstGeom prst="rect">
                        <a:avLst/>
                      </a:prstGeom>
                    </p:spPr>
                  </p:pic>
                </p:oleObj>
              </mc:Fallback>
            </mc:AlternateContent>
          </a:graphicData>
        </a:graphic>
      </p:graphicFrame>
      <p:pic>
        <p:nvPicPr>
          <p:cNvPr id="2" name="Picture 1"/>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bwMode="ltGray">
          <a:xfrm>
            <a:off x="-7289" y="0"/>
            <a:ext cx="12206577" cy="4999181"/>
          </a:xfrm>
          <a:prstGeom prst="rect">
            <a:avLst/>
          </a:prstGeom>
        </p:spPr>
      </p:pic>
      <p:sp>
        <p:nvSpPr>
          <p:cNvPr id="4" name="Working Draft Text" hidden="1"/>
          <p:cNvSpPr txBox="1">
            <a:spLocks noChangeArrowheads="1"/>
          </p:cNvSpPr>
          <p:nvPr userDrawn="1"/>
        </p:nvSpPr>
        <p:spPr bwMode="black">
          <a:xfrm>
            <a:off x="488407" y="324144"/>
            <a:ext cx="3795784" cy="1280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eaLnBrk="0" hangingPunct="0">
              <a:defRPr lang="x-none" sz="1600">
                <a:solidFill>
                  <a:schemeClr val="tx1"/>
                </a:solidFill>
                <a:latin typeface="Arial" charset="0"/>
              </a:defRPr>
            </a:lvl1pPr>
            <a:lvl2pPr marL="742950" indent="-285750" eaLnBrk="0" hangingPunct="0">
              <a:defRPr lang="x-none" sz="1600">
                <a:solidFill>
                  <a:schemeClr val="tx1"/>
                </a:solidFill>
                <a:latin typeface="Arial" charset="0"/>
              </a:defRPr>
            </a:lvl2pPr>
            <a:lvl3pPr marL="1143000" indent="-228600" eaLnBrk="0" hangingPunct="0">
              <a:defRPr lang="x-none" sz="1600">
                <a:solidFill>
                  <a:schemeClr val="tx1"/>
                </a:solidFill>
                <a:latin typeface="Arial" charset="0"/>
              </a:defRPr>
            </a:lvl3pPr>
            <a:lvl4pPr marL="1600200" indent="-228600" eaLnBrk="0" hangingPunct="0">
              <a:defRPr lang="x-none" sz="1600">
                <a:solidFill>
                  <a:schemeClr val="tx1"/>
                </a:solidFill>
                <a:latin typeface="Arial" charset="0"/>
              </a:defRPr>
            </a:lvl4pPr>
            <a:lvl5pPr marL="2057400" indent="-228600" eaLnBrk="0" hangingPunct="0">
              <a:defRPr lang="x-none" sz="1600">
                <a:solidFill>
                  <a:schemeClr val="tx1"/>
                </a:solidFill>
                <a:latin typeface="Arial" charset="0"/>
              </a:defRPr>
            </a:lvl5pPr>
            <a:lvl6pPr marL="2514600" indent="-228600" eaLnBrk="0" fontAlgn="base" hangingPunct="0">
              <a:spcBef>
                <a:spcPct val="0"/>
              </a:spcBef>
              <a:spcAft>
                <a:spcPct val="0"/>
              </a:spcAft>
              <a:defRPr lang="x-none" sz="1600">
                <a:solidFill>
                  <a:schemeClr val="tx1"/>
                </a:solidFill>
                <a:latin typeface="Arial" charset="0"/>
              </a:defRPr>
            </a:lvl6pPr>
            <a:lvl7pPr marL="2971800" indent="-228600" eaLnBrk="0" fontAlgn="base" hangingPunct="0">
              <a:spcBef>
                <a:spcPct val="0"/>
              </a:spcBef>
              <a:spcAft>
                <a:spcPct val="0"/>
              </a:spcAft>
              <a:defRPr lang="x-none" sz="1600">
                <a:solidFill>
                  <a:schemeClr val="tx1"/>
                </a:solidFill>
                <a:latin typeface="Arial" charset="0"/>
              </a:defRPr>
            </a:lvl7pPr>
            <a:lvl8pPr marL="3429000" indent="-228600" eaLnBrk="0" fontAlgn="base" hangingPunct="0">
              <a:spcBef>
                <a:spcPct val="0"/>
              </a:spcBef>
              <a:spcAft>
                <a:spcPct val="0"/>
              </a:spcAft>
              <a:defRPr lang="x-none" sz="1600">
                <a:solidFill>
                  <a:schemeClr val="tx1"/>
                </a:solidFill>
                <a:latin typeface="Arial" charset="0"/>
              </a:defRPr>
            </a:lvl8pPr>
            <a:lvl9pPr marL="3886200" indent="-228600" eaLnBrk="0" fontAlgn="base" hangingPunct="0">
              <a:spcBef>
                <a:spcPct val="0"/>
              </a:spcBef>
              <a:spcAft>
                <a:spcPct val="0"/>
              </a:spcAft>
              <a:defRPr lang="x-none" sz="1600">
                <a:solidFill>
                  <a:schemeClr val="tx1"/>
                </a:solidFill>
                <a:latin typeface="Arial" charset="0"/>
              </a:defRPr>
            </a:lvl9pPr>
          </a:lstStyle>
          <a:p>
            <a:pPr eaLnBrk="1" hangingPunct="1">
              <a:defRPr lang="x-none"/>
            </a:pPr>
            <a:r>
              <a:rPr lang="x-none" sz="816" b="1" baseline="0">
                <a:solidFill>
                  <a:srgbClr val="FFFFFF"/>
                </a:solidFill>
                <a:latin typeface="Arial" panose="020B0604020202020204" pitchFamily="34" charset="0"/>
                <a:cs typeface="Arial" panose="020B0604020202020204" pitchFamily="34" charset="0"/>
                <a:sym typeface="Arial" panose="020B0604020202020204" pitchFamily="34" charset="0"/>
              </a:rPr>
              <a:t>WORKING DRAFT</a:t>
            </a:r>
          </a:p>
        </p:txBody>
      </p:sp>
      <p:sp>
        <p:nvSpPr>
          <p:cNvPr id="6" name="Working Draft" hidden="1"/>
          <p:cNvSpPr txBox="1">
            <a:spLocks noChangeArrowheads="1"/>
          </p:cNvSpPr>
          <p:nvPr userDrawn="1"/>
        </p:nvSpPr>
        <p:spPr bwMode="black">
          <a:xfrm>
            <a:off x="488407" y="467033"/>
            <a:ext cx="3795784" cy="125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oAutofit/>
          </a:bodyPr>
          <a:lstStyle>
            <a:lvl1pPr eaLnBrk="0" hangingPunct="0">
              <a:defRPr lang="x-none" sz="1600">
                <a:solidFill>
                  <a:schemeClr val="tx1"/>
                </a:solidFill>
                <a:latin typeface="Arial" charset="0"/>
              </a:defRPr>
            </a:lvl1pPr>
            <a:lvl2pPr marL="742950" indent="-285750" eaLnBrk="0" hangingPunct="0">
              <a:defRPr lang="x-none" sz="1600">
                <a:solidFill>
                  <a:schemeClr val="tx1"/>
                </a:solidFill>
                <a:latin typeface="Arial" charset="0"/>
              </a:defRPr>
            </a:lvl2pPr>
            <a:lvl3pPr marL="1143000" indent="-228600" eaLnBrk="0" hangingPunct="0">
              <a:defRPr lang="x-none" sz="1600">
                <a:solidFill>
                  <a:schemeClr val="tx1"/>
                </a:solidFill>
                <a:latin typeface="Arial" charset="0"/>
              </a:defRPr>
            </a:lvl3pPr>
            <a:lvl4pPr marL="1600200" indent="-228600" eaLnBrk="0" hangingPunct="0">
              <a:defRPr lang="x-none" sz="1600">
                <a:solidFill>
                  <a:schemeClr val="tx1"/>
                </a:solidFill>
                <a:latin typeface="Arial" charset="0"/>
              </a:defRPr>
            </a:lvl4pPr>
            <a:lvl5pPr marL="2057400" indent="-228600" eaLnBrk="0" hangingPunct="0">
              <a:defRPr lang="x-none" sz="1600">
                <a:solidFill>
                  <a:schemeClr val="tx1"/>
                </a:solidFill>
                <a:latin typeface="Arial" charset="0"/>
              </a:defRPr>
            </a:lvl5pPr>
            <a:lvl6pPr marL="2514600" indent="-228600" eaLnBrk="0" fontAlgn="base" hangingPunct="0">
              <a:spcBef>
                <a:spcPct val="0"/>
              </a:spcBef>
              <a:spcAft>
                <a:spcPct val="0"/>
              </a:spcAft>
              <a:defRPr lang="x-none" sz="1600">
                <a:solidFill>
                  <a:schemeClr val="tx1"/>
                </a:solidFill>
                <a:latin typeface="Arial" charset="0"/>
              </a:defRPr>
            </a:lvl6pPr>
            <a:lvl7pPr marL="2971800" indent="-228600" eaLnBrk="0" fontAlgn="base" hangingPunct="0">
              <a:spcBef>
                <a:spcPct val="0"/>
              </a:spcBef>
              <a:spcAft>
                <a:spcPct val="0"/>
              </a:spcAft>
              <a:defRPr lang="x-none" sz="1600">
                <a:solidFill>
                  <a:schemeClr val="tx1"/>
                </a:solidFill>
                <a:latin typeface="Arial" charset="0"/>
              </a:defRPr>
            </a:lvl7pPr>
            <a:lvl8pPr marL="3429000" indent="-228600" eaLnBrk="0" fontAlgn="base" hangingPunct="0">
              <a:spcBef>
                <a:spcPct val="0"/>
              </a:spcBef>
              <a:spcAft>
                <a:spcPct val="0"/>
              </a:spcAft>
              <a:defRPr lang="x-none" sz="1600">
                <a:solidFill>
                  <a:schemeClr val="tx1"/>
                </a:solidFill>
                <a:latin typeface="Arial" charset="0"/>
              </a:defRPr>
            </a:lvl8pPr>
            <a:lvl9pPr marL="3886200" indent="-228600" eaLnBrk="0" fontAlgn="base" hangingPunct="0">
              <a:spcBef>
                <a:spcPct val="0"/>
              </a:spcBef>
              <a:spcAft>
                <a:spcPct val="0"/>
              </a:spcAft>
              <a:defRPr lang="x-none" sz="1600">
                <a:solidFill>
                  <a:schemeClr val="tx1"/>
                </a:solidFill>
                <a:latin typeface="Arial" charset="0"/>
              </a:defRPr>
            </a:lvl9pPr>
          </a:lstStyle>
          <a:p>
            <a:pPr eaLnBrk="1" hangingPunct="1">
              <a:defRPr lang="x-none"/>
            </a:pPr>
            <a:r>
              <a:rPr lang="en-GB" sz="816" baseline="0">
                <a:solidFill>
                  <a:srgbClr val="FFFFFF"/>
                </a:solidFill>
                <a:latin typeface="Arial" panose="020B0604020202020204" pitchFamily="34" charset="0"/>
                <a:cs typeface="Arial" panose="020B0604020202020204" pitchFamily="34" charset="0"/>
                <a:sym typeface="Arial" panose="020B0604020202020204" pitchFamily="34" charset="0"/>
              </a:rPr>
              <a:t>Last Modified 23/08/2020 10:12 Arabian Standard Time</a:t>
            </a:r>
            <a:endParaRPr lang="x-none" sz="816" baseline="0">
              <a:solidFill>
                <a:srgbClr val="FFFFFF"/>
              </a:solidFill>
              <a:latin typeface="Arial" panose="020B0604020202020204" pitchFamily="34" charset="0"/>
              <a:cs typeface="Arial" panose="020B0604020202020204" pitchFamily="34" charset="0"/>
              <a:sym typeface="Arial" panose="020B0604020202020204" pitchFamily="34" charset="0"/>
            </a:endParaRPr>
          </a:p>
        </p:txBody>
      </p:sp>
      <p:sp>
        <p:nvSpPr>
          <p:cNvPr id="7" name="Printed" hidden="1"/>
          <p:cNvSpPr txBox="1">
            <a:spLocks noChangeArrowheads="1"/>
          </p:cNvSpPr>
          <p:nvPr userDrawn="1"/>
        </p:nvSpPr>
        <p:spPr bwMode="black">
          <a:xfrm>
            <a:off x="488407" y="609921"/>
            <a:ext cx="3795784" cy="125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oAutofit/>
          </a:bodyPr>
          <a:lstStyle>
            <a:lvl1pPr eaLnBrk="0" hangingPunct="0">
              <a:defRPr lang="x-none" sz="1600">
                <a:solidFill>
                  <a:schemeClr val="tx1"/>
                </a:solidFill>
                <a:latin typeface="Arial" charset="0"/>
              </a:defRPr>
            </a:lvl1pPr>
            <a:lvl2pPr marL="742950" indent="-285750" eaLnBrk="0" hangingPunct="0">
              <a:defRPr lang="x-none" sz="1600">
                <a:solidFill>
                  <a:schemeClr val="tx1"/>
                </a:solidFill>
                <a:latin typeface="Arial" charset="0"/>
              </a:defRPr>
            </a:lvl2pPr>
            <a:lvl3pPr marL="1143000" indent="-228600" eaLnBrk="0" hangingPunct="0">
              <a:defRPr lang="x-none" sz="1600">
                <a:solidFill>
                  <a:schemeClr val="tx1"/>
                </a:solidFill>
                <a:latin typeface="Arial" charset="0"/>
              </a:defRPr>
            </a:lvl3pPr>
            <a:lvl4pPr marL="1600200" indent="-228600" eaLnBrk="0" hangingPunct="0">
              <a:defRPr lang="x-none" sz="1600">
                <a:solidFill>
                  <a:schemeClr val="tx1"/>
                </a:solidFill>
                <a:latin typeface="Arial" charset="0"/>
              </a:defRPr>
            </a:lvl4pPr>
            <a:lvl5pPr marL="2057400" indent="-228600" eaLnBrk="0" hangingPunct="0">
              <a:defRPr lang="x-none" sz="1600">
                <a:solidFill>
                  <a:schemeClr val="tx1"/>
                </a:solidFill>
                <a:latin typeface="Arial" charset="0"/>
              </a:defRPr>
            </a:lvl5pPr>
            <a:lvl6pPr marL="2514600" indent="-228600" eaLnBrk="0" fontAlgn="base" hangingPunct="0">
              <a:spcBef>
                <a:spcPct val="0"/>
              </a:spcBef>
              <a:spcAft>
                <a:spcPct val="0"/>
              </a:spcAft>
              <a:defRPr lang="x-none" sz="1600">
                <a:solidFill>
                  <a:schemeClr val="tx1"/>
                </a:solidFill>
                <a:latin typeface="Arial" charset="0"/>
              </a:defRPr>
            </a:lvl6pPr>
            <a:lvl7pPr marL="2971800" indent="-228600" eaLnBrk="0" fontAlgn="base" hangingPunct="0">
              <a:spcBef>
                <a:spcPct val="0"/>
              </a:spcBef>
              <a:spcAft>
                <a:spcPct val="0"/>
              </a:spcAft>
              <a:defRPr lang="x-none" sz="1600">
                <a:solidFill>
                  <a:schemeClr val="tx1"/>
                </a:solidFill>
                <a:latin typeface="Arial" charset="0"/>
              </a:defRPr>
            </a:lvl7pPr>
            <a:lvl8pPr marL="3429000" indent="-228600" eaLnBrk="0" fontAlgn="base" hangingPunct="0">
              <a:spcBef>
                <a:spcPct val="0"/>
              </a:spcBef>
              <a:spcAft>
                <a:spcPct val="0"/>
              </a:spcAft>
              <a:defRPr lang="x-none" sz="1600">
                <a:solidFill>
                  <a:schemeClr val="tx1"/>
                </a:solidFill>
                <a:latin typeface="Arial" charset="0"/>
              </a:defRPr>
            </a:lvl8pPr>
            <a:lvl9pPr marL="3886200" indent="-228600" eaLnBrk="0" fontAlgn="base" hangingPunct="0">
              <a:spcBef>
                <a:spcPct val="0"/>
              </a:spcBef>
              <a:spcAft>
                <a:spcPct val="0"/>
              </a:spcAft>
              <a:defRPr lang="x-none" sz="1600">
                <a:solidFill>
                  <a:schemeClr val="tx1"/>
                </a:solidFill>
                <a:latin typeface="Arial" charset="0"/>
              </a:defRPr>
            </a:lvl9pPr>
          </a:lstStyle>
          <a:p>
            <a:pPr eaLnBrk="1" hangingPunct="1">
              <a:defRPr lang="x-none"/>
            </a:pPr>
            <a:r>
              <a:rPr lang="en-GB" sz="816" baseline="0">
                <a:solidFill>
                  <a:srgbClr val="FFFFFF"/>
                </a:solidFill>
                <a:latin typeface="Arial" panose="020B0604020202020204" pitchFamily="34" charset="0"/>
                <a:cs typeface="Arial" panose="020B0604020202020204" pitchFamily="34" charset="0"/>
                <a:sym typeface="Arial" panose="020B0604020202020204" pitchFamily="34" charset="0"/>
              </a:rPr>
              <a:t>Printed 24/07/2019 19:54 Arabian Standard Time</a:t>
            </a:r>
            <a:endParaRPr lang="x-none" sz="816" baseline="0">
              <a:solidFill>
                <a:srgbClr val="FFFFFF"/>
              </a:solidFill>
              <a:latin typeface="Arial" panose="020B0604020202020204" pitchFamily="34" charset="0"/>
              <a:cs typeface="Arial" panose="020B0604020202020204" pitchFamily="34" charset="0"/>
              <a:sym typeface="Arial" panose="020B0604020202020204" pitchFamily="34" charset="0"/>
            </a:endParaRPr>
          </a:p>
        </p:txBody>
      </p:sp>
      <p:sp>
        <p:nvSpPr>
          <p:cNvPr id="13314" name="Title"/>
          <p:cNvSpPr>
            <a:spLocks noGrp="1" noChangeArrowheads="1"/>
          </p:cNvSpPr>
          <p:nvPr userDrawn="1">
            <p:ph type="ctrTitle"/>
          </p:nvPr>
        </p:nvSpPr>
        <p:spPr>
          <a:xfrm>
            <a:off x="488407" y="5070731"/>
            <a:ext cx="8050193" cy="502445"/>
          </a:xfrm>
          <a:prstGeom prst="rect">
            <a:avLst/>
          </a:prstGeom>
        </p:spPr>
        <p:txBody>
          <a:bodyPr vert="horz" wrap="square" anchor="t">
            <a:spAutoFit/>
          </a:bodyPr>
          <a:lstStyle>
            <a:lvl1pPr>
              <a:defRPr lang="x-none" sz="3265" b="0" baseline="0">
                <a:solidFill>
                  <a:schemeClr val="tx2"/>
                </a:solidFill>
                <a:latin typeface="Arial" panose="020B0604020202020204" pitchFamily="34" charset="0"/>
                <a:ea typeface="+mj-ea"/>
                <a:cs typeface="Arial" panose="020B0604020202020204" pitchFamily="34" charset="0"/>
                <a:sym typeface="Arial" panose="020B0604020202020204" pitchFamily="34" charset="0"/>
              </a:defRPr>
            </a:lvl1pPr>
          </a:lstStyle>
          <a:p>
            <a:pPr lvl="0" latinLnBrk="0"/>
            <a:r>
              <a:rPr lang="en-US" noProof="0"/>
              <a:t>Click to edit Master title style</a:t>
            </a:r>
            <a:endParaRPr lang="x-none" noProof="0"/>
          </a:p>
        </p:txBody>
      </p:sp>
      <p:sp>
        <p:nvSpPr>
          <p:cNvPr id="13315" name="Subtitle"/>
          <p:cNvSpPr>
            <a:spLocks noGrp="1" noChangeArrowheads="1"/>
          </p:cNvSpPr>
          <p:nvPr userDrawn="1">
            <p:ph type="subTitle" idx="1"/>
          </p:nvPr>
        </p:nvSpPr>
        <p:spPr>
          <a:xfrm>
            <a:off x="488407" y="5840684"/>
            <a:ext cx="8050193" cy="219820"/>
          </a:xfrm>
          <a:prstGeom prst="rect">
            <a:avLst/>
          </a:prstGeom>
        </p:spPr>
        <p:txBody>
          <a:bodyPr wrap="square">
            <a:spAutoFit/>
          </a:bodyPr>
          <a:lstStyle>
            <a:lvl1pPr>
              <a:defRPr lang="x-none" sz="1428" cap="none" baseline="0">
                <a:solidFill>
                  <a:schemeClr val="tx1"/>
                </a:solidFill>
                <a:latin typeface="Arial" panose="020B0604020202020204" pitchFamily="34" charset="0"/>
                <a:ea typeface="+mn-ea"/>
                <a:cs typeface="Arial" panose="020B0604020202020204" pitchFamily="34" charset="0"/>
                <a:sym typeface="Arial" panose="020B0604020202020204" pitchFamily="34" charset="0"/>
              </a:defRPr>
            </a:lvl1pPr>
          </a:lstStyle>
          <a:p>
            <a:pPr lvl="0" latinLnBrk="0"/>
            <a:r>
              <a:rPr lang="en-US" noProof="0"/>
              <a:t>Click to edit Master subtitle style</a:t>
            </a:r>
            <a:endParaRPr lang="x-none" noProof="0"/>
          </a:p>
        </p:txBody>
      </p:sp>
      <p:sp>
        <p:nvSpPr>
          <p:cNvPr id="15" name="Document type" hidden="1"/>
          <p:cNvSpPr txBox="1">
            <a:spLocks noChangeArrowheads="1"/>
          </p:cNvSpPr>
          <p:nvPr userDrawn="1"/>
        </p:nvSpPr>
        <p:spPr bwMode="gray">
          <a:xfrm>
            <a:off x="488407" y="6323629"/>
            <a:ext cx="8050193" cy="2242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hangingPunct="1">
              <a:defRPr/>
            </a:pPr>
            <a:r>
              <a:rPr lang="en-US" sz="1428" baseline="0">
                <a:solidFill>
                  <a:schemeClr val="tx1"/>
                </a:solidFill>
                <a:latin typeface="Arial" panose="020B0604020202020204" pitchFamily="34" charset="0"/>
                <a:cs typeface="Arial" panose="020B0604020202020204" pitchFamily="34" charset="0"/>
                <a:sym typeface="Arial" panose="020B0604020202020204" pitchFamily="34" charset="0"/>
              </a:rPr>
              <a:t>Document type | Date</a:t>
            </a:r>
          </a:p>
        </p:txBody>
      </p:sp>
      <p:sp>
        <p:nvSpPr>
          <p:cNvPr id="5" name="doc id"/>
          <p:cNvSpPr txBox="1">
            <a:spLocks noChangeArrowheads="1"/>
          </p:cNvSpPr>
          <p:nvPr userDrawn="1"/>
        </p:nvSpPr>
        <p:spPr bwMode="white">
          <a:xfrm>
            <a:off x="11487911" y="37256"/>
            <a:ext cx="401720" cy="1247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eaLnBrk="0" hangingPunct="0">
              <a:defRPr lang="x-none" sz="1600">
                <a:solidFill>
                  <a:schemeClr val="tx1"/>
                </a:solidFill>
                <a:latin typeface="Arial" charset="0"/>
              </a:defRPr>
            </a:lvl1pPr>
            <a:lvl2pPr marL="742950" indent="-285750" eaLnBrk="0" hangingPunct="0">
              <a:defRPr lang="x-none" sz="1600">
                <a:solidFill>
                  <a:schemeClr val="tx1"/>
                </a:solidFill>
                <a:latin typeface="Arial" charset="0"/>
              </a:defRPr>
            </a:lvl2pPr>
            <a:lvl3pPr marL="1143000" indent="-228600" eaLnBrk="0" hangingPunct="0">
              <a:defRPr lang="x-none" sz="1600">
                <a:solidFill>
                  <a:schemeClr val="tx1"/>
                </a:solidFill>
                <a:latin typeface="Arial" charset="0"/>
              </a:defRPr>
            </a:lvl3pPr>
            <a:lvl4pPr marL="1600200" indent="-228600" eaLnBrk="0" hangingPunct="0">
              <a:defRPr lang="x-none" sz="1600">
                <a:solidFill>
                  <a:schemeClr val="tx1"/>
                </a:solidFill>
                <a:latin typeface="Arial" charset="0"/>
              </a:defRPr>
            </a:lvl4pPr>
            <a:lvl5pPr marL="2057400" indent="-228600" eaLnBrk="0" hangingPunct="0">
              <a:defRPr lang="x-none" sz="1600">
                <a:solidFill>
                  <a:schemeClr val="tx1"/>
                </a:solidFill>
                <a:latin typeface="Arial" charset="0"/>
              </a:defRPr>
            </a:lvl5pPr>
            <a:lvl6pPr marL="2514600" indent="-228600" eaLnBrk="0" fontAlgn="base" hangingPunct="0">
              <a:spcBef>
                <a:spcPct val="0"/>
              </a:spcBef>
              <a:spcAft>
                <a:spcPct val="0"/>
              </a:spcAft>
              <a:defRPr lang="x-none" sz="1600">
                <a:solidFill>
                  <a:schemeClr val="tx1"/>
                </a:solidFill>
                <a:latin typeface="Arial" charset="0"/>
              </a:defRPr>
            </a:lvl6pPr>
            <a:lvl7pPr marL="2971800" indent="-228600" eaLnBrk="0" fontAlgn="base" hangingPunct="0">
              <a:spcBef>
                <a:spcPct val="0"/>
              </a:spcBef>
              <a:spcAft>
                <a:spcPct val="0"/>
              </a:spcAft>
              <a:defRPr lang="x-none" sz="1600">
                <a:solidFill>
                  <a:schemeClr val="tx1"/>
                </a:solidFill>
                <a:latin typeface="Arial" charset="0"/>
              </a:defRPr>
            </a:lvl7pPr>
            <a:lvl8pPr marL="3429000" indent="-228600" eaLnBrk="0" fontAlgn="base" hangingPunct="0">
              <a:spcBef>
                <a:spcPct val="0"/>
              </a:spcBef>
              <a:spcAft>
                <a:spcPct val="0"/>
              </a:spcAft>
              <a:defRPr lang="x-none" sz="1600">
                <a:solidFill>
                  <a:schemeClr val="tx1"/>
                </a:solidFill>
                <a:latin typeface="Arial" charset="0"/>
              </a:defRPr>
            </a:lvl8pPr>
            <a:lvl9pPr marL="3886200" indent="-228600" eaLnBrk="0" fontAlgn="base" hangingPunct="0">
              <a:spcBef>
                <a:spcPct val="0"/>
              </a:spcBef>
              <a:spcAft>
                <a:spcPct val="0"/>
              </a:spcAft>
              <a:defRPr lang="x-none" sz="1600">
                <a:solidFill>
                  <a:schemeClr val="tx1"/>
                </a:solidFill>
                <a:latin typeface="Arial" charset="0"/>
              </a:defRPr>
            </a:lvl9pPr>
          </a:lstStyle>
          <a:p>
            <a:pPr algn="r" eaLnBrk="1" hangingPunct="1">
              <a:defRPr lang="x-none"/>
            </a:pPr>
            <a:endParaRPr lang="x-none" sz="816" baseline="0">
              <a:solidFill>
                <a:schemeClr val="bg1"/>
              </a:solidFill>
              <a:latin typeface="Arial" panose="020B0604020202020204" pitchFamily="34" charset="0"/>
              <a:cs typeface="Arial" panose="020B0604020202020204" pitchFamily="34" charset="0"/>
              <a:sym typeface="Arial" panose="020B0604020202020204" pitchFamily="34" charset="0"/>
            </a:endParaRPr>
          </a:p>
        </p:txBody>
      </p:sp>
      <p:pic>
        <p:nvPicPr>
          <p:cNvPr id="16" name="Picture 15" descr="A close up of a logo&#10;&#10;Description automatically generated">
            <a:extLst>
              <a:ext uri="{FF2B5EF4-FFF2-40B4-BE49-F238E27FC236}">
                <a16:creationId xmlns:a16="http://schemas.microsoft.com/office/drawing/2014/main" id="{C1DB425C-DB45-BB4B-B0CD-404AE0C29AA6}"/>
              </a:ext>
            </a:extLst>
          </p:cNvPr>
          <p:cNvPicPr>
            <a:picLocks noChangeAspect="1"/>
          </p:cNvPicPr>
          <p:nvPr userDrawn="1"/>
        </p:nvPicPr>
        <p:blipFill rotWithShape="1">
          <a:blip r:embed="rId6"/>
          <a:srcRect l="13486" t="24765" r="8277" b="28474"/>
          <a:stretch/>
        </p:blipFill>
        <p:spPr>
          <a:xfrm>
            <a:off x="9108395" y="6021714"/>
            <a:ext cx="2858319" cy="799031"/>
          </a:xfrm>
          <a:prstGeom prst="rect">
            <a:avLst/>
          </a:prstGeom>
        </p:spPr>
      </p:pic>
      <p:sp>
        <p:nvSpPr>
          <p:cNvPr id="17" name="Right Triangle 16">
            <a:extLst>
              <a:ext uri="{FF2B5EF4-FFF2-40B4-BE49-F238E27FC236}">
                <a16:creationId xmlns:a16="http://schemas.microsoft.com/office/drawing/2014/main" id="{EB1CBA07-9A3B-3540-A619-D57090D180E5}"/>
              </a:ext>
            </a:extLst>
          </p:cNvPr>
          <p:cNvSpPr/>
          <p:nvPr/>
        </p:nvSpPr>
        <p:spPr>
          <a:xfrm flipH="1">
            <a:off x="-33298" y="3090502"/>
            <a:ext cx="12225297" cy="1967670"/>
          </a:xfrm>
          <a:prstGeom prst="rtTriangle">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837">
              <a:solidFill>
                <a:schemeClr val="tx1"/>
              </a:solidFill>
              <a:latin typeface="Arial" panose="020B0604020202020204" pitchFamily="34" charset="0"/>
              <a:cs typeface="Arial" panose="020B0604020202020204" pitchFamily="34" charset="0"/>
              <a:sym typeface="Arial" panose="020B0604020202020204" pitchFamily="34" charset="0"/>
            </a:endParaRPr>
          </a:p>
        </p:txBody>
      </p:sp>
    </p:spTree>
    <p:extLst>
      <p:ext uri="{BB962C8B-B14F-4D97-AF65-F5344CB8AC3E}">
        <p14:creationId xmlns:p14="http://schemas.microsoft.com/office/powerpoint/2010/main" val="1434678756"/>
      </p:ext>
    </p:extLst>
  </p:cSld>
  <p:clrMapOvr>
    <a:masterClrMapping/>
  </p:clrMapOvr>
  <p:extLst>
    <p:ext uri="{DCECCB84-F9BA-43D5-87BE-67443E8EF086}">
      <p15:sldGuideLst xmlns:p15="http://schemas.microsoft.com/office/powerpoint/2012/main">
        <p15:guide id="1" orient="horz" pos="4018">
          <p15:clr>
            <a:srgbClr val="FBAE40"/>
          </p15:clr>
        </p15:guide>
        <p15:guide id="2" pos="3763">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userDrawn="1">
  <p:cSld name="Cover Slid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extLst>
              <p:ext uri="{D42A27DB-BD31-4B8C-83A1-F6EECF244321}">
                <p14:modId xmlns:p14="http://schemas.microsoft.com/office/powerpoint/2010/main" val="1084817903"/>
              </p:ext>
            </p:extLst>
          </p:nvPr>
        </p:nvGraphicFramePr>
        <p:xfrm>
          <a:off x="1591" y="1591"/>
          <a:ext cx="1587" cy="1587"/>
        </p:xfrm>
        <a:graphic>
          <a:graphicData uri="http://schemas.openxmlformats.org/presentationml/2006/ole">
            <mc:AlternateContent xmlns:mc="http://schemas.openxmlformats.org/markup-compatibility/2006">
              <mc:Choice xmlns:v="urn:schemas-microsoft-com:vml" Requires="v">
                <p:oleObj name="think-cell Slide" r:id="rId4" imgW="360" imgH="360" progId="TCLayout.ActiveDocument.1">
                  <p:embed/>
                </p:oleObj>
              </mc:Choice>
              <mc:Fallback>
                <p:oleObj name="think-cell Slide" r:id="rId4" imgW="360" imgH="360" progId="TCLayout.ActiveDocument.1">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91" y="1591"/>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 name="Rectangle 3" hidden="1">
            <a:extLst>
              <a:ext uri="{FF2B5EF4-FFF2-40B4-BE49-F238E27FC236}">
                <a16:creationId xmlns:a16="http://schemas.microsoft.com/office/drawing/2014/main" id="{4E0B3EE2-0917-4527-839B-478DE0399B26}"/>
              </a:ext>
            </a:extLst>
          </p:cNvPr>
          <p:cNvSpPr/>
          <p:nvPr userDrawn="1">
            <p:custDataLst>
              <p:tags r:id="rId2"/>
            </p:custDataLst>
          </p:nvPr>
        </p:nvSpPr>
        <p:spPr>
          <a:xfrm>
            <a:off x="0" y="0"/>
            <a:ext cx="158750" cy="158750"/>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100000"/>
              </a:lnSpc>
              <a:spcBef>
                <a:spcPct val="0"/>
              </a:spcBef>
              <a:spcAft>
                <a:spcPct val="0"/>
              </a:spcAft>
            </a:pPr>
            <a:endParaRPr lang="en-US" sz="1939" b="1" i="0" baseline="0">
              <a:solidFill>
                <a:schemeClr val="tx1"/>
              </a:solidFill>
              <a:latin typeface="Arial" panose="020B0604020202020204" pitchFamily="34" charset="0"/>
              <a:ea typeface="+mj-ea"/>
              <a:cs typeface="Arial" panose="020B0604020202020204" pitchFamily="34" charset="0"/>
              <a:sym typeface="Arial" panose="020B0604020202020204" pitchFamily="34" charset="0"/>
            </a:endParaRPr>
          </a:p>
        </p:txBody>
      </p:sp>
      <p:pic>
        <p:nvPicPr>
          <p:cNvPr id="15" name="Picture 14"/>
          <p:cNvPicPr>
            <a:picLocks noChangeAspect="1"/>
          </p:cNvPicPr>
          <p:nvPr userDrawn="1"/>
        </p:nvPicPr>
        <p:blipFill>
          <a:blip r:embed="rId6" cstate="email">
            <a:extLst>
              <a:ext uri="{28A0092B-C50C-407E-A947-70E740481C1C}">
                <a14:useLocalDpi xmlns:a14="http://schemas.microsoft.com/office/drawing/2010/main"/>
              </a:ext>
            </a:extLst>
          </a:blip>
          <a:stretch>
            <a:fillRect/>
          </a:stretch>
        </p:blipFill>
        <p:spPr>
          <a:xfrm>
            <a:off x="2013708" y="1914726"/>
            <a:ext cx="4740388" cy="954991"/>
          </a:xfrm>
          <a:prstGeom prst="rect">
            <a:avLst/>
          </a:prstGeom>
        </p:spPr>
      </p:pic>
      <p:sp>
        <p:nvSpPr>
          <p:cNvPr id="22" name="Title 21"/>
          <p:cNvSpPr>
            <a:spLocks noGrp="1"/>
          </p:cNvSpPr>
          <p:nvPr>
            <p:ph type="title" hasCustomPrompt="1"/>
          </p:nvPr>
        </p:nvSpPr>
        <p:spPr>
          <a:xfrm>
            <a:off x="2059889" y="3199736"/>
            <a:ext cx="8840220" cy="628121"/>
          </a:xfrm>
          <a:prstGeom prst="rect">
            <a:avLst/>
          </a:prstGeom>
        </p:spPr>
        <p:txBody>
          <a:bodyPr vert="horz"/>
          <a:lstStyle>
            <a:lvl1pPr>
              <a:defRPr>
                <a:latin typeface="Arial" panose="020B0604020202020204" pitchFamily="34" charset="0"/>
                <a:cs typeface="Arial" panose="020B0604020202020204" pitchFamily="34" charset="0"/>
                <a:sym typeface="Arial" panose="020B0604020202020204" pitchFamily="34" charset="0"/>
              </a:defRPr>
            </a:lvl1pPr>
          </a:lstStyle>
          <a:p>
            <a:r>
              <a:rPr lang="en-US"/>
              <a:t>Click to edit Master title style</a:t>
            </a:r>
            <a:br>
              <a:rPr lang="en-US"/>
            </a:br>
            <a:endParaRPr lang="en-SG"/>
          </a:p>
        </p:txBody>
      </p:sp>
      <p:sp>
        <p:nvSpPr>
          <p:cNvPr id="14" name="Rectangle 13">
            <a:extLst>
              <a:ext uri="{FF2B5EF4-FFF2-40B4-BE49-F238E27FC236}">
                <a16:creationId xmlns:a16="http://schemas.microsoft.com/office/drawing/2014/main" id="{3870D1E5-3887-4980-BD83-1FF467448DE5}"/>
              </a:ext>
            </a:extLst>
          </p:cNvPr>
          <p:cNvSpPr/>
          <p:nvPr userDrawn="1"/>
        </p:nvSpPr>
        <p:spPr bwMode="ltGray">
          <a:xfrm>
            <a:off x="1" y="6560370"/>
            <a:ext cx="12192000" cy="297630"/>
          </a:xfrm>
          <a:prstGeom prst="rect">
            <a:avLst/>
          </a:prstGeom>
          <a:solidFill>
            <a:srgbClr val="152A38"/>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97" tIns="46649" rIns="93297" bIns="46649" numCol="1" spcCol="0" rtlCol="0" fromWordArt="0" anchor="ctr" anchorCtr="0" forceAA="0" compatLnSpc="1">
            <a:prstTxWarp prst="textNoShape">
              <a:avLst/>
            </a:prstTxWarp>
            <a:noAutofit/>
          </a:bodyPr>
          <a:lstStyle/>
          <a:p>
            <a:pPr algn="ctr"/>
            <a:endParaRPr lang="en-US" sz="800">
              <a:solidFill>
                <a:schemeClr val="tx1"/>
              </a:solidFill>
              <a:latin typeface="+mn-lt"/>
            </a:endParaRPr>
          </a:p>
        </p:txBody>
      </p:sp>
      <p:sp>
        <p:nvSpPr>
          <p:cNvPr id="16" name="Slide Number">
            <a:extLst>
              <a:ext uri="{FF2B5EF4-FFF2-40B4-BE49-F238E27FC236}">
                <a16:creationId xmlns:a16="http://schemas.microsoft.com/office/drawing/2014/main" id="{983D52BF-AFD3-4FEF-AD3A-A2C991C57E67}"/>
              </a:ext>
            </a:extLst>
          </p:cNvPr>
          <p:cNvSpPr txBox="1">
            <a:spLocks/>
          </p:cNvSpPr>
          <p:nvPr userDrawn="1"/>
        </p:nvSpPr>
        <p:spPr bwMode="ltGray">
          <a:xfrm>
            <a:off x="11762436" y="6641718"/>
            <a:ext cx="125034" cy="123111"/>
          </a:xfrm>
          <a:prstGeom prst="rect">
            <a:avLst/>
          </a:prstGeom>
        </p:spPr>
        <p:txBody>
          <a:bodyPr vert="horz" wrap="none" lIns="0" tIns="0" rIns="0" bIns="0" rtlCol="0" anchor="ctr">
            <a:spAutoFit/>
          </a:bodyPr>
          <a:lstStyle>
            <a:defPPr>
              <a:defRPr lang="x-none"/>
            </a:defPPr>
            <a:lvl1pPr>
              <a:defRPr lang="x-none" sz="1000" baseline="0">
                <a:latin typeface="+mn-lt"/>
              </a:defRPr>
            </a:lvl1pPr>
          </a:lstStyle>
          <a:p>
            <a:pPr algn="r"/>
            <a:fld id="{42C328C1-A84F-4A39-A664-DBA00541A8C6}" type="slidenum">
              <a:rPr lang="x-none" sz="800" baseline="0" smtClean="0">
                <a:solidFill>
                  <a:schemeClr val="bg1"/>
                </a:solidFill>
                <a:latin typeface="+mn-lt"/>
              </a:rPr>
              <a:pPr algn="r"/>
              <a:t>‹#›</a:t>
            </a:fld>
            <a:endParaRPr lang="x-none" sz="800" baseline="0">
              <a:solidFill>
                <a:schemeClr val="bg1"/>
              </a:solidFill>
              <a:latin typeface="+mn-lt"/>
            </a:endParaRPr>
          </a:p>
        </p:txBody>
      </p:sp>
      <p:pic>
        <p:nvPicPr>
          <p:cNvPr id="17" name="Picture 606" descr="Image result for al futtaim logo">
            <a:extLst>
              <a:ext uri="{FF2B5EF4-FFF2-40B4-BE49-F238E27FC236}">
                <a16:creationId xmlns:a16="http://schemas.microsoft.com/office/drawing/2014/main" id="{AFAE479C-7A6B-4430-8E64-D5154DCA585C}"/>
              </a:ext>
            </a:extLst>
          </p:cNvPr>
          <p:cNvPicPr>
            <a:picLocks noChangeAspect="1" noChangeArrowheads="1"/>
          </p:cNvPicPr>
          <p:nvPr userDrawn="1"/>
        </p:nvPicPr>
        <p:blipFill rotWithShape="1">
          <a:blip r:embed="rId7" cstate="email">
            <a:biLevel thresh="25000"/>
            <a:extLst>
              <a:ext uri="{28A0092B-C50C-407E-A947-70E740481C1C}">
                <a14:useLocalDpi xmlns:a14="http://schemas.microsoft.com/office/drawing/2010/main"/>
              </a:ext>
            </a:extLst>
          </a:blip>
          <a:srcRect/>
          <a:stretch/>
        </p:blipFill>
        <p:spPr bwMode="auto">
          <a:xfrm>
            <a:off x="10832375" y="6635214"/>
            <a:ext cx="720428" cy="147941"/>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B1170FDE-1F8A-4026-A8C5-4B13B02609F1}"/>
              </a:ext>
            </a:extLst>
          </p:cNvPr>
          <p:cNvSpPr txBox="1"/>
          <p:nvPr userDrawn="1"/>
        </p:nvSpPr>
        <p:spPr>
          <a:xfrm>
            <a:off x="254244" y="6587861"/>
            <a:ext cx="1104790" cy="217880"/>
          </a:xfrm>
          <a:prstGeom prst="rect">
            <a:avLst/>
          </a:prstGeom>
          <a:noFill/>
        </p:spPr>
        <p:txBody>
          <a:bodyPr wrap="none" rtlCol="0">
            <a:spAutoFit/>
          </a:bodyPr>
          <a:lstStyle/>
          <a:p>
            <a:r>
              <a:rPr lang="en-AE" sz="800">
                <a:solidFill>
                  <a:schemeClr val="bg1"/>
                </a:solidFill>
                <a:latin typeface="+mn-lt"/>
                <a:cs typeface="Calibri" panose="020F0502020204030204" pitchFamily="34" charset="0"/>
              </a:rPr>
              <a:t>Automotive Division</a:t>
            </a:r>
          </a:p>
        </p:txBody>
      </p:sp>
    </p:spTree>
    <p:extLst>
      <p:ext uri="{BB962C8B-B14F-4D97-AF65-F5344CB8AC3E}">
        <p14:creationId xmlns:p14="http://schemas.microsoft.com/office/powerpoint/2010/main" val="1987727210"/>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2_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extLst>
              <p:ext uri="{D42A27DB-BD31-4B8C-83A1-F6EECF244321}">
                <p14:modId xmlns:p14="http://schemas.microsoft.com/office/powerpoint/2010/main" val="1203002319"/>
              </p:ext>
            </p:extLst>
          </p:nvPr>
        </p:nvGraphicFramePr>
        <p:xfrm>
          <a:off x="1621" y="1621"/>
          <a:ext cx="1619" cy="1619"/>
        </p:xfrm>
        <a:graphic>
          <a:graphicData uri="http://schemas.openxmlformats.org/presentationml/2006/ole">
            <mc:AlternateContent xmlns:mc="http://schemas.openxmlformats.org/markup-compatibility/2006">
              <mc:Choice xmlns:v="urn:schemas-microsoft-com:vml" Requires="v">
                <p:oleObj name="think-cell Slide" r:id="rId3" imgW="353" imgH="353" progId="TCLayout.ActiveDocument.1">
                  <p:embed/>
                </p:oleObj>
              </mc:Choice>
              <mc:Fallback>
                <p:oleObj name="think-cell Slide" r:id="rId3" imgW="353" imgH="353" progId="TCLayout.ActiveDocument.1">
                  <p:embed/>
                  <p:pic>
                    <p:nvPicPr>
                      <p:cNvPr id="3" name="Object 2" hidden="1"/>
                      <p:cNvPicPr/>
                      <p:nvPr/>
                    </p:nvPicPr>
                    <p:blipFill>
                      <a:blip r:embed="rId4"/>
                      <a:stretch>
                        <a:fillRect/>
                      </a:stretch>
                    </p:blipFill>
                    <p:spPr>
                      <a:xfrm>
                        <a:off x="1621" y="1621"/>
                        <a:ext cx="1619" cy="1619"/>
                      </a:xfrm>
                      <a:prstGeom prst="rect">
                        <a:avLst/>
                      </a:prstGeom>
                    </p:spPr>
                  </p:pic>
                </p:oleObj>
              </mc:Fallback>
            </mc:AlternateContent>
          </a:graphicData>
        </a:graphic>
      </p:graphicFrame>
      <p:sp>
        <p:nvSpPr>
          <p:cNvPr id="2" name="Title 1"/>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16571687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ontent Slid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extLst>
              <p:ext uri="{D42A27DB-BD31-4B8C-83A1-F6EECF244321}">
                <p14:modId xmlns:p14="http://schemas.microsoft.com/office/powerpoint/2010/main" val="3185413307"/>
              </p:ext>
            </p:extLst>
          </p:nvPr>
        </p:nvGraphicFramePr>
        <p:xfrm>
          <a:off x="1621" y="1621"/>
          <a:ext cx="1619" cy="1619"/>
        </p:xfrm>
        <a:graphic>
          <a:graphicData uri="http://schemas.openxmlformats.org/presentationml/2006/ole">
            <mc:AlternateContent xmlns:mc="http://schemas.openxmlformats.org/markup-compatibility/2006">
              <mc:Choice xmlns:v="urn:schemas-microsoft-com:vml" Requires="v">
                <p:oleObj name="think-cell Slide" r:id="rId3" imgW="353" imgH="353" progId="TCLayout.ActiveDocument.1">
                  <p:embed/>
                </p:oleObj>
              </mc:Choice>
              <mc:Fallback>
                <p:oleObj name="think-cell Slide" r:id="rId3" imgW="353" imgH="353" progId="TCLayout.ActiveDocument.1">
                  <p:embed/>
                  <p:pic>
                    <p:nvPicPr>
                      <p:cNvPr id="3" name="Object 2" hidden="1"/>
                      <p:cNvPicPr/>
                      <p:nvPr/>
                    </p:nvPicPr>
                    <p:blipFill>
                      <a:blip r:embed="rId4"/>
                      <a:stretch>
                        <a:fillRect/>
                      </a:stretch>
                    </p:blipFill>
                    <p:spPr>
                      <a:xfrm>
                        <a:off x="1621" y="1621"/>
                        <a:ext cx="1619" cy="1619"/>
                      </a:xfrm>
                      <a:prstGeom prst="rect">
                        <a:avLst/>
                      </a:prstGeom>
                    </p:spPr>
                  </p:pic>
                </p:oleObj>
              </mc:Fallback>
            </mc:AlternateContent>
          </a:graphicData>
        </a:graphic>
      </p:graphicFrame>
      <p:sp>
        <p:nvSpPr>
          <p:cNvPr id="4" name="Text Placeholder 3">
            <a:extLst>
              <a:ext uri="{FF2B5EF4-FFF2-40B4-BE49-F238E27FC236}">
                <a16:creationId xmlns:a16="http://schemas.microsoft.com/office/drawing/2014/main" id="{2BC26ABB-FC4A-46D6-9B14-76F3BA8E5FC5}"/>
              </a:ext>
            </a:extLst>
          </p:cNvPr>
          <p:cNvSpPr>
            <a:spLocks noGrp="1"/>
          </p:cNvSpPr>
          <p:nvPr>
            <p:ph type="body" sz="quarter" idx="10" hasCustomPrompt="1"/>
          </p:nvPr>
        </p:nvSpPr>
        <p:spPr>
          <a:xfrm>
            <a:off x="342900" y="235817"/>
            <a:ext cx="11544300" cy="380475"/>
          </a:xfrm>
          <a:prstGeom prst="rect">
            <a:avLst/>
          </a:prstGeom>
        </p:spPr>
        <p:txBody>
          <a:bodyPr lIns="0" rIns="0"/>
          <a:lstStyle>
            <a:lvl1pPr marL="0" indent="0">
              <a:defRPr sz="1800">
                <a:solidFill>
                  <a:schemeClr val="accent3"/>
                </a:solidFill>
              </a:defRPr>
            </a:lvl1pPr>
          </a:lstStyle>
          <a:p>
            <a:pPr lvl="0"/>
            <a:r>
              <a:rPr lang="en-US"/>
              <a:t>Click to edit title</a:t>
            </a:r>
          </a:p>
        </p:txBody>
      </p:sp>
      <p:sp>
        <p:nvSpPr>
          <p:cNvPr id="8" name="Text Placeholder 3">
            <a:extLst>
              <a:ext uri="{FF2B5EF4-FFF2-40B4-BE49-F238E27FC236}">
                <a16:creationId xmlns:a16="http://schemas.microsoft.com/office/drawing/2014/main" id="{0AB8292E-A672-4967-80F1-42DA6F4C84CE}"/>
              </a:ext>
            </a:extLst>
          </p:cNvPr>
          <p:cNvSpPr>
            <a:spLocks noGrp="1"/>
          </p:cNvSpPr>
          <p:nvPr>
            <p:ph type="body" sz="quarter" idx="11" hasCustomPrompt="1"/>
          </p:nvPr>
        </p:nvSpPr>
        <p:spPr>
          <a:xfrm>
            <a:off x="342900" y="690183"/>
            <a:ext cx="11544300" cy="380475"/>
          </a:xfrm>
          <a:prstGeom prst="rect">
            <a:avLst/>
          </a:prstGeom>
        </p:spPr>
        <p:txBody>
          <a:bodyPr lIns="0" rIns="0"/>
          <a:lstStyle>
            <a:lvl1pPr>
              <a:defRPr sz="1400"/>
            </a:lvl1pPr>
          </a:lstStyle>
          <a:p>
            <a:pPr lvl="0"/>
            <a:r>
              <a:rPr lang="en-US"/>
              <a:t>Click to edit sub-title</a:t>
            </a:r>
          </a:p>
        </p:txBody>
      </p:sp>
      <p:pic>
        <p:nvPicPr>
          <p:cNvPr id="5" name="Picture 4">
            <a:extLst>
              <a:ext uri="{FF2B5EF4-FFF2-40B4-BE49-F238E27FC236}">
                <a16:creationId xmlns:a16="http://schemas.microsoft.com/office/drawing/2014/main" id="{960ADDAD-0E22-46A8-93E6-E51854C37F41}"/>
              </a:ext>
            </a:extLst>
          </p:cNvPr>
          <p:cNvPicPr>
            <a:picLocks noChangeAspect="1"/>
          </p:cNvPicPr>
          <p:nvPr userDrawn="1"/>
        </p:nvPicPr>
        <p:blipFill rotWithShape="1">
          <a:blip r:embed="rId5">
            <a:duotone>
              <a:schemeClr val="bg2">
                <a:shade val="45000"/>
                <a:satMod val="135000"/>
              </a:schemeClr>
              <a:prstClr val="white"/>
            </a:duotone>
            <a:alphaModFix amt="35000"/>
            <a:extLst>
              <a:ext uri="{BEBA8EAE-BF5A-486C-A8C5-ECC9F3942E4B}">
                <a14:imgProps xmlns:a14="http://schemas.microsoft.com/office/drawing/2010/main">
                  <a14:imgLayer r:embed="rId6">
                    <a14:imgEffect>
                      <a14:brightnessContrast bright="40000"/>
                    </a14:imgEffect>
                  </a14:imgLayer>
                </a14:imgProps>
              </a:ext>
            </a:extLst>
          </a:blip>
          <a:srcRect r="84418" b="9333"/>
          <a:stretch/>
        </p:blipFill>
        <p:spPr>
          <a:xfrm>
            <a:off x="7949523" y="1584527"/>
            <a:ext cx="4242477" cy="4973295"/>
          </a:xfrm>
          <a:prstGeom prst="rect">
            <a:avLst/>
          </a:prstGeom>
        </p:spPr>
      </p:pic>
    </p:spTree>
    <p:extLst>
      <p:ext uri="{BB962C8B-B14F-4D97-AF65-F5344CB8AC3E}">
        <p14:creationId xmlns:p14="http://schemas.microsoft.com/office/powerpoint/2010/main" val="1860679906"/>
      </p:ext>
    </p:extLst>
  </p:cSld>
  <p:clrMapOvr>
    <a:masterClrMapping/>
  </p:clrMapOvr>
  <p:extLst>
    <p:ext uri="{DCECCB84-F9BA-43D5-87BE-67443E8EF086}">
      <p15:sldGuideLst xmlns:p15="http://schemas.microsoft.com/office/powerpoint/2012/main"/>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Agenda Slid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extLst>
              <p:ext uri="{D42A27DB-BD31-4B8C-83A1-F6EECF244321}">
                <p14:modId xmlns:p14="http://schemas.microsoft.com/office/powerpoint/2010/main" val="2383576505"/>
              </p:ext>
            </p:extLst>
          </p:nvPr>
        </p:nvGraphicFramePr>
        <p:xfrm>
          <a:off x="1621" y="1621"/>
          <a:ext cx="1619" cy="1619"/>
        </p:xfrm>
        <a:graphic>
          <a:graphicData uri="http://schemas.openxmlformats.org/presentationml/2006/ole">
            <mc:AlternateContent xmlns:mc="http://schemas.openxmlformats.org/markup-compatibility/2006">
              <mc:Choice xmlns:v="urn:schemas-microsoft-com:vml" Requires="v">
                <p:oleObj name="think-cell Slide" r:id="rId3" imgW="353" imgH="353" progId="TCLayout.ActiveDocument.1">
                  <p:embed/>
                </p:oleObj>
              </mc:Choice>
              <mc:Fallback>
                <p:oleObj name="think-cell Slide" r:id="rId3" imgW="353" imgH="353" progId="TCLayout.ActiveDocument.1">
                  <p:embed/>
                  <p:pic>
                    <p:nvPicPr>
                      <p:cNvPr id="3" name="Object 2" hidden="1"/>
                      <p:cNvPicPr/>
                      <p:nvPr/>
                    </p:nvPicPr>
                    <p:blipFill>
                      <a:blip r:embed="rId4"/>
                      <a:stretch>
                        <a:fillRect/>
                      </a:stretch>
                    </p:blipFill>
                    <p:spPr>
                      <a:xfrm>
                        <a:off x="1621" y="1621"/>
                        <a:ext cx="1619" cy="1619"/>
                      </a:xfrm>
                      <a:prstGeom prst="rect">
                        <a:avLst/>
                      </a:prstGeom>
                    </p:spPr>
                  </p:pic>
                </p:oleObj>
              </mc:Fallback>
            </mc:AlternateContent>
          </a:graphicData>
        </a:graphic>
      </p:graphicFrame>
      <p:sp>
        <p:nvSpPr>
          <p:cNvPr id="6" name="Title 1">
            <a:extLst>
              <a:ext uri="{FF2B5EF4-FFF2-40B4-BE49-F238E27FC236}">
                <a16:creationId xmlns:a16="http://schemas.microsoft.com/office/drawing/2014/main" id="{8CF2ED5A-F7FD-45FA-94D6-4EFE9F4965B8}"/>
              </a:ext>
            </a:extLst>
          </p:cNvPr>
          <p:cNvSpPr txBox="1">
            <a:spLocks/>
          </p:cNvSpPr>
          <p:nvPr userDrawn="1"/>
        </p:nvSpPr>
        <p:spPr>
          <a:xfrm>
            <a:off x="342900" y="235817"/>
            <a:ext cx="11544300" cy="380475"/>
          </a:xfrm>
          <a:prstGeom prst="rect">
            <a:avLst/>
          </a:prstGeom>
        </p:spPr>
        <p:txBody>
          <a:bodyPr vert="horz">
            <a:noAutofit/>
          </a:bodyPr>
          <a:lstStyle>
            <a:lvl1pPr algn="l" defTabSz="913526" rtl="0" eaLnBrk="1" fontAlgn="base" hangingPunct="1">
              <a:spcBef>
                <a:spcPct val="0"/>
              </a:spcBef>
              <a:spcAft>
                <a:spcPct val="0"/>
              </a:spcAft>
              <a:tabLst>
                <a:tab pos="275353" algn="l"/>
              </a:tabLst>
              <a:defRPr lang="x-none" sz="2100" b="0" i="0" baseline="0">
                <a:solidFill>
                  <a:schemeClr val="tx2"/>
                </a:solidFill>
                <a:latin typeface="DIN Pro" charset="0"/>
                <a:ea typeface="DIN Pro" charset="0"/>
                <a:cs typeface="DIN Pro" charset="0"/>
              </a:defRPr>
            </a:lvl1pPr>
            <a:lvl2pPr algn="l" defTabSz="913526" rtl="0" eaLnBrk="1" fontAlgn="base" hangingPunct="1">
              <a:spcBef>
                <a:spcPct val="0"/>
              </a:spcBef>
              <a:spcAft>
                <a:spcPct val="0"/>
              </a:spcAft>
              <a:defRPr lang="x-none" sz="1939" b="1">
                <a:solidFill>
                  <a:schemeClr val="tx2"/>
                </a:solidFill>
                <a:latin typeface="Arial" charset="0"/>
              </a:defRPr>
            </a:lvl2pPr>
            <a:lvl3pPr algn="l" defTabSz="913526" rtl="0" eaLnBrk="1" fontAlgn="base" hangingPunct="1">
              <a:spcBef>
                <a:spcPct val="0"/>
              </a:spcBef>
              <a:spcAft>
                <a:spcPct val="0"/>
              </a:spcAft>
              <a:defRPr lang="x-none" sz="1939" b="1">
                <a:solidFill>
                  <a:schemeClr val="tx2"/>
                </a:solidFill>
                <a:latin typeface="Arial" charset="0"/>
              </a:defRPr>
            </a:lvl3pPr>
            <a:lvl4pPr algn="l" defTabSz="913526" rtl="0" eaLnBrk="1" fontAlgn="base" hangingPunct="1">
              <a:spcBef>
                <a:spcPct val="0"/>
              </a:spcBef>
              <a:spcAft>
                <a:spcPct val="0"/>
              </a:spcAft>
              <a:defRPr lang="x-none" sz="1939" b="1">
                <a:solidFill>
                  <a:schemeClr val="tx2"/>
                </a:solidFill>
                <a:latin typeface="Arial" charset="0"/>
              </a:defRPr>
            </a:lvl4pPr>
            <a:lvl5pPr algn="l" defTabSz="913526" rtl="0" eaLnBrk="1" fontAlgn="base" hangingPunct="1">
              <a:spcBef>
                <a:spcPct val="0"/>
              </a:spcBef>
              <a:spcAft>
                <a:spcPct val="0"/>
              </a:spcAft>
              <a:defRPr lang="x-none" sz="1939" b="1">
                <a:solidFill>
                  <a:schemeClr val="tx2"/>
                </a:solidFill>
                <a:latin typeface="Arial" charset="0"/>
              </a:defRPr>
            </a:lvl5pPr>
            <a:lvl6pPr marL="466481" algn="l" defTabSz="913526" rtl="0" eaLnBrk="1" fontAlgn="base" hangingPunct="1">
              <a:spcBef>
                <a:spcPct val="0"/>
              </a:spcBef>
              <a:spcAft>
                <a:spcPct val="0"/>
              </a:spcAft>
              <a:defRPr lang="x-none" sz="1939" b="1">
                <a:solidFill>
                  <a:schemeClr val="tx2"/>
                </a:solidFill>
                <a:latin typeface="Arial" charset="0"/>
              </a:defRPr>
            </a:lvl6pPr>
            <a:lvl7pPr marL="932962" algn="l" defTabSz="913526" rtl="0" eaLnBrk="1" fontAlgn="base" hangingPunct="1">
              <a:spcBef>
                <a:spcPct val="0"/>
              </a:spcBef>
              <a:spcAft>
                <a:spcPct val="0"/>
              </a:spcAft>
              <a:defRPr lang="x-none" sz="1939" b="1">
                <a:solidFill>
                  <a:schemeClr val="tx2"/>
                </a:solidFill>
                <a:latin typeface="Arial" charset="0"/>
              </a:defRPr>
            </a:lvl7pPr>
            <a:lvl8pPr marL="1399443" algn="l" defTabSz="913526" rtl="0" eaLnBrk="1" fontAlgn="base" hangingPunct="1">
              <a:spcBef>
                <a:spcPct val="0"/>
              </a:spcBef>
              <a:spcAft>
                <a:spcPct val="0"/>
              </a:spcAft>
              <a:defRPr lang="x-none" sz="1939" b="1">
                <a:solidFill>
                  <a:schemeClr val="tx2"/>
                </a:solidFill>
                <a:latin typeface="Arial" charset="0"/>
              </a:defRPr>
            </a:lvl8pPr>
            <a:lvl9pPr marL="1865925" algn="l" defTabSz="913526" rtl="0" eaLnBrk="1" fontAlgn="base" hangingPunct="1">
              <a:spcBef>
                <a:spcPct val="0"/>
              </a:spcBef>
              <a:spcAft>
                <a:spcPct val="0"/>
              </a:spcAft>
              <a:defRPr lang="x-none" sz="1939" b="1">
                <a:solidFill>
                  <a:schemeClr val="tx2"/>
                </a:solidFill>
                <a:latin typeface="Arial" charset="0"/>
              </a:defRPr>
            </a:lvl9pPr>
          </a:lstStyle>
          <a:p>
            <a:r>
              <a:rPr lang="en-US" sz="1800" kern="0">
                <a:latin typeface="+mn-lt"/>
              </a:rPr>
              <a:t>Agenda</a:t>
            </a:r>
          </a:p>
        </p:txBody>
      </p:sp>
      <p:pic>
        <p:nvPicPr>
          <p:cNvPr id="5" name="Picture 4" descr="A white sports car&#10;&#10;Description automatically generated with medium confidence">
            <a:extLst>
              <a:ext uri="{FF2B5EF4-FFF2-40B4-BE49-F238E27FC236}">
                <a16:creationId xmlns:a16="http://schemas.microsoft.com/office/drawing/2014/main" id="{3ACE2337-B096-490D-A3AD-B01A32B9F31C}"/>
              </a:ext>
            </a:extLst>
          </p:cNvPr>
          <p:cNvPicPr>
            <a:picLocks noChangeAspect="1"/>
          </p:cNvPicPr>
          <p:nvPr userDrawn="1"/>
        </p:nvPicPr>
        <p:blipFill rotWithShape="1">
          <a:blip r:embed="rId5" cstate="print">
            <a:extLst>
              <a:ext uri="{BEBA8EAE-BF5A-486C-A8C5-ECC9F3942E4B}">
                <a14:imgProps xmlns:a14="http://schemas.microsoft.com/office/drawing/2010/main">
                  <a14:imgLayer r:embed="rId6">
                    <a14:imgEffect>
                      <a14:saturation sat="66000"/>
                    </a14:imgEffect>
                    <a14:imgEffect>
                      <a14:brightnessContrast bright="20000"/>
                    </a14:imgEffect>
                  </a14:imgLayer>
                </a14:imgProps>
              </a:ext>
              <a:ext uri="{28A0092B-C50C-407E-A947-70E740481C1C}">
                <a14:useLocalDpi xmlns:a14="http://schemas.microsoft.com/office/drawing/2010/main" val="0"/>
              </a:ext>
            </a:extLst>
          </a:blip>
          <a:srcRect/>
          <a:stretch/>
        </p:blipFill>
        <p:spPr>
          <a:xfrm>
            <a:off x="7801629" y="-13200"/>
            <a:ext cx="4390372" cy="6871199"/>
          </a:xfrm>
          <a:prstGeom prst="rect">
            <a:avLst/>
          </a:prstGeom>
        </p:spPr>
      </p:pic>
      <p:sp>
        <p:nvSpPr>
          <p:cNvPr id="4" name="Text Placeholder 3">
            <a:extLst>
              <a:ext uri="{FF2B5EF4-FFF2-40B4-BE49-F238E27FC236}">
                <a16:creationId xmlns:a16="http://schemas.microsoft.com/office/drawing/2014/main" id="{0FBE4E8F-226E-47CF-BFE4-815DF405203E}"/>
              </a:ext>
            </a:extLst>
          </p:cNvPr>
          <p:cNvSpPr>
            <a:spLocks noGrp="1"/>
          </p:cNvSpPr>
          <p:nvPr>
            <p:ph type="body" sz="quarter" idx="10" hasCustomPrompt="1"/>
          </p:nvPr>
        </p:nvSpPr>
        <p:spPr>
          <a:xfrm>
            <a:off x="342900" y="1219200"/>
            <a:ext cx="3905250" cy="2854325"/>
          </a:xfrm>
          <a:prstGeom prst="rect">
            <a:avLst/>
          </a:prstGeom>
        </p:spPr>
        <p:txBody>
          <a:bodyPr/>
          <a:lstStyle>
            <a:lvl1pPr marL="341313" indent="-341313">
              <a:lnSpc>
                <a:spcPct val="150000"/>
              </a:lnSpc>
              <a:buFont typeface="Wingdings" panose="05000000000000000000" pitchFamily="2" charset="2"/>
              <a:buChar char="§"/>
              <a:defRPr/>
            </a:lvl1pPr>
          </a:lstStyle>
          <a:p>
            <a:pPr lvl="0"/>
            <a:r>
              <a:rPr lang="en-US"/>
              <a:t>Agenda Points</a:t>
            </a:r>
          </a:p>
        </p:txBody>
      </p:sp>
      <p:pic>
        <p:nvPicPr>
          <p:cNvPr id="7" name="Picture 6" descr="A close up of a car dashboard&#10;&#10;Description automatically generated with medium confidence">
            <a:extLst>
              <a:ext uri="{FF2B5EF4-FFF2-40B4-BE49-F238E27FC236}">
                <a16:creationId xmlns:a16="http://schemas.microsoft.com/office/drawing/2014/main" id="{B4557813-EE1C-41EC-A96B-84732C15087A}"/>
              </a:ext>
            </a:extLst>
          </p:cNvPr>
          <p:cNvPicPr>
            <a:picLocks noChangeAspect="1"/>
          </p:cNvPicPr>
          <p:nvPr userDrawn="1"/>
        </p:nvPicPr>
        <p:blipFill rotWithShape="1">
          <a:blip r:embed="rId7">
            <a:extLst>
              <a:ext uri="{BEBA8EAE-BF5A-486C-A8C5-ECC9F3942E4B}">
                <a14:imgProps xmlns:a14="http://schemas.microsoft.com/office/drawing/2010/main">
                  <a14:imgLayer r:embed="rId8">
                    <a14:imgEffect>
                      <a14:saturation sat="66000"/>
                    </a14:imgEffect>
                  </a14:imgLayer>
                </a14:imgProps>
              </a:ext>
              <a:ext uri="{28A0092B-C50C-407E-A947-70E740481C1C}">
                <a14:useLocalDpi xmlns:a14="http://schemas.microsoft.com/office/drawing/2010/main" val="0"/>
              </a:ext>
            </a:extLst>
          </a:blip>
          <a:srcRect l="43709" r="21439"/>
          <a:stretch/>
        </p:blipFill>
        <p:spPr>
          <a:xfrm>
            <a:off x="7801628" y="-16998"/>
            <a:ext cx="4390372" cy="6879616"/>
          </a:xfrm>
          <a:prstGeom prst="rect">
            <a:avLst/>
          </a:prstGeom>
        </p:spPr>
      </p:pic>
    </p:spTree>
    <p:extLst>
      <p:ext uri="{BB962C8B-B14F-4D97-AF65-F5344CB8AC3E}">
        <p14:creationId xmlns:p14="http://schemas.microsoft.com/office/powerpoint/2010/main" val="144459337"/>
      </p:ext>
    </p:extLst>
  </p:cSld>
  <p:clrMapOvr>
    <a:masterClrMapping/>
  </p:clrMapOvr>
  <p:extLst>
    <p:ext uri="{DCECCB84-F9BA-43D5-87BE-67443E8EF086}">
      <p15:sldGuideLst xmlns:p15="http://schemas.microsoft.com/office/powerpoint/2012/main"/>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extLst>
              <p:ext uri="{D42A27DB-BD31-4B8C-83A1-F6EECF244321}">
                <p14:modId xmlns:p14="http://schemas.microsoft.com/office/powerpoint/2010/main" val="4087810389"/>
              </p:ext>
            </p:extLst>
          </p:nvPr>
        </p:nvGraphicFramePr>
        <p:xfrm>
          <a:off x="1621" y="1621"/>
          <a:ext cx="1619" cy="1619"/>
        </p:xfrm>
        <a:graphic>
          <a:graphicData uri="http://schemas.openxmlformats.org/presentationml/2006/ole">
            <mc:AlternateContent xmlns:mc="http://schemas.openxmlformats.org/markup-compatibility/2006">
              <mc:Choice xmlns:v="urn:schemas-microsoft-com:vml" Requires="v">
                <p:oleObj name="think-cell Slide" r:id="rId3" imgW="353" imgH="353" progId="TCLayout.ActiveDocument.1">
                  <p:embed/>
                </p:oleObj>
              </mc:Choice>
              <mc:Fallback>
                <p:oleObj name="think-cell Slide" r:id="rId3" imgW="353" imgH="353" progId="TCLayout.ActiveDocument.1">
                  <p:embed/>
                  <p:pic>
                    <p:nvPicPr>
                      <p:cNvPr id="3" name="Object 2" hidden="1"/>
                      <p:cNvPicPr/>
                      <p:nvPr/>
                    </p:nvPicPr>
                    <p:blipFill>
                      <a:blip r:embed="rId4"/>
                      <a:stretch>
                        <a:fillRect/>
                      </a:stretch>
                    </p:blipFill>
                    <p:spPr>
                      <a:xfrm>
                        <a:off x="1621" y="1621"/>
                        <a:ext cx="1619" cy="1619"/>
                      </a:xfrm>
                      <a:prstGeom prst="rect">
                        <a:avLst/>
                      </a:prstGeom>
                    </p:spPr>
                  </p:pic>
                </p:oleObj>
              </mc:Fallback>
            </mc:AlternateContent>
          </a:graphicData>
        </a:graphic>
      </p:graphicFrame>
      <p:sp>
        <p:nvSpPr>
          <p:cNvPr id="5" name="doc id"/>
          <p:cNvSpPr>
            <a:spLocks noChangeArrowheads="1"/>
          </p:cNvSpPr>
          <p:nvPr userDrawn="1"/>
        </p:nvSpPr>
        <p:spPr bwMode="auto">
          <a:xfrm>
            <a:off x="10995479" y="51834"/>
            <a:ext cx="894152" cy="1247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p>
            <a:pPr algn="r" defTabSz="913526"/>
            <a:endParaRPr lang="x-none" sz="816" baseline="0">
              <a:solidFill>
                <a:srgbClr val="808080"/>
              </a:solidFill>
              <a:latin typeface="+mn-lt"/>
              <a:ea typeface="+mn-ea"/>
            </a:endParaRPr>
          </a:p>
        </p:txBody>
      </p:sp>
      <p:pic>
        <p:nvPicPr>
          <p:cNvPr id="6" name="Picture 5">
            <a:extLst>
              <a:ext uri="{FF2B5EF4-FFF2-40B4-BE49-F238E27FC236}">
                <a16:creationId xmlns:a16="http://schemas.microsoft.com/office/drawing/2014/main" id="{893F2933-666F-4F40-930A-0CDDE4F9BFA0}"/>
              </a:ext>
            </a:extLst>
          </p:cNvPr>
          <p:cNvPicPr>
            <a:picLocks noChangeAspect="1"/>
          </p:cNvPicPr>
          <p:nvPr userDrawn="1"/>
        </p:nvPicPr>
        <p:blipFill rotWithShape="1">
          <a:blip r:embed="rId5" cstate="email">
            <a:extLst>
              <a:ext uri="{28A0092B-C50C-407E-A947-70E740481C1C}">
                <a14:useLocalDpi xmlns:a14="http://schemas.microsoft.com/office/drawing/2010/main"/>
              </a:ext>
            </a:extLst>
          </a:blip>
          <a:srcRect r="73310"/>
          <a:stretch/>
        </p:blipFill>
        <p:spPr>
          <a:xfrm>
            <a:off x="5169810" y="2520323"/>
            <a:ext cx="1852380" cy="1398202"/>
          </a:xfrm>
          <a:prstGeom prst="rect">
            <a:avLst/>
          </a:prstGeom>
        </p:spPr>
      </p:pic>
    </p:spTree>
    <p:extLst>
      <p:ext uri="{BB962C8B-B14F-4D97-AF65-F5344CB8AC3E}">
        <p14:creationId xmlns:p14="http://schemas.microsoft.com/office/powerpoint/2010/main" val="3332989359"/>
      </p:ext>
    </p:extLst>
  </p:cSld>
  <p:clrMapOvr>
    <a:masterClrMapping/>
  </p:clrMapOvr>
  <p:extLst>
    <p:ext uri="{DCECCB84-F9BA-43D5-87BE-67443E8EF086}">
      <p15:sldGuideLst xmlns:p15="http://schemas.microsoft.com/office/powerpoint/2012/main"/>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Default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657805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Title Middle with Picture">
    <p:bg>
      <p:bgPr>
        <a:solidFill>
          <a:schemeClr val="bg1">
            <a:lumMod val="95000"/>
          </a:schemeClr>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3"/>
          </p:nvPr>
        </p:nvSpPr>
        <p:spPr>
          <a:xfrm>
            <a:off x="0" y="0"/>
            <a:ext cx="12192000" cy="6858000"/>
          </a:xfrm>
        </p:spPr>
        <p:txBody>
          <a:bodyPr/>
          <a:lstStyle/>
          <a:p>
            <a:r>
              <a:rPr lang="en-US"/>
              <a:t>Click icon to add picture</a:t>
            </a:r>
          </a:p>
        </p:txBody>
      </p:sp>
      <p:sp>
        <p:nvSpPr>
          <p:cNvPr id="6" name="Title Placeholder 6"/>
          <p:cNvSpPr>
            <a:spLocks noGrp="1"/>
          </p:cNvSpPr>
          <p:nvPr>
            <p:ph type="title"/>
          </p:nvPr>
        </p:nvSpPr>
        <p:spPr>
          <a:xfrm>
            <a:off x="1222656" y="3034971"/>
            <a:ext cx="3828288" cy="1033590"/>
          </a:xfrm>
          <a:prstGeom prst="rect">
            <a:avLst/>
          </a:prstGeom>
        </p:spPr>
        <p:txBody>
          <a:bodyPr vert="horz" lIns="91440" tIns="45720" rIns="91440" bIns="45720" rtlCol="0" anchor="ctr">
            <a:noAutofit/>
          </a:bodyPr>
          <a:lstStyle>
            <a:lvl1pPr>
              <a:defRPr>
                <a:solidFill>
                  <a:schemeClr val="tx1"/>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370436095"/>
      </p:ext>
    </p:extLst>
  </p:cSld>
  <p:clrMapOvr>
    <a:masterClrMapping/>
  </p:clrMapOvr>
  <p:extLst>
    <p:ext uri="{DCECCB84-F9BA-43D5-87BE-67443E8EF086}">
      <p15:sldGuideLst xmlns:p15="http://schemas.microsoft.com/office/powerpoint/2012/main"/>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Title Top Centered">
    <p:spTree>
      <p:nvGrpSpPr>
        <p:cNvPr id="1" name=""/>
        <p:cNvGrpSpPr/>
        <p:nvPr/>
      </p:nvGrpSpPr>
      <p:grpSpPr>
        <a:xfrm>
          <a:off x="0" y="0"/>
          <a:ext cx="0" cy="0"/>
          <a:chOff x="0" y="0"/>
          <a:chExt cx="0" cy="0"/>
        </a:xfrm>
      </p:grpSpPr>
      <p:sp>
        <p:nvSpPr>
          <p:cNvPr id="8" name="Title Placeholder 6"/>
          <p:cNvSpPr>
            <a:spLocks noGrp="1"/>
          </p:cNvSpPr>
          <p:nvPr>
            <p:ph type="title"/>
          </p:nvPr>
        </p:nvSpPr>
        <p:spPr>
          <a:xfrm>
            <a:off x="838200" y="205061"/>
            <a:ext cx="10515600" cy="1325563"/>
          </a:xfrm>
          <a:prstGeom prst="rect">
            <a:avLst/>
          </a:prstGeom>
        </p:spPr>
        <p:txBody>
          <a:bodyPr vert="horz" lIns="91440" tIns="45720" rIns="91440" bIns="45720" rtlCol="0" anchor="ctr">
            <a:noAutofit/>
          </a:bodyPr>
          <a:lstStyle>
            <a:lvl1pPr algn="ctr">
              <a:defRPr/>
            </a:lvl1pPr>
          </a:lstStyle>
          <a:p>
            <a:r>
              <a:rPr lang="en-US"/>
              <a:t>Click to edit Master title style</a:t>
            </a:r>
          </a:p>
        </p:txBody>
      </p:sp>
    </p:spTree>
    <p:custDataLst>
      <p:tags r:id="rId1"/>
    </p:custDataLst>
    <p:extLst>
      <p:ext uri="{BB962C8B-B14F-4D97-AF65-F5344CB8AC3E}">
        <p14:creationId xmlns:p14="http://schemas.microsoft.com/office/powerpoint/2010/main" val="2227224038"/>
      </p:ext>
    </p:extLst>
  </p:cSld>
  <p:clrMapOvr>
    <a:masterClrMapping/>
  </p:clrMapOvr>
  <p:extLst>
    <p:ext uri="{DCECCB84-F9BA-43D5-87BE-67443E8EF086}">
      <p15:sldGuideLst xmlns:p15="http://schemas.microsoft.com/office/powerpoint/2012/main"/>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59B3A-2AAE-A4DF-8465-238FFC76DB7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ar-AE"/>
          </a:p>
        </p:txBody>
      </p:sp>
      <p:sp>
        <p:nvSpPr>
          <p:cNvPr id="3" name="Subtitle 2">
            <a:extLst>
              <a:ext uri="{FF2B5EF4-FFF2-40B4-BE49-F238E27FC236}">
                <a16:creationId xmlns:a16="http://schemas.microsoft.com/office/drawing/2014/main" id="{2F8B33A6-F86C-DE79-2963-E61312DCB0C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ar-AE"/>
          </a:p>
        </p:txBody>
      </p:sp>
      <p:sp>
        <p:nvSpPr>
          <p:cNvPr id="4" name="Date Placeholder 3">
            <a:extLst>
              <a:ext uri="{FF2B5EF4-FFF2-40B4-BE49-F238E27FC236}">
                <a16:creationId xmlns:a16="http://schemas.microsoft.com/office/drawing/2014/main" id="{07A47EB6-2971-A088-DCCC-13E8186776B7}"/>
              </a:ext>
            </a:extLst>
          </p:cNvPr>
          <p:cNvSpPr>
            <a:spLocks noGrp="1"/>
          </p:cNvSpPr>
          <p:nvPr>
            <p:ph type="dt" sz="half" idx="10"/>
          </p:nvPr>
        </p:nvSpPr>
        <p:spPr/>
        <p:txBody>
          <a:bodyPr/>
          <a:lstStyle/>
          <a:p>
            <a:fld id="{70AA3EAD-3F06-4C94-8DD2-87FA3D2DC0C9}" type="datetimeFigureOut">
              <a:rPr lang="ar-AE" smtClean="0"/>
              <a:t>19/05/1447</a:t>
            </a:fld>
            <a:endParaRPr lang="ar-AE"/>
          </a:p>
        </p:txBody>
      </p:sp>
      <p:sp>
        <p:nvSpPr>
          <p:cNvPr id="5" name="Footer Placeholder 4">
            <a:extLst>
              <a:ext uri="{FF2B5EF4-FFF2-40B4-BE49-F238E27FC236}">
                <a16:creationId xmlns:a16="http://schemas.microsoft.com/office/drawing/2014/main" id="{8FE66098-9B87-C4E1-D117-74F79FAEE244}"/>
              </a:ext>
            </a:extLst>
          </p:cNvPr>
          <p:cNvSpPr>
            <a:spLocks noGrp="1"/>
          </p:cNvSpPr>
          <p:nvPr>
            <p:ph type="ftr" sz="quarter" idx="11"/>
          </p:nvPr>
        </p:nvSpPr>
        <p:spPr/>
        <p:txBody>
          <a:bodyPr/>
          <a:lstStyle/>
          <a:p>
            <a:endParaRPr lang="ar-AE"/>
          </a:p>
        </p:txBody>
      </p:sp>
      <p:sp>
        <p:nvSpPr>
          <p:cNvPr id="6" name="Slide Number Placeholder 5">
            <a:extLst>
              <a:ext uri="{FF2B5EF4-FFF2-40B4-BE49-F238E27FC236}">
                <a16:creationId xmlns:a16="http://schemas.microsoft.com/office/drawing/2014/main" id="{E422B694-A9FF-F4F5-4348-AA4AB1BE5301}"/>
              </a:ext>
            </a:extLst>
          </p:cNvPr>
          <p:cNvSpPr>
            <a:spLocks noGrp="1"/>
          </p:cNvSpPr>
          <p:nvPr>
            <p:ph type="sldNum" sz="quarter" idx="12"/>
          </p:nvPr>
        </p:nvSpPr>
        <p:spPr/>
        <p:txBody>
          <a:bodyPr/>
          <a:lstStyle/>
          <a:p>
            <a:fld id="{4A8FAAE9-D622-4F4C-BAEF-246DD84B7796}" type="slidenum">
              <a:rPr lang="ar-AE" smtClean="0"/>
              <a:t>‹#›</a:t>
            </a:fld>
            <a:endParaRPr lang="ar-AE"/>
          </a:p>
        </p:txBody>
      </p:sp>
    </p:spTree>
    <p:extLst>
      <p:ext uri="{BB962C8B-B14F-4D97-AF65-F5344CB8AC3E}">
        <p14:creationId xmlns:p14="http://schemas.microsoft.com/office/powerpoint/2010/main" val="87836381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extLst>
              <p:ext uri="{D42A27DB-BD31-4B8C-83A1-F6EECF244321}">
                <p14:modId xmlns:p14="http://schemas.microsoft.com/office/powerpoint/2010/main" val="2239683357"/>
              </p:ext>
            </p:extLst>
          </p:nvPr>
        </p:nvGraphicFramePr>
        <p:xfrm>
          <a:off x="2161" y="1622"/>
          <a:ext cx="2159" cy="1619"/>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3" name="Object 2" hidden="1"/>
                      <p:cNvPicPr/>
                      <p:nvPr/>
                    </p:nvPicPr>
                    <p:blipFill>
                      <a:blip r:embed="rId4"/>
                      <a:stretch>
                        <a:fillRect/>
                      </a:stretch>
                    </p:blipFill>
                    <p:spPr>
                      <a:xfrm>
                        <a:off x="2161" y="1622"/>
                        <a:ext cx="2159" cy="1619"/>
                      </a:xfrm>
                      <a:prstGeom prst="rect">
                        <a:avLst/>
                      </a:prstGeom>
                    </p:spPr>
                  </p:pic>
                </p:oleObj>
              </mc:Fallback>
            </mc:AlternateContent>
          </a:graphicData>
        </a:graphic>
      </p:graphicFrame>
      <p:pic>
        <p:nvPicPr>
          <p:cNvPr id="2" name="Picture 1"/>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bwMode="ltGray">
          <a:xfrm>
            <a:off x="-7289" y="0"/>
            <a:ext cx="12206577" cy="4999181"/>
          </a:xfrm>
          <a:prstGeom prst="rect">
            <a:avLst/>
          </a:prstGeom>
        </p:spPr>
      </p:pic>
      <p:sp>
        <p:nvSpPr>
          <p:cNvPr id="4" name="Working Draft Text" hidden="1"/>
          <p:cNvSpPr txBox="1">
            <a:spLocks noChangeArrowheads="1"/>
          </p:cNvSpPr>
          <p:nvPr userDrawn="1"/>
        </p:nvSpPr>
        <p:spPr bwMode="black">
          <a:xfrm>
            <a:off x="488407" y="324144"/>
            <a:ext cx="3795784" cy="1280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eaLnBrk="0" hangingPunct="0">
              <a:defRPr lang="x-none" sz="1600">
                <a:solidFill>
                  <a:schemeClr val="tx1"/>
                </a:solidFill>
                <a:latin typeface="Arial" charset="0"/>
              </a:defRPr>
            </a:lvl1pPr>
            <a:lvl2pPr marL="742950" indent="-285750" eaLnBrk="0" hangingPunct="0">
              <a:defRPr lang="x-none" sz="1600">
                <a:solidFill>
                  <a:schemeClr val="tx1"/>
                </a:solidFill>
                <a:latin typeface="Arial" charset="0"/>
              </a:defRPr>
            </a:lvl2pPr>
            <a:lvl3pPr marL="1143000" indent="-228600" eaLnBrk="0" hangingPunct="0">
              <a:defRPr lang="x-none" sz="1600">
                <a:solidFill>
                  <a:schemeClr val="tx1"/>
                </a:solidFill>
                <a:latin typeface="Arial" charset="0"/>
              </a:defRPr>
            </a:lvl3pPr>
            <a:lvl4pPr marL="1600200" indent="-228600" eaLnBrk="0" hangingPunct="0">
              <a:defRPr lang="x-none" sz="1600">
                <a:solidFill>
                  <a:schemeClr val="tx1"/>
                </a:solidFill>
                <a:latin typeface="Arial" charset="0"/>
              </a:defRPr>
            </a:lvl4pPr>
            <a:lvl5pPr marL="2057400" indent="-228600" eaLnBrk="0" hangingPunct="0">
              <a:defRPr lang="x-none" sz="1600">
                <a:solidFill>
                  <a:schemeClr val="tx1"/>
                </a:solidFill>
                <a:latin typeface="Arial" charset="0"/>
              </a:defRPr>
            </a:lvl5pPr>
            <a:lvl6pPr marL="2514600" indent="-228600" eaLnBrk="0" fontAlgn="base" hangingPunct="0">
              <a:spcBef>
                <a:spcPct val="0"/>
              </a:spcBef>
              <a:spcAft>
                <a:spcPct val="0"/>
              </a:spcAft>
              <a:defRPr lang="x-none" sz="1600">
                <a:solidFill>
                  <a:schemeClr val="tx1"/>
                </a:solidFill>
                <a:latin typeface="Arial" charset="0"/>
              </a:defRPr>
            </a:lvl6pPr>
            <a:lvl7pPr marL="2971800" indent="-228600" eaLnBrk="0" fontAlgn="base" hangingPunct="0">
              <a:spcBef>
                <a:spcPct val="0"/>
              </a:spcBef>
              <a:spcAft>
                <a:spcPct val="0"/>
              </a:spcAft>
              <a:defRPr lang="x-none" sz="1600">
                <a:solidFill>
                  <a:schemeClr val="tx1"/>
                </a:solidFill>
                <a:latin typeface="Arial" charset="0"/>
              </a:defRPr>
            </a:lvl7pPr>
            <a:lvl8pPr marL="3429000" indent="-228600" eaLnBrk="0" fontAlgn="base" hangingPunct="0">
              <a:spcBef>
                <a:spcPct val="0"/>
              </a:spcBef>
              <a:spcAft>
                <a:spcPct val="0"/>
              </a:spcAft>
              <a:defRPr lang="x-none" sz="1600">
                <a:solidFill>
                  <a:schemeClr val="tx1"/>
                </a:solidFill>
                <a:latin typeface="Arial" charset="0"/>
              </a:defRPr>
            </a:lvl8pPr>
            <a:lvl9pPr marL="3886200" indent="-228600" eaLnBrk="0" fontAlgn="base" hangingPunct="0">
              <a:spcBef>
                <a:spcPct val="0"/>
              </a:spcBef>
              <a:spcAft>
                <a:spcPct val="0"/>
              </a:spcAft>
              <a:defRPr lang="x-none" sz="1600">
                <a:solidFill>
                  <a:schemeClr val="tx1"/>
                </a:solidFill>
                <a:latin typeface="Arial" charset="0"/>
              </a:defRPr>
            </a:lvl9pPr>
          </a:lstStyle>
          <a:p>
            <a:pPr eaLnBrk="1" hangingPunct="1">
              <a:defRPr lang="x-none"/>
            </a:pPr>
            <a:r>
              <a:rPr lang="x-none" sz="816" b="1" baseline="0">
                <a:solidFill>
                  <a:srgbClr val="FFFFFF"/>
                </a:solidFill>
                <a:latin typeface="+mn-lt"/>
              </a:rPr>
              <a:t>WORKING DRAFT</a:t>
            </a:r>
          </a:p>
        </p:txBody>
      </p:sp>
      <p:sp>
        <p:nvSpPr>
          <p:cNvPr id="6" name="Working Draft" hidden="1"/>
          <p:cNvSpPr txBox="1">
            <a:spLocks noChangeArrowheads="1"/>
          </p:cNvSpPr>
          <p:nvPr userDrawn="1"/>
        </p:nvSpPr>
        <p:spPr bwMode="black">
          <a:xfrm>
            <a:off x="488407" y="467033"/>
            <a:ext cx="3795784" cy="125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oAutofit/>
          </a:bodyPr>
          <a:lstStyle>
            <a:lvl1pPr eaLnBrk="0" hangingPunct="0">
              <a:defRPr lang="x-none" sz="1600">
                <a:solidFill>
                  <a:schemeClr val="tx1"/>
                </a:solidFill>
                <a:latin typeface="Arial" charset="0"/>
              </a:defRPr>
            </a:lvl1pPr>
            <a:lvl2pPr marL="742950" indent="-285750" eaLnBrk="0" hangingPunct="0">
              <a:defRPr lang="x-none" sz="1600">
                <a:solidFill>
                  <a:schemeClr val="tx1"/>
                </a:solidFill>
                <a:latin typeface="Arial" charset="0"/>
              </a:defRPr>
            </a:lvl2pPr>
            <a:lvl3pPr marL="1143000" indent="-228600" eaLnBrk="0" hangingPunct="0">
              <a:defRPr lang="x-none" sz="1600">
                <a:solidFill>
                  <a:schemeClr val="tx1"/>
                </a:solidFill>
                <a:latin typeface="Arial" charset="0"/>
              </a:defRPr>
            </a:lvl3pPr>
            <a:lvl4pPr marL="1600200" indent="-228600" eaLnBrk="0" hangingPunct="0">
              <a:defRPr lang="x-none" sz="1600">
                <a:solidFill>
                  <a:schemeClr val="tx1"/>
                </a:solidFill>
                <a:latin typeface="Arial" charset="0"/>
              </a:defRPr>
            </a:lvl4pPr>
            <a:lvl5pPr marL="2057400" indent="-228600" eaLnBrk="0" hangingPunct="0">
              <a:defRPr lang="x-none" sz="1600">
                <a:solidFill>
                  <a:schemeClr val="tx1"/>
                </a:solidFill>
                <a:latin typeface="Arial" charset="0"/>
              </a:defRPr>
            </a:lvl5pPr>
            <a:lvl6pPr marL="2514600" indent="-228600" eaLnBrk="0" fontAlgn="base" hangingPunct="0">
              <a:spcBef>
                <a:spcPct val="0"/>
              </a:spcBef>
              <a:spcAft>
                <a:spcPct val="0"/>
              </a:spcAft>
              <a:defRPr lang="x-none" sz="1600">
                <a:solidFill>
                  <a:schemeClr val="tx1"/>
                </a:solidFill>
                <a:latin typeface="Arial" charset="0"/>
              </a:defRPr>
            </a:lvl6pPr>
            <a:lvl7pPr marL="2971800" indent="-228600" eaLnBrk="0" fontAlgn="base" hangingPunct="0">
              <a:spcBef>
                <a:spcPct val="0"/>
              </a:spcBef>
              <a:spcAft>
                <a:spcPct val="0"/>
              </a:spcAft>
              <a:defRPr lang="x-none" sz="1600">
                <a:solidFill>
                  <a:schemeClr val="tx1"/>
                </a:solidFill>
                <a:latin typeface="Arial" charset="0"/>
              </a:defRPr>
            </a:lvl7pPr>
            <a:lvl8pPr marL="3429000" indent="-228600" eaLnBrk="0" fontAlgn="base" hangingPunct="0">
              <a:spcBef>
                <a:spcPct val="0"/>
              </a:spcBef>
              <a:spcAft>
                <a:spcPct val="0"/>
              </a:spcAft>
              <a:defRPr lang="x-none" sz="1600">
                <a:solidFill>
                  <a:schemeClr val="tx1"/>
                </a:solidFill>
                <a:latin typeface="Arial" charset="0"/>
              </a:defRPr>
            </a:lvl8pPr>
            <a:lvl9pPr marL="3886200" indent="-228600" eaLnBrk="0" fontAlgn="base" hangingPunct="0">
              <a:spcBef>
                <a:spcPct val="0"/>
              </a:spcBef>
              <a:spcAft>
                <a:spcPct val="0"/>
              </a:spcAft>
              <a:defRPr lang="x-none" sz="1600">
                <a:solidFill>
                  <a:schemeClr val="tx1"/>
                </a:solidFill>
                <a:latin typeface="Arial" charset="0"/>
              </a:defRPr>
            </a:lvl9pPr>
          </a:lstStyle>
          <a:p>
            <a:pPr eaLnBrk="1" hangingPunct="1">
              <a:defRPr lang="x-none"/>
            </a:pPr>
            <a:r>
              <a:rPr lang="en-GB" sz="816" baseline="0">
                <a:solidFill>
                  <a:srgbClr val="FFFFFF"/>
                </a:solidFill>
                <a:latin typeface="+mn-lt"/>
              </a:rPr>
              <a:t>Last Modified 23/08/2020 10:12 Arabian Standard Time</a:t>
            </a:r>
            <a:endParaRPr lang="x-none" sz="816" baseline="0">
              <a:solidFill>
                <a:srgbClr val="FFFFFF"/>
              </a:solidFill>
              <a:latin typeface="+mn-lt"/>
            </a:endParaRPr>
          </a:p>
        </p:txBody>
      </p:sp>
      <p:sp>
        <p:nvSpPr>
          <p:cNvPr id="7" name="Printed" hidden="1"/>
          <p:cNvSpPr txBox="1">
            <a:spLocks noChangeArrowheads="1"/>
          </p:cNvSpPr>
          <p:nvPr userDrawn="1"/>
        </p:nvSpPr>
        <p:spPr bwMode="black">
          <a:xfrm>
            <a:off x="488407" y="609921"/>
            <a:ext cx="3795784" cy="125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oAutofit/>
          </a:bodyPr>
          <a:lstStyle>
            <a:lvl1pPr eaLnBrk="0" hangingPunct="0">
              <a:defRPr lang="x-none" sz="1600">
                <a:solidFill>
                  <a:schemeClr val="tx1"/>
                </a:solidFill>
                <a:latin typeface="Arial" charset="0"/>
              </a:defRPr>
            </a:lvl1pPr>
            <a:lvl2pPr marL="742950" indent="-285750" eaLnBrk="0" hangingPunct="0">
              <a:defRPr lang="x-none" sz="1600">
                <a:solidFill>
                  <a:schemeClr val="tx1"/>
                </a:solidFill>
                <a:latin typeface="Arial" charset="0"/>
              </a:defRPr>
            </a:lvl2pPr>
            <a:lvl3pPr marL="1143000" indent="-228600" eaLnBrk="0" hangingPunct="0">
              <a:defRPr lang="x-none" sz="1600">
                <a:solidFill>
                  <a:schemeClr val="tx1"/>
                </a:solidFill>
                <a:latin typeface="Arial" charset="0"/>
              </a:defRPr>
            </a:lvl3pPr>
            <a:lvl4pPr marL="1600200" indent="-228600" eaLnBrk="0" hangingPunct="0">
              <a:defRPr lang="x-none" sz="1600">
                <a:solidFill>
                  <a:schemeClr val="tx1"/>
                </a:solidFill>
                <a:latin typeface="Arial" charset="0"/>
              </a:defRPr>
            </a:lvl4pPr>
            <a:lvl5pPr marL="2057400" indent="-228600" eaLnBrk="0" hangingPunct="0">
              <a:defRPr lang="x-none" sz="1600">
                <a:solidFill>
                  <a:schemeClr val="tx1"/>
                </a:solidFill>
                <a:latin typeface="Arial" charset="0"/>
              </a:defRPr>
            </a:lvl5pPr>
            <a:lvl6pPr marL="2514600" indent="-228600" eaLnBrk="0" fontAlgn="base" hangingPunct="0">
              <a:spcBef>
                <a:spcPct val="0"/>
              </a:spcBef>
              <a:spcAft>
                <a:spcPct val="0"/>
              </a:spcAft>
              <a:defRPr lang="x-none" sz="1600">
                <a:solidFill>
                  <a:schemeClr val="tx1"/>
                </a:solidFill>
                <a:latin typeface="Arial" charset="0"/>
              </a:defRPr>
            </a:lvl6pPr>
            <a:lvl7pPr marL="2971800" indent="-228600" eaLnBrk="0" fontAlgn="base" hangingPunct="0">
              <a:spcBef>
                <a:spcPct val="0"/>
              </a:spcBef>
              <a:spcAft>
                <a:spcPct val="0"/>
              </a:spcAft>
              <a:defRPr lang="x-none" sz="1600">
                <a:solidFill>
                  <a:schemeClr val="tx1"/>
                </a:solidFill>
                <a:latin typeface="Arial" charset="0"/>
              </a:defRPr>
            </a:lvl7pPr>
            <a:lvl8pPr marL="3429000" indent="-228600" eaLnBrk="0" fontAlgn="base" hangingPunct="0">
              <a:spcBef>
                <a:spcPct val="0"/>
              </a:spcBef>
              <a:spcAft>
                <a:spcPct val="0"/>
              </a:spcAft>
              <a:defRPr lang="x-none" sz="1600">
                <a:solidFill>
                  <a:schemeClr val="tx1"/>
                </a:solidFill>
                <a:latin typeface="Arial" charset="0"/>
              </a:defRPr>
            </a:lvl8pPr>
            <a:lvl9pPr marL="3886200" indent="-228600" eaLnBrk="0" fontAlgn="base" hangingPunct="0">
              <a:spcBef>
                <a:spcPct val="0"/>
              </a:spcBef>
              <a:spcAft>
                <a:spcPct val="0"/>
              </a:spcAft>
              <a:defRPr lang="x-none" sz="1600">
                <a:solidFill>
                  <a:schemeClr val="tx1"/>
                </a:solidFill>
                <a:latin typeface="Arial" charset="0"/>
              </a:defRPr>
            </a:lvl9pPr>
          </a:lstStyle>
          <a:p>
            <a:pPr eaLnBrk="1" hangingPunct="1">
              <a:defRPr lang="x-none"/>
            </a:pPr>
            <a:r>
              <a:rPr lang="en-GB" sz="816" baseline="0">
                <a:solidFill>
                  <a:srgbClr val="FFFFFF"/>
                </a:solidFill>
                <a:latin typeface="+mn-lt"/>
              </a:rPr>
              <a:t>Printed 24/07/2019 19:54 Arabian Standard Time</a:t>
            </a:r>
            <a:endParaRPr lang="x-none" sz="816" baseline="0">
              <a:solidFill>
                <a:srgbClr val="FFFFFF"/>
              </a:solidFill>
              <a:latin typeface="+mn-lt"/>
            </a:endParaRPr>
          </a:p>
        </p:txBody>
      </p:sp>
      <p:sp>
        <p:nvSpPr>
          <p:cNvPr id="13314" name="Title"/>
          <p:cNvSpPr>
            <a:spLocks noGrp="1" noChangeArrowheads="1"/>
          </p:cNvSpPr>
          <p:nvPr userDrawn="1">
            <p:ph type="ctrTitle"/>
          </p:nvPr>
        </p:nvSpPr>
        <p:spPr>
          <a:xfrm>
            <a:off x="488407" y="5070731"/>
            <a:ext cx="8050193" cy="502445"/>
          </a:xfrm>
          <a:prstGeom prst="rect">
            <a:avLst/>
          </a:prstGeom>
        </p:spPr>
        <p:txBody>
          <a:bodyPr wrap="square" anchor="t">
            <a:spAutoFit/>
          </a:bodyPr>
          <a:lstStyle>
            <a:lvl1pPr>
              <a:defRPr lang="x-none" sz="3265" b="0" baseline="0">
                <a:solidFill>
                  <a:schemeClr val="tx2"/>
                </a:solidFill>
                <a:latin typeface="+mj-lt"/>
                <a:ea typeface="+mj-ea"/>
              </a:defRPr>
            </a:lvl1pPr>
          </a:lstStyle>
          <a:p>
            <a:pPr lvl="0" latinLnBrk="0"/>
            <a:r>
              <a:rPr lang="en-US" noProof="0"/>
              <a:t>Click to edit Master title style</a:t>
            </a:r>
            <a:endParaRPr lang="x-none" noProof="0"/>
          </a:p>
        </p:txBody>
      </p:sp>
      <p:sp>
        <p:nvSpPr>
          <p:cNvPr id="13315" name="Subtitle"/>
          <p:cNvSpPr>
            <a:spLocks noGrp="1" noChangeArrowheads="1"/>
          </p:cNvSpPr>
          <p:nvPr userDrawn="1">
            <p:ph type="subTitle" idx="1"/>
          </p:nvPr>
        </p:nvSpPr>
        <p:spPr>
          <a:xfrm>
            <a:off x="488407" y="5840684"/>
            <a:ext cx="8050193" cy="219820"/>
          </a:xfrm>
          <a:prstGeom prst="rect">
            <a:avLst/>
          </a:prstGeom>
        </p:spPr>
        <p:txBody>
          <a:bodyPr wrap="square">
            <a:spAutoFit/>
          </a:bodyPr>
          <a:lstStyle>
            <a:lvl1pPr>
              <a:defRPr lang="x-none" sz="1428" cap="none" baseline="0">
                <a:solidFill>
                  <a:schemeClr val="tx1"/>
                </a:solidFill>
                <a:latin typeface="+mn-lt"/>
                <a:ea typeface="+mn-ea"/>
              </a:defRPr>
            </a:lvl1pPr>
          </a:lstStyle>
          <a:p>
            <a:pPr lvl="0" latinLnBrk="0"/>
            <a:r>
              <a:rPr lang="en-US" noProof="0"/>
              <a:t>Click to edit Master subtitle style</a:t>
            </a:r>
            <a:endParaRPr lang="x-none" noProof="0"/>
          </a:p>
        </p:txBody>
      </p:sp>
      <p:sp>
        <p:nvSpPr>
          <p:cNvPr id="15" name="Document type" hidden="1"/>
          <p:cNvSpPr txBox="1">
            <a:spLocks noChangeArrowheads="1"/>
          </p:cNvSpPr>
          <p:nvPr userDrawn="1"/>
        </p:nvSpPr>
        <p:spPr bwMode="gray">
          <a:xfrm>
            <a:off x="488407" y="6323629"/>
            <a:ext cx="8050193" cy="2242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hangingPunct="1">
              <a:defRPr/>
            </a:pPr>
            <a:r>
              <a:rPr lang="en-US" sz="1428" baseline="0">
                <a:solidFill>
                  <a:schemeClr val="tx1"/>
                </a:solidFill>
                <a:latin typeface="+mn-lt"/>
              </a:rPr>
              <a:t>Document type | Date</a:t>
            </a:r>
          </a:p>
        </p:txBody>
      </p:sp>
      <p:sp>
        <p:nvSpPr>
          <p:cNvPr id="5" name="doc id"/>
          <p:cNvSpPr txBox="1">
            <a:spLocks noChangeArrowheads="1"/>
          </p:cNvSpPr>
          <p:nvPr userDrawn="1"/>
        </p:nvSpPr>
        <p:spPr bwMode="white">
          <a:xfrm>
            <a:off x="11487911" y="37256"/>
            <a:ext cx="401720" cy="1247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eaLnBrk="0" hangingPunct="0">
              <a:defRPr lang="x-none" sz="1600">
                <a:solidFill>
                  <a:schemeClr val="tx1"/>
                </a:solidFill>
                <a:latin typeface="Arial" charset="0"/>
              </a:defRPr>
            </a:lvl1pPr>
            <a:lvl2pPr marL="742950" indent="-285750" eaLnBrk="0" hangingPunct="0">
              <a:defRPr lang="x-none" sz="1600">
                <a:solidFill>
                  <a:schemeClr val="tx1"/>
                </a:solidFill>
                <a:latin typeface="Arial" charset="0"/>
              </a:defRPr>
            </a:lvl2pPr>
            <a:lvl3pPr marL="1143000" indent="-228600" eaLnBrk="0" hangingPunct="0">
              <a:defRPr lang="x-none" sz="1600">
                <a:solidFill>
                  <a:schemeClr val="tx1"/>
                </a:solidFill>
                <a:latin typeface="Arial" charset="0"/>
              </a:defRPr>
            </a:lvl3pPr>
            <a:lvl4pPr marL="1600200" indent="-228600" eaLnBrk="0" hangingPunct="0">
              <a:defRPr lang="x-none" sz="1600">
                <a:solidFill>
                  <a:schemeClr val="tx1"/>
                </a:solidFill>
                <a:latin typeface="Arial" charset="0"/>
              </a:defRPr>
            </a:lvl4pPr>
            <a:lvl5pPr marL="2057400" indent="-228600" eaLnBrk="0" hangingPunct="0">
              <a:defRPr lang="x-none" sz="1600">
                <a:solidFill>
                  <a:schemeClr val="tx1"/>
                </a:solidFill>
                <a:latin typeface="Arial" charset="0"/>
              </a:defRPr>
            </a:lvl5pPr>
            <a:lvl6pPr marL="2514600" indent="-228600" eaLnBrk="0" fontAlgn="base" hangingPunct="0">
              <a:spcBef>
                <a:spcPct val="0"/>
              </a:spcBef>
              <a:spcAft>
                <a:spcPct val="0"/>
              </a:spcAft>
              <a:defRPr lang="x-none" sz="1600">
                <a:solidFill>
                  <a:schemeClr val="tx1"/>
                </a:solidFill>
                <a:latin typeface="Arial" charset="0"/>
              </a:defRPr>
            </a:lvl6pPr>
            <a:lvl7pPr marL="2971800" indent="-228600" eaLnBrk="0" fontAlgn="base" hangingPunct="0">
              <a:spcBef>
                <a:spcPct val="0"/>
              </a:spcBef>
              <a:spcAft>
                <a:spcPct val="0"/>
              </a:spcAft>
              <a:defRPr lang="x-none" sz="1600">
                <a:solidFill>
                  <a:schemeClr val="tx1"/>
                </a:solidFill>
                <a:latin typeface="Arial" charset="0"/>
              </a:defRPr>
            </a:lvl7pPr>
            <a:lvl8pPr marL="3429000" indent="-228600" eaLnBrk="0" fontAlgn="base" hangingPunct="0">
              <a:spcBef>
                <a:spcPct val="0"/>
              </a:spcBef>
              <a:spcAft>
                <a:spcPct val="0"/>
              </a:spcAft>
              <a:defRPr lang="x-none" sz="1600">
                <a:solidFill>
                  <a:schemeClr val="tx1"/>
                </a:solidFill>
                <a:latin typeface="Arial" charset="0"/>
              </a:defRPr>
            </a:lvl8pPr>
            <a:lvl9pPr marL="3886200" indent="-228600" eaLnBrk="0" fontAlgn="base" hangingPunct="0">
              <a:spcBef>
                <a:spcPct val="0"/>
              </a:spcBef>
              <a:spcAft>
                <a:spcPct val="0"/>
              </a:spcAft>
              <a:defRPr lang="x-none" sz="1600">
                <a:solidFill>
                  <a:schemeClr val="tx1"/>
                </a:solidFill>
                <a:latin typeface="Arial" charset="0"/>
              </a:defRPr>
            </a:lvl9pPr>
          </a:lstStyle>
          <a:p>
            <a:pPr algn="r" eaLnBrk="1" hangingPunct="1">
              <a:defRPr lang="x-none"/>
            </a:pPr>
            <a:endParaRPr lang="x-none" sz="816" baseline="0">
              <a:solidFill>
                <a:schemeClr val="bg1"/>
              </a:solidFill>
              <a:latin typeface="+mn-lt"/>
            </a:endParaRPr>
          </a:p>
        </p:txBody>
      </p:sp>
      <p:pic>
        <p:nvPicPr>
          <p:cNvPr id="16" name="Picture 15" descr="A close up of a logo&#10;&#10;Description automatically generated">
            <a:extLst>
              <a:ext uri="{FF2B5EF4-FFF2-40B4-BE49-F238E27FC236}">
                <a16:creationId xmlns:a16="http://schemas.microsoft.com/office/drawing/2014/main" id="{C1DB425C-DB45-BB4B-B0CD-404AE0C29AA6}"/>
              </a:ext>
            </a:extLst>
          </p:cNvPr>
          <p:cNvPicPr>
            <a:picLocks noChangeAspect="1"/>
          </p:cNvPicPr>
          <p:nvPr userDrawn="1"/>
        </p:nvPicPr>
        <p:blipFill rotWithShape="1">
          <a:blip r:embed="rId6"/>
          <a:srcRect l="13486" t="24765" r="8277" b="28474"/>
          <a:stretch/>
        </p:blipFill>
        <p:spPr>
          <a:xfrm>
            <a:off x="9108395" y="6021714"/>
            <a:ext cx="2858319" cy="799031"/>
          </a:xfrm>
          <a:prstGeom prst="rect">
            <a:avLst/>
          </a:prstGeom>
        </p:spPr>
      </p:pic>
      <p:sp>
        <p:nvSpPr>
          <p:cNvPr id="17" name="Right Triangle 16">
            <a:extLst>
              <a:ext uri="{FF2B5EF4-FFF2-40B4-BE49-F238E27FC236}">
                <a16:creationId xmlns:a16="http://schemas.microsoft.com/office/drawing/2014/main" id="{EB1CBA07-9A3B-3540-A619-D57090D180E5}"/>
              </a:ext>
            </a:extLst>
          </p:cNvPr>
          <p:cNvSpPr/>
          <p:nvPr/>
        </p:nvSpPr>
        <p:spPr>
          <a:xfrm flipH="1">
            <a:off x="-33298" y="3090502"/>
            <a:ext cx="12225297" cy="1967670"/>
          </a:xfrm>
          <a:prstGeom prst="rtTriangle">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837">
              <a:solidFill>
                <a:schemeClr val="tx1"/>
              </a:solidFill>
            </a:endParaRPr>
          </a:p>
        </p:txBody>
      </p:sp>
    </p:spTree>
    <p:extLst>
      <p:ext uri="{BB962C8B-B14F-4D97-AF65-F5344CB8AC3E}">
        <p14:creationId xmlns:p14="http://schemas.microsoft.com/office/powerpoint/2010/main" val="432713910"/>
      </p:ext>
    </p:extLst>
  </p:cSld>
  <p:clrMapOvr>
    <a:masterClrMapping/>
  </p:clrMapOvr>
  <p:extLst>
    <p:ext uri="{DCECCB84-F9BA-43D5-87BE-67443E8EF086}">
      <p15:sldGuideLst xmlns:p15="http://schemas.microsoft.com/office/powerpoint/2012/main">
        <p15:guide id="1" orient="horz" pos="4018">
          <p15:clr>
            <a:srgbClr val="FBAE40"/>
          </p15:clr>
        </p15:guide>
        <p15:guide id="2" pos="3763">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extLst>
              <p:ext uri="{D42A27DB-BD31-4B8C-83A1-F6EECF244321}">
                <p14:modId xmlns:p14="http://schemas.microsoft.com/office/powerpoint/2010/main" val="2774872203"/>
              </p:ext>
            </p:extLst>
          </p:nvPr>
        </p:nvGraphicFramePr>
        <p:xfrm>
          <a:off x="1621" y="1621"/>
          <a:ext cx="1619" cy="1619"/>
        </p:xfrm>
        <a:graphic>
          <a:graphicData uri="http://schemas.openxmlformats.org/presentationml/2006/ole">
            <mc:AlternateContent xmlns:mc="http://schemas.openxmlformats.org/markup-compatibility/2006">
              <mc:Choice xmlns:v="urn:schemas-microsoft-com:vml" Requires="v">
                <p:oleObj name="think-cell Slide" r:id="rId3" imgW="353" imgH="353" progId="TCLayout.ActiveDocument.1">
                  <p:embed/>
                </p:oleObj>
              </mc:Choice>
              <mc:Fallback>
                <p:oleObj name="think-cell Slide" r:id="rId3" imgW="353" imgH="353" progId="TCLayout.ActiveDocument.1">
                  <p:embed/>
                  <p:pic>
                    <p:nvPicPr>
                      <p:cNvPr id="3" name="Object 2" hidden="1"/>
                      <p:cNvPicPr/>
                      <p:nvPr/>
                    </p:nvPicPr>
                    <p:blipFill>
                      <a:blip r:embed="rId4"/>
                      <a:stretch>
                        <a:fillRect/>
                      </a:stretch>
                    </p:blipFill>
                    <p:spPr>
                      <a:xfrm>
                        <a:off x="1621" y="1621"/>
                        <a:ext cx="1619" cy="1619"/>
                      </a:xfrm>
                      <a:prstGeom prst="rect">
                        <a:avLst/>
                      </a:prstGeom>
                    </p:spPr>
                  </p:pic>
                </p:oleObj>
              </mc:Fallback>
            </mc:AlternateContent>
          </a:graphicData>
        </a:graphic>
      </p:graphicFrame>
      <p:sp>
        <p:nvSpPr>
          <p:cNvPr id="2" name="2. Slide Title"/>
          <p:cNvSpPr>
            <a:spLocks noGrp="1"/>
          </p:cNvSpPr>
          <p:nvPr>
            <p:ph type="title"/>
          </p:nvPr>
        </p:nvSpPr>
        <p:spPr bwMode="auto"/>
        <p:txBody>
          <a:bodyPr/>
          <a:lstStyle/>
          <a:p>
            <a:r>
              <a:rPr lang="en-US"/>
              <a:t>Click to edit Master title style</a:t>
            </a:r>
            <a:endParaRPr lang="x-none"/>
          </a:p>
        </p:txBody>
      </p:sp>
      <p:sp>
        <p:nvSpPr>
          <p:cNvPr id="5" name="doc id"/>
          <p:cNvSpPr>
            <a:spLocks noChangeArrowheads="1"/>
          </p:cNvSpPr>
          <p:nvPr userDrawn="1"/>
        </p:nvSpPr>
        <p:spPr bwMode="auto">
          <a:xfrm>
            <a:off x="10995479" y="51834"/>
            <a:ext cx="894152" cy="1247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p>
            <a:pPr algn="r" defTabSz="913526"/>
            <a:endParaRPr lang="x-none" sz="816" baseline="0">
              <a:solidFill>
                <a:srgbClr val="808080"/>
              </a:solidFill>
              <a:latin typeface="+mn-lt"/>
              <a:ea typeface="+mn-ea"/>
            </a:endParaRPr>
          </a:p>
        </p:txBody>
      </p:sp>
    </p:spTree>
    <p:extLst>
      <p:ext uri="{BB962C8B-B14F-4D97-AF65-F5344CB8AC3E}">
        <p14:creationId xmlns:p14="http://schemas.microsoft.com/office/powerpoint/2010/main" val="343356538"/>
      </p:ext>
    </p:extLst>
  </p:cSld>
  <p:clrMapOvr>
    <a:masterClrMapping/>
  </p:clrMapOvr>
  <p:extLst>
    <p:ext uri="{DCECCB84-F9BA-43D5-87BE-67443E8EF086}">
      <p15:sldGuideLst xmlns:p15="http://schemas.microsoft.com/office/powerpoint/2012/main"/>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extLst>
              <p:ext uri="{D42A27DB-BD31-4B8C-83A1-F6EECF244321}">
                <p14:modId xmlns:p14="http://schemas.microsoft.com/office/powerpoint/2010/main" val="2533067869"/>
              </p:ext>
            </p:extLst>
          </p:nvPr>
        </p:nvGraphicFramePr>
        <p:xfrm>
          <a:off x="1621" y="1621"/>
          <a:ext cx="1619" cy="1619"/>
        </p:xfrm>
        <a:graphic>
          <a:graphicData uri="http://schemas.openxmlformats.org/presentationml/2006/ole">
            <mc:AlternateContent xmlns:mc="http://schemas.openxmlformats.org/markup-compatibility/2006">
              <mc:Choice xmlns:v="urn:schemas-microsoft-com:vml" Requires="v">
                <p:oleObj name="think-cell Slide" r:id="rId3" imgW="353" imgH="353" progId="TCLayout.ActiveDocument.1">
                  <p:embed/>
                </p:oleObj>
              </mc:Choice>
              <mc:Fallback>
                <p:oleObj name="think-cell Slide" r:id="rId3" imgW="353" imgH="353" progId="TCLayout.ActiveDocument.1">
                  <p:embed/>
                  <p:pic>
                    <p:nvPicPr>
                      <p:cNvPr id="3" name="Object 2" hidden="1"/>
                      <p:cNvPicPr/>
                      <p:nvPr/>
                    </p:nvPicPr>
                    <p:blipFill>
                      <a:blip r:embed="rId4"/>
                      <a:stretch>
                        <a:fillRect/>
                      </a:stretch>
                    </p:blipFill>
                    <p:spPr>
                      <a:xfrm>
                        <a:off x="1621" y="1621"/>
                        <a:ext cx="1619" cy="1619"/>
                      </a:xfrm>
                      <a:prstGeom prst="rect">
                        <a:avLst/>
                      </a:prstGeom>
                    </p:spPr>
                  </p:pic>
                </p:oleObj>
              </mc:Fallback>
            </mc:AlternateContent>
          </a:graphicData>
        </a:graphic>
      </p:graphicFrame>
      <p:pic>
        <p:nvPicPr>
          <p:cNvPr id="10" name="Picture 9"/>
          <p:cNvPicPr>
            <a:picLocks noChangeAspect="1"/>
          </p:cNvPicPr>
          <p:nvPr userDrawn="1"/>
        </p:nvPicPr>
        <p:blipFill rotWithShape="1">
          <a:blip r:embed="rId5" cstate="email">
            <a:extLst>
              <a:ext uri="{28A0092B-C50C-407E-A947-70E740481C1C}">
                <a14:useLocalDpi xmlns:a14="http://schemas.microsoft.com/office/drawing/2010/main"/>
              </a:ext>
            </a:extLst>
          </a:blip>
          <a:srcRect l="2363" r="16195" b="5876"/>
          <a:stretch/>
        </p:blipFill>
        <p:spPr bwMode="ltGray">
          <a:xfrm flipH="1">
            <a:off x="3240" y="5293332"/>
            <a:ext cx="12188760" cy="1276354"/>
          </a:xfrm>
          <a:prstGeom prst="rect">
            <a:avLst/>
          </a:prstGeom>
        </p:spPr>
      </p:pic>
      <p:sp>
        <p:nvSpPr>
          <p:cNvPr id="2" name="2. Slide Title"/>
          <p:cNvSpPr>
            <a:spLocks noGrp="1"/>
          </p:cNvSpPr>
          <p:nvPr>
            <p:ph type="title"/>
          </p:nvPr>
        </p:nvSpPr>
        <p:spPr bwMode="auto"/>
        <p:txBody>
          <a:bodyPr/>
          <a:lstStyle/>
          <a:p>
            <a:r>
              <a:rPr lang="en-US"/>
              <a:t>Click to edit Master title style</a:t>
            </a:r>
            <a:endParaRPr lang="x-none"/>
          </a:p>
        </p:txBody>
      </p:sp>
      <p:sp>
        <p:nvSpPr>
          <p:cNvPr id="5" name="doc id"/>
          <p:cNvSpPr>
            <a:spLocks noChangeArrowheads="1"/>
          </p:cNvSpPr>
          <p:nvPr userDrawn="1"/>
        </p:nvSpPr>
        <p:spPr bwMode="auto">
          <a:xfrm>
            <a:off x="10995479" y="51834"/>
            <a:ext cx="894152" cy="1247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p>
            <a:pPr algn="r" defTabSz="913526"/>
            <a:endParaRPr lang="x-none" sz="816" baseline="0">
              <a:solidFill>
                <a:srgbClr val="808080"/>
              </a:solidFill>
              <a:latin typeface="+mn-lt"/>
              <a:ea typeface="+mn-ea"/>
            </a:endParaRPr>
          </a:p>
        </p:txBody>
      </p:sp>
    </p:spTree>
    <p:extLst>
      <p:ext uri="{BB962C8B-B14F-4D97-AF65-F5344CB8AC3E}">
        <p14:creationId xmlns:p14="http://schemas.microsoft.com/office/powerpoint/2010/main" val="2233351725"/>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Content ">
    <p:spTree>
      <p:nvGrpSpPr>
        <p:cNvPr id="1" name=""/>
        <p:cNvGrpSpPr/>
        <p:nvPr/>
      </p:nvGrpSpPr>
      <p:grpSpPr>
        <a:xfrm>
          <a:off x="0" y="0"/>
          <a:ext cx="0" cy="0"/>
          <a:chOff x="0" y="0"/>
          <a:chExt cx="0" cy="0"/>
        </a:xfrm>
      </p:grpSpPr>
      <p:sp>
        <p:nvSpPr>
          <p:cNvPr id="3" name="Zástupný symbol pro obsah 2"/>
          <p:cNvSpPr>
            <a:spLocks noGrp="1"/>
          </p:cNvSpPr>
          <p:nvPr userDrawn="1">
            <p:ph idx="1" hasCustomPrompt="1"/>
          </p:nvPr>
        </p:nvSpPr>
        <p:spPr>
          <a:xfrm>
            <a:off x="390959" y="1622139"/>
            <a:ext cx="11410091" cy="1256112"/>
          </a:xfrm>
        </p:spPr>
        <p:txBody>
          <a:bodyPr/>
          <a:lstStyle>
            <a:lvl1pPr>
              <a:defRPr baseline="0">
                <a:latin typeface="Verdana" panose="020B0604030504040204" pitchFamily="34" charset="0"/>
              </a:defRPr>
            </a:lvl1pPr>
            <a:lvl2pPr>
              <a:defRPr>
                <a:latin typeface="Verdana" panose="020B0604030504040204" pitchFamily="34" charset="0"/>
              </a:defRPr>
            </a:lvl2pPr>
            <a:lvl3pPr>
              <a:defRPr>
                <a:latin typeface="Verdana" panose="020B0604030504040204" pitchFamily="34" charset="0"/>
              </a:defRPr>
            </a:lvl3pPr>
            <a:lvl4pPr>
              <a:defRPr>
                <a:latin typeface="Verdana" panose="020B0604030504040204" pitchFamily="34" charset="0"/>
              </a:defRPr>
            </a:lvl4pPr>
            <a:lvl5pPr>
              <a:defRPr>
                <a:latin typeface="Verdana" panose="020B0604030504040204" pitchFamily="34" charset="0"/>
              </a:defRPr>
            </a:lvl5pPr>
          </a:lstStyle>
          <a:p>
            <a:pPr lvl="0"/>
            <a:r>
              <a:rPr lang="en-GB" noProof="0"/>
              <a:t>First level text</a:t>
            </a:r>
          </a:p>
          <a:p>
            <a:pPr lvl="1"/>
            <a:r>
              <a:rPr lang="en-GB" noProof="0"/>
              <a:t>Second level text</a:t>
            </a:r>
          </a:p>
          <a:p>
            <a:pPr lvl="2"/>
            <a:r>
              <a:rPr lang="en-GB" noProof="0"/>
              <a:t>Third level text</a:t>
            </a:r>
          </a:p>
          <a:p>
            <a:pPr lvl="3"/>
            <a:r>
              <a:rPr lang="en-GB" noProof="0"/>
              <a:t>Fourth level text</a:t>
            </a:r>
          </a:p>
          <a:p>
            <a:pPr lvl="4"/>
            <a:r>
              <a:rPr lang="en-GB" noProof="0"/>
              <a:t>Fifth level text</a:t>
            </a:r>
          </a:p>
        </p:txBody>
      </p:sp>
      <p:sp>
        <p:nvSpPr>
          <p:cNvPr id="7" name="Zástupný symbol pro číslo snímku 6"/>
          <p:cNvSpPr>
            <a:spLocks noGrp="1"/>
          </p:cNvSpPr>
          <p:nvPr userDrawn="1">
            <p:ph type="sldNum" sz="quarter" idx="10"/>
          </p:nvPr>
        </p:nvSpPr>
        <p:spPr/>
        <p:txBody>
          <a:bodyPr/>
          <a:lstStyle>
            <a:lvl1pPr>
              <a:defRPr>
                <a:latin typeface="Verdana" panose="020B0604030504040204" pitchFamily="34" charset="0"/>
              </a:defRPr>
            </a:lvl1pPr>
          </a:lstStyle>
          <a:p>
            <a:fld id="{1E956721-BB38-4972-8ACD-5A2C9377E3B4}" type="slidenum">
              <a:rPr lang="en-GB" smtClean="0"/>
              <a:pPr/>
              <a:t>‹#›</a:t>
            </a:fld>
            <a:endParaRPr lang="en-GB"/>
          </a:p>
        </p:txBody>
      </p:sp>
      <p:sp>
        <p:nvSpPr>
          <p:cNvPr id="29" name="Zástupný symbol pro text 28"/>
          <p:cNvSpPr>
            <a:spLocks noGrp="1"/>
          </p:cNvSpPr>
          <p:nvPr userDrawn="1">
            <p:ph type="body" sz="quarter" idx="12" hasCustomPrompt="1"/>
          </p:nvPr>
        </p:nvSpPr>
        <p:spPr>
          <a:xfrm>
            <a:off x="389932" y="1006137"/>
            <a:ext cx="11410091" cy="410668"/>
          </a:xfrm>
        </p:spPr>
        <p:txBody>
          <a:bodyPr>
            <a:noAutofit/>
          </a:bodyPr>
          <a:lstStyle>
            <a:lvl1pPr marL="0" indent="0">
              <a:lnSpc>
                <a:spcPts val="2737"/>
              </a:lnSpc>
              <a:buNone/>
              <a:defRPr sz="2281" baseline="0"/>
            </a:lvl1pPr>
          </a:lstStyle>
          <a:p>
            <a:pPr lvl="0"/>
            <a:r>
              <a:rPr lang="en-GB" noProof="0"/>
              <a:t>Subheading</a:t>
            </a:r>
          </a:p>
        </p:txBody>
      </p:sp>
      <p:sp>
        <p:nvSpPr>
          <p:cNvPr id="30" name="Nadpis 29"/>
          <p:cNvSpPr>
            <a:spLocks noGrp="1"/>
          </p:cNvSpPr>
          <p:nvPr userDrawn="1">
            <p:ph type="title" hasCustomPrompt="1"/>
          </p:nvPr>
        </p:nvSpPr>
        <p:spPr>
          <a:xfrm>
            <a:off x="389930" y="319272"/>
            <a:ext cx="10972800" cy="314028"/>
          </a:xfrm>
        </p:spPr>
        <p:txBody>
          <a:bodyPr/>
          <a:lstStyle>
            <a:lvl1pPr>
              <a:defRPr/>
            </a:lvl1pPr>
          </a:lstStyle>
          <a:p>
            <a:r>
              <a:rPr lang="en-GB" noProof="0"/>
              <a:t>Headline Text (Page Message)</a:t>
            </a:r>
          </a:p>
        </p:txBody>
      </p:sp>
    </p:spTree>
    <p:extLst>
      <p:ext uri="{BB962C8B-B14F-4D97-AF65-F5344CB8AC3E}">
        <p14:creationId xmlns:p14="http://schemas.microsoft.com/office/powerpoint/2010/main" val="2366303933"/>
      </p:ext>
    </p:extLst>
  </p:cSld>
  <p:clrMapOvr>
    <a:masterClrMapping/>
  </p:clrMapOvr>
  <p:extLst>
    <p:ext uri="{DCECCB84-F9BA-43D5-87BE-67443E8EF086}">
      <p15:sldGuideLst xmlns:p15="http://schemas.microsoft.com/office/powerpoint/2012/main"/>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2_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extLst>
              <p:ext uri="{D42A27DB-BD31-4B8C-83A1-F6EECF244321}">
                <p14:modId xmlns:p14="http://schemas.microsoft.com/office/powerpoint/2010/main" val="639694726"/>
              </p:ext>
            </p:extLst>
          </p:nvPr>
        </p:nvGraphicFramePr>
        <p:xfrm>
          <a:off x="1621" y="1621"/>
          <a:ext cx="1619" cy="1619"/>
        </p:xfrm>
        <a:graphic>
          <a:graphicData uri="http://schemas.openxmlformats.org/presentationml/2006/ole">
            <mc:AlternateContent xmlns:mc="http://schemas.openxmlformats.org/markup-compatibility/2006">
              <mc:Choice xmlns:v="urn:schemas-microsoft-com:vml" Requires="v">
                <p:oleObj name="think-cell Slide" r:id="rId3" imgW="353" imgH="353" progId="TCLayout.ActiveDocument.1">
                  <p:embed/>
                </p:oleObj>
              </mc:Choice>
              <mc:Fallback>
                <p:oleObj name="think-cell Slide" r:id="rId3" imgW="353" imgH="353" progId="TCLayout.ActiveDocument.1">
                  <p:embed/>
                  <p:pic>
                    <p:nvPicPr>
                      <p:cNvPr id="3" name="Object 2" hidden="1"/>
                      <p:cNvPicPr/>
                      <p:nvPr/>
                    </p:nvPicPr>
                    <p:blipFill>
                      <a:blip r:embed="rId4"/>
                      <a:stretch>
                        <a:fillRect/>
                      </a:stretch>
                    </p:blipFill>
                    <p:spPr>
                      <a:xfrm>
                        <a:off x="1621" y="1621"/>
                        <a:ext cx="1619" cy="1619"/>
                      </a:xfrm>
                      <a:prstGeom prst="rect">
                        <a:avLst/>
                      </a:prstGeom>
                    </p:spPr>
                  </p:pic>
                </p:oleObj>
              </mc:Fallback>
            </mc:AlternateContent>
          </a:graphicData>
        </a:graphic>
      </p:graphicFrame>
      <p:sp>
        <p:nvSpPr>
          <p:cNvPr id="2" name="Title 1"/>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79843309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164147" y="234864"/>
            <a:ext cx="11725484" cy="230811"/>
          </a:xfrm>
        </p:spPr>
        <p:txBody>
          <a:bodyPr/>
          <a:lstStyle>
            <a:lvl1pPr>
              <a:defRPr sz="1500"/>
            </a:lvl1pPr>
          </a:lstStyle>
          <a:p>
            <a:r>
              <a:rPr lang="ja-JP" altLang="en-US"/>
              <a:t>マスター タイトルの書式設定</a:t>
            </a:r>
          </a:p>
        </p:txBody>
      </p:sp>
      <p:sp>
        <p:nvSpPr>
          <p:cNvPr id="3" name="コンテンツ プレースホルダー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Rectangle 5"/>
          <p:cNvSpPr>
            <a:spLocks noGrp="1" noChangeArrowheads="1"/>
          </p:cNvSpPr>
          <p:nvPr>
            <p:ph type="sldNum" sz="quarter" idx="10"/>
          </p:nvPr>
        </p:nvSpPr>
        <p:spPr>
          <a:ln/>
        </p:spPr>
        <p:txBody>
          <a:bodyPr/>
          <a:lstStyle>
            <a:lvl1pPr>
              <a:defRPr/>
            </a:lvl1pPr>
          </a:lstStyle>
          <a:p>
            <a:pPr>
              <a:defRPr/>
            </a:pPr>
            <a:fld id="{DA96A1CD-9959-489A-A96F-C14E885678AF}" type="slidenum">
              <a:rPr lang="ja-JP" altLang="en-US"/>
              <a:pPr>
                <a:defRPr/>
              </a:pPr>
              <a:t>‹#›</a:t>
            </a:fld>
            <a:endParaRPr lang="en-US" altLang="ja-JP"/>
          </a:p>
        </p:txBody>
      </p:sp>
    </p:spTree>
    <p:extLst>
      <p:ext uri="{BB962C8B-B14F-4D97-AF65-F5344CB8AC3E}">
        <p14:creationId xmlns:p14="http://schemas.microsoft.com/office/powerpoint/2010/main" val="416128135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userDrawn="1">
  <p:cSld name="2_Title &amp; Subtitl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1591" y="1591"/>
          <a:ext cx="1587" cy="1587"/>
        </p:xfrm>
        <a:graphic>
          <a:graphicData uri="http://schemas.openxmlformats.org/presentationml/2006/ole">
            <mc:AlternateContent xmlns:mc="http://schemas.openxmlformats.org/markup-compatibility/2006">
              <mc:Choice xmlns:v="urn:schemas-microsoft-com:vml" Requires="v">
                <p:oleObj name="think-cell Slide" r:id="rId4" imgW="360" imgH="360" progId="TCLayout.ActiveDocument.1">
                  <p:embed/>
                </p:oleObj>
              </mc:Choice>
              <mc:Fallback>
                <p:oleObj name="think-cell Slide" r:id="rId4" imgW="360" imgH="360" progId="TCLayout.ActiveDocument.1">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91" y="1591"/>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 name="Rectangle 3" hidden="1">
            <a:extLst>
              <a:ext uri="{FF2B5EF4-FFF2-40B4-BE49-F238E27FC236}">
                <a16:creationId xmlns:a16="http://schemas.microsoft.com/office/drawing/2014/main" id="{4E0B3EE2-0917-4527-839B-478DE0399B26}"/>
              </a:ext>
            </a:extLst>
          </p:cNvPr>
          <p:cNvSpPr/>
          <p:nvPr userDrawn="1">
            <p:custDataLst>
              <p:tags r:id="rId2"/>
            </p:custDataLst>
          </p:nvPr>
        </p:nvSpPr>
        <p:spPr>
          <a:xfrm>
            <a:off x="0" y="0"/>
            <a:ext cx="158750" cy="158750"/>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100000"/>
              </a:lnSpc>
              <a:spcBef>
                <a:spcPct val="0"/>
              </a:spcBef>
              <a:spcAft>
                <a:spcPct val="0"/>
              </a:spcAft>
            </a:pPr>
            <a:endParaRPr lang="en-US" sz="1939" b="1" i="0" baseline="0">
              <a:solidFill>
                <a:schemeClr val="tx1"/>
              </a:solidFill>
              <a:latin typeface="Arial" panose="020B0604020202020204" pitchFamily="34" charset="0"/>
              <a:ea typeface="+mj-ea"/>
              <a:cs typeface="Arial" panose="020B0604020202020204" pitchFamily="34" charset="0"/>
              <a:sym typeface="Arial" panose="020B0604020202020204" pitchFamily="34" charset="0"/>
            </a:endParaRPr>
          </a:p>
        </p:txBody>
      </p:sp>
      <p:sp>
        <p:nvSpPr>
          <p:cNvPr id="2" name="TextBox 1"/>
          <p:cNvSpPr txBox="1"/>
          <p:nvPr userDrawn="1"/>
        </p:nvSpPr>
        <p:spPr>
          <a:xfrm>
            <a:off x="11626137" y="6566446"/>
            <a:ext cx="284012" cy="155496"/>
          </a:xfrm>
          <a:prstGeom prst="rect">
            <a:avLst/>
          </a:prstGeom>
          <a:noFill/>
        </p:spPr>
        <p:txBody>
          <a:bodyPr vert="horz" wrap="none" lIns="0" tIns="0" rIns="0" bIns="0" rtlCol="0">
            <a:noAutofit/>
          </a:bodyPr>
          <a:lstStyle/>
          <a:p>
            <a:pPr algn="l"/>
            <a:endParaRPr lang="pt-BR" sz="1020" b="0" i="0" baseline="0">
              <a:latin typeface="Arial" panose="020B0604020202020204" pitchFamily="34" charset="0"/>
              <a:cs typeface="Arial" panose="020B0604020202020204" pitchFamily="34" charset="0"/>
              <a:sym typeface="Arial" panose="020B0604020202020204" pitchFamily="34" charset="0"/>
            </a:endParaRPr>
          </a:p>
        </p:txBody>
      </p:sp>
      <p:pic>
        <p:nvPicPr>
          <p:cNvPr id="15" name="Picture 14"/>
          <p:cNvPicPr>
            <a:picLocks noChangeAspect="1"/>
          </p:cNvPicPr>
          <p:nvPr userDrawn="1"/>
        </p:nvPicPr>
        <p:blipFill>
          <a:blip r:embed="rId6" cstate="email">
            <a:extLst>
              <a:ext uri="{28A0092B-C50C-407E-A947-70E740481C1C}">
                <a14:useLocalDpi xmlns:a14="http://schemas.microsoft.com/office/drawing/2010/main"/>
              </a:ext>
            </a:extLst>
          </a:blip>
          <a:stretch>
            <a:fillRect/>
          </a:stretch>
        </p:blipFill>
        <p:spPr>
          <a:xfrm>
            <a:off x="2013708" y="1914726"/>
            <a:ext cx="4740388" cy="954991"/>
          </a:xfrm>
          <a:prstGeom prst="rect">
            <a:avLst/>
          </a:prstGeom>
        </p:spPr>
      </p:pic>
      <p:sp>
        <p:nvSpPr>
          <p:cNvPr id="22" name="Title 21"/>
          <p:cNvSpPr>
            <a:spLocks noGrp="1"/>
          </p:cNvSpPr>
          <p:nvPr>
            <p:ph type="title" hasCustomPrompt="1"/>
          </p:nvPr>
        </p:nvSpPr>
        <p:spPr>
          <a:xfrm>
            <a:off x="2013709" y="3449116"/>
            <a:ext cx="8840220" cy="942084"/>
          </a:xfrm>
        </p:spPr>
        <p:txBody>
          <a:bodyPr/>
          <a:lstStyle>
            <a:lvl1pPr>
              <a:defRPr>
                <a:latin typeface="Arial" panose="020B0604020202020204" pitchFamily="34" charset="0"/>
                <a:cs typeface="Arial" panose="020B0604020202020204" pitchFamily="34" charset="0"/>
                <a:sym typeface="Arial" panose="020B0604020202020204" pitchFamily="34" charset="0"/>
              </a:defRPr>
            </a:lvl1pPr>
          </a:lstStyle>
          <a:p>
            <a:r>
              <a:rPr lang="en-US"/>
              <a:t>Click to edit Master title style</a:t>
            </a:r>
            <a:br>
              <a:rPr lang="en-US"/>
            </a:br>
            <a:br>
              <a:rPr lang="en-US"/>
            </a:br>
            <a:endParaRPr lang="en-SG"/>
          </a:p>
        </p:txBody>
      </p:sp>
      <p:sp>
        <p:nvSpPr>
          <p:cNvPr id="7" name="Rectangle 6"/>
          <p:cNvSpPr/>
          <p:nvPr userDrawn="1"/>
        </p:nvSpPr>
        <p:spPr bwMode="auto">
          <a:xfrm>
            <a:off x="3" y="6738139"/>
            <a:ext cx="12191567" cy="119862"/>
          </a:xfrm>
          <a:prstGeom prst="rect">
            <a:avLst/>
          </a:prstGeom>
          <a:gradFill flip="none" rotWithShape="1">
            <a:gsLst>
              <a:gs pos="0">
                <a:srgbClr val="223C85"/>
              </a:gs>
              <a:gs pos="100000">
                <a:srgbClr val="00AEEF"/>
              </a:gs>
            </a:gsLst>
            <a:lin ang="108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7">
              <a:solidFill>
                <a:schemeClr val="tx1"/>
              </a:solidFill>
              <a:latin typeface="Arial" panose="020B0604020202020204" pitchFamily="34" charset="0"/>
              <a:cs typeface="Arial" panose="020B0604020202020204" pitchFamily="34" charset="0"/>
              <a:sym typeface="Arial" panose="020B0604020202020204" pitchFamily="34" charset="0"/>
            </a:endParaRPr>
          </a:p>
        </p:txBody>
      </p:sp>
      <p:sp>
        <p:nvSpPr>
          <p:cNvPr id="8" name="Rectangle 1027"/>
          <p:cNvSpPr txBox="1">
            <a:spLocks noChangeArrowheads="1"/>
          </p:cNvSpPr>
          <p:nvPr userDrawn="1"/>
        </p:nvSpPr>
        <p:spPr bwMode="auto">
          <a:xfrm>
            <a:off x="4568399" y="6738702"/>
            <a:ext cx="3055203" cy="112134"/>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indent="0" algn="l" defTabSz="895350" rtl="0" eaLnBrk="1" fontAlgn="base" hangingPunct="1">
              <a:spcBef>
                <a:spcPct val="0"/>
              </a:spcBef>
              <a:spcAft>
                <a:spcPct val="0"/>
              </a:spcAft>
              <a:buClr>
                <a:schemeClr val="tx2"/>
              </a:buClr>
              <a:defRPr sz="1600" baseline="0">
                <a:solidFill>
                  <a:schemeClr val="tx1"/>
                </a:solidFill>
                <a:latin typeface="+mn-lt"/>
                <a:ea typeface="+mn-ea"/>
                <a:cs typeface="+mn-cs"/>
              </a:defRPr>
            </a:lvl1pPr>
            <a:lvl2pPr marL="193675" indent="-192088" algn="l" defTabSz="895350" rtl="0" eaLnBrk="1" fontAlgn="base" hangingPunct="1">
              <a:spcBef>
                <a:spcPct val="0"/>
              </a:spcBef>
              <a:spcAft>
                <a:spcPct val="0"/>
              </a:spcAft>
              <a:buClr>
                <a:schemeClr val="tx2"/>
              </a:buClr>
              <a:buSzPct val="125000"/>
              <a:buFont typeface="Arial" charset="0"/>
              <a:buChar char="▪"/>
              <a:defRPr sz="1600" baseline="0">
                <a:solidFill>
                  <a:schemeClr val="tx1"/>
                </a:solidFill>
                <a:latin typeface="+mn-lt"/>
              </a:defRPr>
            </a:lvl2pPr>
            <a:lvl3pPr marL="457200" indent="-261938" algn="l" defTabSz="895350"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defRPr>
            </a:lvl3pPr>
            <a:lvl4pPr marL="614363" indent="-155575" algn="l" defTabSz="895350"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defRPr>
            </a:lvl4pPr>
            <a:lvl5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5pPr>
            <a:lvl6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6pPr>
            <a:lvl7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7pPr>
            <a:lvl8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8pPr>
            <a:lvl9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9pPr>
          </a:lstStyle>
          <a:p>
            <a:pPr algn="ctr"/>
            <a:r>
              <a:rPr lang="en-US" sz="714" b="1" kern="0">
                <a:solidFill>
                  <a:schemeClr val="bg1"/>
                </a:solidFill>
                <a:latin typeface="Arial" panose="020B0604020202020204" pitchFamily="34" charset="0"/>
                <a:cs typeface="Arial" panose="020B0604020202020204" pitchFamily="34" charset="0"/>
                <a:sym typeface="Arial" panose="020B0604020202020204" pitchFamily="34" charset="0"/>
              </a:rPr>
              <a:t>CONFIDENTIAL</a:t>
            </a:r>
          </a:p>
        </p:txBody>
      </p:sp>
      <p:pic>
        <p:nvPicPr>
          <p:cNvPr id="9" name="Picture 8">
            <a:extLst>
              <a:ext uri="{FF2B5EF4-FFF2-40B4-BE49-F238E27FC236}">
                <a16:creationId xmlns:a16="http://schemas.microsoft.com/office/drawing/2014/main" id="{65696B39-C6BC-2942-B3EF-F326C107995A}"/>
              </a:ext>
            </a:extLst>
          </p:cNvPr>
          <p:cNvPicPr>
            <a:picLocks noChangeAspect="1"/>
          </p:cNvPicPr>
          <p:nvPr userDrawn="1"/>
        </p:nvPicPr>
        <p:blipFill>
          <a:blip r:embed="rId7">
            <a:extLst>
              <a:ext uri="{28A0092B-C50C-407E-A947-70E740481C1C}">
                <a14:useLocalDpi xmlns:a14="http://schemas.microsoft.com/office/drawing/2010/main"/>
              </a:ext>
            </a:extLst>
          </a:blip>
          <a:stretch>
            <a:fillRect/>
          </a:stretch>
        </p:blipFill>
        <p:spPr>
          <a:xfrm>
            <a:off x="3" y="6737680"/>
            <a:ext cx="12191567" cy="136518"/>
          </a:xfrm>
          <a:prstGeom prst="rect">
            <a:avLst/>
          </a:prstGeom>
        </p:spPr>
      </p:pic>
    </p:spTree>
    <p:extLst>
      <p:ext uri="{BB962C8B-B14F-4D97-AF65-F5344CB8AC3E}">
        <p14:creationId xmlns:p14="http://schemas.microsoft.com/office/powerpoint/2010/main" val="1015754362"/>
      </p:ext>
    </p:extLst>
  </p:cSld>
  <p:clrMapOvr>
    <a:masterClrMapping/>
  </p:clrMapOvr>
  <p:transition spd="med"/>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3_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2161" y="1624"/>
          <a:ext cx="2159" cy="1619"/>
        </p:xfrm>
        <a:graphic>
          <a:graphicData uri="http://schemas.openxmlformats.org/presentationml/2006/ole">
            <mc:AlternateContent xmlns:mc="http://schemas.openxmlformats.org/markup-compatibility/2006">
              <mc:Choice xmlns:v="urn:schemas-microsoft-com:vml" Requires="v">
                <p:oleObj name="think-cell Slide" r:id="rId4" imgW="360" imgH="360" progId="TCLayout.ActiveDocument.1">
                  <p:embed/>
                </p:oleObj>
              </mc:Choice>
              <mc:Fallback>
                <p:oleObj name="think-cell Slide" r:id="rId4" imgW="360" imgH="360" progId="TCLayout.ActiveDocument.1">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61" y="1624"/>
                        <a:ext cx="2159" cy="161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 name="Rectangle 3" hidden="1">
            <a:extLst>
              <a:ext uri="{FF2B5EF4-FFF2-40B4-BE49-F238E27FC236}">
                <a16:creationId xmlns:a16="http://schemas.microsoft.com/office/drawing/2014/main" id="{1EC25962-96E5-44A4-8763-2DBED4A8A3F1}"/>
              </a:ext>
            </a:extLst>
          </p:cNvPr>
          <p:cNvSpPr/>
          <p:nvPr userDrawn="1">
            <p:custDataLst>
              <p:tags r:id="rId2"/>
            </p:custDataLst>
          </p:nvPr>
        </p:nvSpPr>
        <p:spPr>
          <a:xfrm>
            <a:off x="0" y="0"/>
            <a:ext cx="158750" cy="158750"/>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100000"/>
              </a:lnSpc>
              <a:spcBef>
                <a:spcPct val="0"/>
              </a:spcBef>
              <a:spcAft>
                <a:spcPct val="0"/>
              </a:spcAft>
            </a:pPr>
            <a:endParaRPr lang="en-US" sz="1939" b="1" i="0" baseline="0">
              <a:solidFill>
                <a:schemeClr val="tx1"/>
              </a:solidFill>
              <a:latin typeface="Arial" panose="020B0604020202020204" pitchFamily="34" charset="0"/>
              <a:ea typeface="+mj-ea"/>
              <a:cs typeface="Arial" panose="020B0604020202020204" pitchFamily="34" charset="0"/>
              <a:sym typeface="Arial" panose="020B0604020202020204" pitchFamily="34" charset="0"/>
            </a:endParaRPr>
          </a:p>
        </p:txBody>
      </p:sp>
    </p:spTree>
    <p:extLst>
      <p:ext uri="{BB962C8B-B14F-4D97-AF65-F5344CB8AC3E}">
        <p14:creationId xmlns:p14="http://schemas.microsoft.com/office/powerpoint/2010/main" val="107645029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6C9247E-29F7-4AA3-B7CD-A7629BA1433F}"/>
              </a:ext>
            </a:extLst>
          </p:cNvPr>
          <p:cNvSpPr/>
          <p:nvPr userDrawn="1"/>
        </p:nvSpPr>
        <p:spPr>
          <a:xfrm>
            <a:off x="1" y="0"/>
            <a:ext cx="12192000" cy="65602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pic>
        <p:nvPicPr>
          <p:cNvPr id="8" name="Picture 7">
            <a:extLst>
              <a:ext uri="{FF2B5EF4-FFF2-40B4-BE49-F238E27FC236}">
                <a16:creationId xmlns:a16="http://schemas.microsoft.com/office/drawing/2014/main" id="{358F4BED-C9B9-4466-ADB6-38AA9DDD438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87" t="15100" r="-87" b="18201"/>
          <a:stretch/>
        </p:blipFill>
        <p:spPr>
          <a:xfrm>
            <a:off x="0" y="1991986"/>
            <a:ext cx="12216809" cy="2860158"/>
          </a:xfrm>
          <a:prstGeom prst="rect">
            <a:avLst/>
          </a:prstGeom>
        </p:spPr>
      </p:pic>
      <p:pic>
        <p:nvPicPr>
          <p:cNvPr id="10" name="Picture 9">
            <a:extLst>
              <a:ext uri="{FF2B5EF4-FFF2-40B4-BE49-F238E27FC236}">
                <a16:creationId xmlns:a16="http://schemas.microsoft.com/office/drawing/2014/main" id="{1FF9F103-E3F9-46C2-BC5E-1471CA72D134}"/>
              </a:ext>
            </a:extLst>
          </p:cNvPr>
          <p:cNvPicPr>
            <a:picLocks noChangeAspect="1"/>
          </p:cNvPicPr>
          <p:nvPr userDrawn="1"/>
        </p:nvPicPr>
        <p:blipFill>
          <a:blip r:embed="rId3"/>
          <a:stretch>
            <a:fillRect/>
          </a:stretch>
        </p:blipFill>
        <p:spPr>
          <a:xfrm>
            <a:off x="10699392" y="179721"/>
            <a:ext cx="1382490" cy="278515"/>
          </a:xfrm>
          <a:prstGeom prst="rect">
            <a:avLst/>
          </a:prstGeom>
        </p:spPr>
      </p:pic>
      <p:sp>
        <p:nvSpPr>
          <p:cNvPr id="11" name="TextBox 10">
            <a:extLst>
              <a:ext uri="{FF2B5EF4-FFF2-40B4-BE49-F238E27FC236}">
                <a16:creationId xmlns:a16="http://schemas.microsoft.com/office/drawing/2014/main" id="{B822F43E-BDEF-4F6A-9BED-2522ED0BDDA9}"/>
              </a:ext>
            </a:extLst>
          </p:cNvPr>
          <p:cNvSpPr txBox="1"/>
          <p:nvPr userDrawn="1"/>
        </p:nvSpPr>
        <p:spPr>
          <a:xfrm>
            <a:off x="-110119" y="1071223"/>
            <a:ext cx="12192001" cy="314028"/>
          </a:xfrm>
          <a:prstGeom prst="rect">
            <a:avLst/>
          </a:prstGeom>
          <a:noFill/>
        </p:spPr>
        <p:txBody>
          <a:bodyPr wrap="square" rtlCol="0">
            <a:spAutoFit/>
          </a:bodyPr>
          <a:lstStyle/>
          <a:p>
            <a:pPr algn="ctr"/>
            <a:r>
              <a:rPr lang="en-US" sz="1400" b="1" i="0" kern="1200" spc="800" baseline="0">
                <a:solidFill>
                  <a:schemeClr val="tx1"/>
                </a:solidFill>
                <a:latin typeface="+mn-lt"/>
                <a:ea typeface="Tahoma" panose="020B0604030504040204" pitchFamily="34" charset="0"/>
                <a:cs typeface="Tahoma" panose="020B0604030504040204" pitchFamily="34" charset="0"/>
              </a:rPr>
              <a:t>AL FUTTAIM AUTOMOTIVE DIVISION  </a:t>
            </a:r>
          </a:p>
        </p:txBody>
      </p:sp>
      <p:sp>
        <p:nvSpPr>
          <p:cNvPr id="12" name="TextBox 11">
            <a:extLst>
              <a:ext uri="{FF2B5EF4-FFF2-40B4-BE49-F238E27FC236}">
                <a16:creationId xmlns:a16="http://schemas.microsoft.com/office/drawing/2014/main" id="{39A536EA-9DA4-4AE6-B312-DDA9713FBF34}"/>
              </a:ext>
            </a:extLst>
          </p:cNvPr>
          <p:cNvSpPr txBox="1"/>
          <p:nvPr userDrawn="1"/>
        </p:nvSpPr>
        <p:spPr>
          <a:xfrm>
            <a:off x="0" y="3056210"/>
            <a:ext cx="10104969" cy="533848"/>
          </a:xfrm>
          <a:prstGeom prst="rect">
            <a:avLst/>
          </a:prstGeom>
          <a:noFill/>
        </p:spPr>
        <p:txBody>
          <a:bodyPr wrap="square" rtlCol="0">
            <a:spAutoFit/>
          </a:bodyPr>
          <a:lstStyle/>
          <a:p>
            <a:pPr algn="l"/>
            <a:r>
              <a:rPr lang="en-US" sz="2800" b="1" spc="800" baseline="0">
                <a:solidFill>
                  <a:schemeClr val="tx1"/>
                </a:solidFill>
                <a:latin typeface="+mn-lt"/>
                <a:ea typeface="Tahoma" panose="020B0604030504040204" pitchFamily="34" charset="0"/>
                <a:cs typeface="Tahoma" panose="020B0604030504040204" pitchFamily="34" charset="0"/>
              </a:rPr>
              <a:t>UAE MARKET UPDATE </a:t>
            </a:r>
          </a:p>
        </p:txBody>
      </p:sp>
      <p:sp>
        <p:nvSpPr>
          <p:cNvPr id="13" name="TextBox 12">
            <a:extLst>
              <a:ext uri="{FF2B5EF4-FFF2-40B4-BE49-F238E27FC236}">
                <a16:creationId xmlns:a16="http://schemas.microsoft.com/office/drawing/2014/main" id="{B8CB5257-93D7-422A-88E9-C1522B49D800}"/>
              </a:ext>
            </a:extLst>
          </p:cNvPr>
          <p:cNvSpPr txBox="1"/>
          <p:nvPr userDrawn="1"/>
        </p:nvSpPr>
        <p:spPr>
          <a:xfrm>
            <a:off x="-3542" y="3823571"/>
            <a:ext cx="2869539" cy="376834"/>
          </a:xfrm>
          <a:prstGeom prst="rect">
            <a:avLst/>
          </a:prstGeom>
          <a:noFill/>
        </p:spPr>
        <p:txBody>
          <a:bodyPr wrap="none" rtlCol="0">
            <a:spAutoFit/>
          </a:bodyPr>
          <a:lstStyle/>
          <a:p>
            <a:r>
              <a:rPr lang="en-US" sz="1800" b="1" kern="1200" spc="800" baseline="0">
                <a:solidFill>
                  <a:schemeClr val="tx1"/>
                </a:solidFill>
                <a:latin typeface="Calibri" panose="020F0502020204030204" pitchFamily="34" charset="0"/>
                <a:ea typeface="Tahoma" panose="020B0604030504040204" pitchFamily="34" charset="0"/>
                <a:cs typeface="Calibri" panose="020F0502020204030204" pitchFamily="34" charset="0"/>
              </a:rPr>
              <a:t>YTD MAY 2022</a:t>
            </a:r>
          </a:p>
        </p:txBody>
      </p:sp>
    </p:spTree>
    <p:extLst>
      <p:ext uri="{BB962C8B-B14F-4D97-AF65-F5344CB8AC3E}">
        <p14:creationId xmlns:p14="http://schemas.microsoft.com/office/powerpoint/2010/main" val="289536340"/>
      </p:ext>
    </p:extLst>
  </p:cSld>
  <p:clrMapOvr>
    <a:masterClrMapping/>
  </p:clrMapOvr>
  <p:extLst>
    <p:ext uri="{DCECCB84-F9BA-43D5-87BE-67443E8EF086}">
      <p15:sldGuideLst xmlns:p15="http://schemas.microsoft.com/office/powerpoint/2012/main"/>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two line title and content">
    <p:spTree>
      <p:nvGrpSpPr>
        <p:cNvPr id="1" name=""/>
        <p:cNvGrpSpPr/>
        <p:nvPr/>
      </p:nvGrpSpPr>
      <p:grpSpPr>
        <a:xfrm>
          <a:off x="0" y="0"/>
          <a:ext cx="0" cy="0"/>
          <a:chOff x="0" y="0"/>
          <a:chExt cx="0" cy="0"/>
        </a:xfrm>
      </p:grpSpPr>
      <p:sp>
        <p:nvSpPr>
          <p:cNvPr id="9" name="Rectangle 8"/>
          <p:cNvSpPr/>
          <p:nvPr userDrawn="1"/>
        </p:nvSpPr>
        <p:spPr>
          <a:xfrm>
            <a:off x="338114" y="1254197"/>
            <a:ext cx="11521314" cy="52386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3" name="Content Placeholder 2"/>
          <p:cNvSpPr>
            <a:spLocks noGrp="1"/>
          </p:cNvSpPr>
          <p:nvPr>
            <p:ph idx="1"/>
          </p:nvPr>
        </p:nvSpPr>
        <p:spPr>
          <a:xfrm>
            <a:off x="557710" y="1353851"/>
            <a:ext cx="11076582" cy="1256112"/>
          </a:xfrm>
          <a:prstGeom prst="rect">
            <a:avLst/>
          </a:prstGeo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p:cNvSpPr>
            <a:spLocks noGrp="1"/>
          </p:cNvSpPr>
          <p:nvPr>
            <p:ph type="title" hasCustomPrompt="1"/>
          </p:nvPr>
        </p:nvSpPr>
        <p:spPr>
          <a:xfrm>
            <a:off x="358288" y="445932"/>
            <a:ext cx="11260551" cy="628056"/>
          </a:xfrm>
          <a:prstGeom prst="rect">
            <a:avLst/>
          </a:prstGeom>
        </p:spPr>
        <p:txBody>
          <a:bodyPr anchor="ctr"/>
          <a:lstStyle>
            <a:lvl1pPr>
              <a:defRPr baseline="0"/>
            </a:lvl1pPr>
          </a:lstStyle>
          <a:p>
            <a:r>
              <a:rPr lang="en-US"/>
              <a:t>Click to edit Master title style.</a:t>
            </a:r>
            <a:br>
              <a:rPr lang="en-US"/>
            </a:br>
            <a:r>
              <a:rPr lang="en-US"/>
              <a:t>Add second line.</a:t>
            </a:r>
          </a:p>
        </p:txBody>
      </p:sp>
    </p:spTree>
    <p:extLst>
      <p:ext uri="{BB962C8B-B14F-4D97-AF65-F5344CB8AC3E}">
        <p14:creationId xmlns:p14="http://schemas.microsoft.com/office/powerpoint/2010/main" val="1011231534"/>
      </p:ext>
    </p:extLst>
  </p:cSld>
  <p:clrMapOvr>
    <a:masterClrMapping/>
  </p:clrMapOvr>
  <p:extLst>
    <p:ext uri="{DCECCB84-F9BA-43D5-87BE-67443E8EF086}">
      <p15:sldGuideLst xmlns:p15="http://schemas.microsoft.com/office/powerpoint/2012/main"/>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59B3A-2AAE-A4DF-8465-238FFC76DB7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ar-AE"/>
          </a:p>
        </p:txBody>
      </p:sp>
      <p:sp>
        <p:nvSpPr>
          <p:cNvPr id="3" name="Subtitle 2">
            <a:extLst>
              <a:ext uri="{FF2B5EF4-FFF2-40B4-BE49-F238E27FC236}">
                <a16:creationId xmlns:a16="http://schemas.microsoft.com/office/drawing/2014/main" id="{2F8B33A6-F86C-DE79-2963-E61312DCB0C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ar-AE"/>
          </a:p>
        </p:txBody>
      </p:sp>
      <p:sp>
        <p:nvSpPr>
          <p:cNvPr id="4" name="Date Placeholder 3">
            <a:extLst>
              <a:ext uri="{FF2B5EF4-FFF2-40B4-BE49-F238E27FC236}">
                <a16:creationId xmlns:a16="http://schemas.microsoft.com/office/drawing/2014/main" id="{07A47EB6-2971-A088-DCCC-13E8186776B7}"/>
              </a:ext>
            </a:extLst>
          </p:cNvPr>
          <p:cNvSpPr>
            <a:spLocks noGrp="1"/>
          </p:cNvSpPr>
          <p:nvPr>
            <p:ph type="dt" sz="half" idx="10"/>
          </p:nvPr>
        </p:nvSpPr>
        <p:spPr/>
        <p:txBody>
          <a:bodyPr/>
          <a:lstStyle/>
          <a:p>
            <a:fld id="{70AA3EAD-3F06-4C94-8DD2-87FA3D2DC0C9}" type="datetimeFigureOut">
              <a:rPr lang="ar-AE" smtClean="0"/>
              <a:t>19/05/1447</a:t>
            </a:fld>
            <a:endParaRPr lang="ar-AE"/>
          </a:p>
        </p:txBody>
      </p:sp>
      <p:sp>
        <p:nvSpPr>
          <p:cNvPr id="5" name="Footer Placeholder 4">
            <a:extLst>
              <a:ext uri="{FF2B5EF4-FFF2-40B4-BE49-F238E27FC236}">
                <a16:creationId xmlns:a16="http://schemas.microsoft.com/office/drawing/2014/main" id="{8FE66098-9B87-C4E1-D117-74F79FAEE244}"/>
              </a:ext>
            </a:extLst>
          </p:cNvPr>
          <p:cNvSpPr>
            <a:spLocks noGrp="1"/>
          </p:cNvSpPr>
          <p:nvPr>
            <p:ph type="ftr" sz="quarter" idx="11"/>
          </p:nvPr>
        </p:nvSpPr>
        <p:spPr/>
        <p:txBody>
          <a:bodyPr/>
          <a:lstStyle/>
          <a:p>
            <a:endParaRPr lang="ar-AE"/>
          </a:p>
        </p:txBody>
      </p:sp>
      <p:sp>
        <p:nvSpPr>
          <p:cNvPr id="6" name="Slide Number Placeholder 5">
            <a:extLst>
              <a:ext uri="{FF2B5EF4-FFF2-40B4-BE49-F238E27FC236}">
                <a16:creationId xmlns:a16="http://schemas.microsoft.com/office/drawing/2014/main" id="{E422B694-A9FF-F4F5-4348-AA4AB1BE5301}"/>
              </a:ext>
            </a:extLst>
          </p:cNvPr>
          <p:cNvSpPr>
            <a:spLocks noGrp="1"/>
          </p:cNvSpPr>
          <p:nvPr>
            <p:ph type="sldNum" sz="quarter" idx="12"/>
          </p:nvPr>
        </p:nvSpPr>
        <p:spPr/>
        <p:txBody>
          <a:bodyPr/>
          <a:lstStyle/>
          <a:p>
            <a:fld id="{4A8FAAE9-D622-4F4C-BAEF-246DD84B7796}" type="slidenum">
              <a:rPr lang="ar-AE" smtClean="0"/>
              <a:t>‹#›</a:t>
            </a:fld>
            <a:endParaRPr lang="ar-AE"/>
          </a:p>
        </p:txBody>
      </p:sp>
    </p:spTree>
    <p:extLst>
      <p:ext uri="{BB962C8B-B14F-4D97-AF65-F5344CB8AC3E}">
        <p14:creationId xmlns:p14="http://schemas.microsoft.com/office/powerpoint/2010/main" val="65362667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20AA7B-05F1-BE0B-E2C1-2594CB744B00}"/>
              </a:ext>
            </a:extLst>
          </p:cNvPr>
          <p:cNvSpPr>
            <a:spLocks noGrp="1"/>
          </p:cNvSpPr>
          <p:nvPr>
            <p:ph type="title"/>
          </p:nvPr>
        </p:nvSpPr>
        <p:spPr/>
        <p:txBody>
          <a:bodyPr/>
          <a:lstStyle/>
          <a:p>
            <a:r>
              <a:rPr lang="en-US"/>
              <a:t>Click to edit Master title style</a:t>
            </a:r>
            <a:endParaRPr lang="ar-AE"/>
          </a:p>
        </p:txBody>
      </p:sp>
      <p:sp>
        <p:nvSpPr>
          <p:cNvPr id="3" name="Content Placeholder 2">
            <a:extLst>
              <a:ext uri="{FF2B5EF4-FFF2-40B4-BE49-F238E27FC236}">
                <a16:creationId xmlns:a16="http://schemas.microsoft.com/office/drawing/2014/main" id="{71A38FFC-61BB-2FC8-DC82-E48B10AB557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r-AE"/>
          </a:p>
        </p:txBody>
      </p:sp>
      <p:sp>
        <p:nvSpPr>
          <p:cNvPr id="4" name="Date Placeholder 3">
            <a:extLst>
              <a:ext uri="{FF2B5EF4-FFF2-40B4-BE49-F238E27FC236}">
                <a16:creationId xmlns:a16="http://schemas.microsoft.com/office/drawing/2014/main" id="{76F89367-CAC9-7FB0-E2FA-D147625274A8}"/>
              </a:ext>
            </a:extLst>
          </p:cNvPr>
          <p:cNvSpPr>
            <a:spLocks noGrp="1"/>
          </p:cNvSpPr>
          <p:nvPr>
            <p:ph type="dt" sz="half" idx="10"/>
          </p:nvPr>
        </p:nvSpPr>
        <p:spPr/>
        <p:txBody>
          <a:bodyPr/>
          <a:lstStyle/>
          <a:p>
            <a:fld id="{70AA3EAD-3F06-4C94-8DD2-87FA3D2DC0C9}" type="datetimeFigureOut">
              <a:rPr lang="ar-AE" smtClean="0"/>
              <a:t>19/05/1447</a:t>
            </a:fld>
            <a:endParaRPr lang="ar-AE"/>
          </a:p>
        </p:txBody>
      </p:sp>
      <p:sp>
        <p:nvSpPr>
          <p:cNvPr id="5" name="Footer Placeholder 4">
            <a:extLst>
              <a:ext uri="{FF2B5EF4-FFF2-40B4-BE49-F238E27FC236}">
                <a16:creationId xmlns:a16="http://schemas.microsoft.com/office/drawing/2014/main" id="{1B327913-5945-A153-FF8C-635D677CF48F}"/>
              </a:ext>
            </a:extLst>
          </p:cNvPr>
          <p:cNvSpPr>
            <a:spLocks noGrp="1"/>
          </p:cNvSpPr>
          <p:nvPr>
            <p:ph type="ftr" sz="quarter" idx="11"/>
          </p:nvPr>
        </p:nvSpPr>
        <p:spPr/>
        <p:txBody>
          <a:bodyPr/>
          <a:lstStyle/>
          <a:p>
            <a:endParaRPr lang="ar-AE"/>
          </a:p>
        </p:txBody>
      </p:sp>
      <p:sp>
        <p:nvSpPr>
          <p:cNvPr id="6" name="Slide Number Placeholder 5">
            <a:extLst>
              <a:ext uri="{FF2B5EF4-FFF2-40B4-BE49-F238E27FC236}">
                <a16:creationId xmlns:a16="http://schemas.microsoft.com/office/drawing/2014/main" id="{3FE45BE5-46E2-A163-0272-B35E585932F8}"/>
              </a:ext>
            </a:extLst>
          </p:cNvPr>
          <p:cNvSpPr>
            <a:spLocks noGrp="1"/>
          </p:cNvSpPr>
          <p:nvPr>
            <p:ph type="sldNum" sz="quarter" idx="12"/>
          </p:nvPr>
        </p:nvSpPr>
        <p:spPr/>
        <p:txBody>
          <a:bodyPr/>
          <a:lstStyle/>
          <a:p>
            <a:fld id="{4A8FAAE9-D622-4F4C-BAEF-246DD84B7796}" type="slidenum">
              <a:rPr lang="ar-AE" smtClean="0"/>
              <a:t>‹#›</a:t>
            </a:fld>
            <a:endParaRPr lang="ar-AE"/>
          </a:p>
        </p:txBody>
      </p:sp>
    </p:spTree>
    <p:extLst>
      <p:ext uri="{BB962C8B-B14F-4D97-AF65-F5344CB8AC3E}">
        <p14:creationId xmlns:p14="http://schemas.microsoft.com/office/powerpoint/2010/main" val="53798572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5C07F-08BF-836D-E8E1-5A535ECECF3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ar-AE"/>
          </a:p>
        </p:txBody>
      </p:sp>
      <p:sp>
        <p:nvSpPr>
          <p:cNvPr id="3" name="Text Placeholder 2">
            <a:extLst>
              <a:ext uri="{FF2B5EF4-FFF2-40B4-BE49-F238E27FC236}">
                <a16:creationId xmlns:a16="http://schemas.microsoft.com/office/drawing/2014/main" id="{387EA9CA-8049-C244-84AE-6DFEE116D91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EF52283-A4B1-AFC3-30E7-2AFB8D0079BE}"/>
              </a:ext>
            </a:extLst>
          </p:cNvPr>
          <p:cNvSpPr>
            <a:spLocks noGrp="1"/>
          </p:cNvSpPr>
          <p:nvPr>
            <p:ph type="dt" sz="half" idx="10"/>
          </p:nvPr>
        </p:nvSpPr>
        <p:spPr/>
        <p:txBody>
          <a:bodyPr/>
          <a:lstStyle/>
          <a:p>
            <a:fld id="{70AA3EAD-3F06-4C94-8DD2-87FA3D2DC0C9}" type="datetimeFigureOut">
              <a:rPr lang="ar-AE" smtClean="0"/>
              <a:t>19/05/1447</a:t>
            </a:fld>
            <a:endParaRPr lang="ar-AE"/>
          </a:p>
        </p:txBody>
      </p:sp>
      <p:sp>
        <p:nvSpPr>
          <p:cNvPr id="5" name="Footer Placeholder 4">
            <a:extLst>
              <a:ext uri="{FF2B5EF4-FFF2-40B4-BE49-F238E27FC236}">
                <a16:creationId xmlns:a16="http://schemas.microsoft.com/office/drawing/2014/main" id="{495713C6-9534-4F02-7608-3AAD737FF6CB}"/>
              </a:ext>
            </a:extLst>
          </p:cNvPr>
          <p:cNvSpPr>
            <a:spLocks noGrp="1"/>
          </p:cNvSpPr>
          <p:nvPr>
            <p:ph type="ftr" sz="quarter" idx="11"/>
          </p:nvPr>
        </p:nvSpPr>
        <p:spPr/>
        <p:txBody>
          <a:bodyPr/>
          <a:lstStyle/>
          <a:p>
            <a:endParaRPr lang="ar-AE"/>
          </a:p>
        </p:txBody>
      </p:sp>
      <p:sp>
        <p:nvSpPr>
          <p:cNvPr id="6" name="Slide Number Placeholder 5">
            <a:extLst>
              <a:ext uri="{FF2B5EF4-FFF2-40B4-BE49-F238E27FC236}">
                <a16:creationId xmlns:a16="http://schemas.microsoft.com/office/drawing/2014/main" id="{5A24A512-9DCE-CDFE-91CE-C575044AF6C7}"/>
              </a:ext>
            </a:extLst>
          </p:cNvPr>
          <p:cNvSpPr>
            <a:spLocks noGrp="1"/>
          </p:cNvSpPr>
          <p:nvPr>
            <p:ph type="sldNum" sz="quarter" idx="12"/>
          </p:nvPr>
        </p:nvSpPr>
        <p:spPr/>
        <p:txBody>
          <a:bodyPr/>
          <a:lstStyle/>
          <a:p>
            <a:fld id="{4A8FAAE9-D622-4F4C-BAEF-246DD84B7796}" type="slidenum">
              <a:rPr lang="ar-AE" smtClean="0"/>
              <a:t>‹#›</a:t>
            </a:fld>
            <a:endParaRPr lang="ar-AE"/>
          </a:p>
        </p:txBody>
      </p:sp>
    </p:spTree>
    <p:extLst>
      <p:ext uri="{BB962C8B-B14F-4D97-AF65-F5344CB8AC3E}">
        <p14:creationId xmlns:p14="http://schemas.microsoft.com/office/powerpoint/2010/main" val="36945893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99B49F-8368-573B-8DE9-040A0F09F1D4}"/>
              </a:ext>
            </a:extLst>
          </p:cNvPr>
          <p:cNvSpPr>
            <a:spLocks noGrp="1"/>
          </p:cNvSpPr>
          <p:nvPr>
            <p:ph type="title"/>
          </p:nvPr>
        </p:nvSpPr>
        <p:spPr/>
        <p:txBody>
          <a:bodyPr/>
          <a:lstStyle/>
          <a:p>
            <a:r>
              <a:rPr lang="en-US"/>
              <a:t>Click to edit Master title style</a:t>
            </a:r>
            <a:endParaRPr lang="ar-AE"/>
          </a:p>
        </p:txBody>
      </p:sp>
      <p:sp>
        <p:nvSpPr>
          <p:cNvPr id="3" name="Content Placeholder 2">
            <a:extLst>
              <a:ext uri="{FF2B5EF4-FFF2-40B4-BE49-F238E27FC236}">
                <a16:creationId xmlns:a16="http://schemas.microsoft.com/office/drawing/2014/main" id="{B854509B-EB34-24E8-0BCF-7E8354A86E4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r-AE"/>
          </a:p>
        </p:txBody>
      </p:sp>
      <p:sp>
        <p:nvSpPr>
          <p:cNvPr id="4" name="Content Placeholder 3">
            <a:extLst>
              <a:ext uri="{FF2B5EF4-FFF2-40B4-BE49-F238E27FC236}">
                <a16:creationId xmlns:a16="http://schemas.microsoft.com/office/drawing/2014/main" id="{48890721-9D3C-8000-B5DE-70AF1111786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r-AE"/>
          </a:p>
        </p:txBody>
      </p:sp>
      <p:sp>
        <p:nvSpPr>
          <p:cNvPr id="5" name="Date Placeholder 4">
            <a:extLst>
              <a:ext uri="{FF2B5EF4-FFF2-40B4-BE49-F238E27FC236}">
                <a16:creationId xmlns:a16="http://schemas.microsoft.com/office/drawing/2014/main" id="{1E0CCD9E-CA31-77C6-0981-391E9EE1B9EF}"/>
              </a:ext>
            </a:extLst>
          </p:cNvPr>
          <p:cNvSpPr>
            <a:spLocks noGrp="1"/>
          </p:cNvSpPr>
          <p:nvPr>
            <p:ph type="dt" sz="half" idx="10"/>
          </p:nvPr>
        </p:nvSpPr>
        <p:spPr/>
        <p:txBody>
          <a:bodyPr/>
          <a:lstStyle/>
          <a:p>
            <a:fld id="{70AA3EAD-3F06-4C94-8DD2-87FA3D2DC0C9}" type="datetimeFigureOut">
              <a:rPr lang="ar-AE" smtClean="0"/>
              <a:t>19/05/1447</a:t>
            </a:fld>
            <a:endParaRPr lang="ar-AE"/>
          </a:p>
        </p:txBody>
      </p:sp>
      <p:sp>
        <p:nvSpPr>
          <p:cNvPr id="6" name="Footer Placeholder 5">
            <a:extLst>
              <a:ext uri="{FF2B5EF4-FFF2-40B4-BE49-F238E27FC236}">
                <a16:creationId xmlns:a16="http://schemas.microsoft.com/office/drawing/2014/main" id="{F4CCE988-5DAE-34CC-A3F8-28F2111FC9D6}"/>
              </a:ext>
            </a:extLst>
          </p:cNvPr>
          <p:cNvSpPr>
            <a:spLocks noGrp="1"/>
          </p:cNvSpPr>
          <p:nvPr>
            <p:ph type="ftr" sz="quarter" idx="11"/>
          </p:nvPr>
        </p:nvSpPr>
        <p:spPr/>
        <p:txBody>
          <a:bodyPr/>
          <a:lstStyle/>
          <a:p>
            <a:endParaRPr lang="ar-AE"/>
          </a:p>
        </p:txBody>
      </p:sp>
      <p:sp>
        <p:nvSpPr>
          <p:cNvPr id="7" name="Slide Number Placeholder 6">
            <a:extLst>
              <a:ext uri="{FF2B5EF4-FFF2-40B4-BE49-F238E27FC236}">
                <a16:creationId xmlns:a16="http://schemas.microsoft.com/office/drawing/2014/main" id="{8B9FAB08-3521-E202-19CE-B9DCAD4C8615}"/>
              </a:ext>
            </a:extLst>
          </p:cNvPr>
          <p:cNvSpPr>
            <a:spLocks noGrp="1"/>
          </p:cNvSpPr>
          <p:nvPr>
            <p:ph type="sldNum" sz="quarter" idx="12"/>
          </p:nvPr>
        </p:nvSpPr>
        <p:spPr/>
        <p:txBody>
          <a:bodyPr/>
          <a:lstStyle/>
          <a:p>
            <a:fld id="{4A8FAAE9-D622-4F4C-BAEF-246DD84B7796}" type="slidenum">
              <a:rPr lang="ar-AE" smtClean="0"/>
              <a:t>‹#›</a:t>
            </a:fld>
            <a:endParaRPr lang="ar-AE"/>
          </a:p>
        </p:txBody>
      </p:sp>
    </p:spTree>
    <p:extLst>
      <p:ext uri="{BB962C8B-B14F-4D97-AF65-F5344CB8AC3E}">
        <p14:creationId xmlns:p14="http://schemas.microsoft.com/office/powerpoint/2010/main" val="16832228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3" name="Slide Number Placeholder 3"/>
          <p:cNvSpPr>
            <a:spLocks noGrp="1"/>
          </p:cNvSpPr>
          <p:nvPr>
            <p:ph type="sldNum" sz="quarter" idx="4"/>
          </p:nvPr>
        </p:nvSpPr>
        <p:spPr>
          <a:xfrm>
            <a:off x="9315994" y="6486980"/>
            <a:ext cx="2743200" cy="365125"/>
          </a:xfrm>
          <a:prstGeom prst="rect">
            <a:avLst/>
          </a:prstGeom>
        </p:spPr>
        <p:txBody>
          <a:bodyPr vert="horz" lIns="91440" tIns="45720" rIns="91440" bIns="45720" rtlCol="0" anchor="ctr"/>
          <a:lstStyle>
            <a:lvl1pPr algn="r">
              <a:defRPr sz="800" b="0">
                <a:solidFill>
                  <a:schemeClr val="bg1">
                    <a:lumMod val="50000"/>
                  </a:schemeClr>
                </a:solidFill>
                <a:latin typeface="Calibri Light" panose="020F0302020204030204" pitchFamily="34" charset="0"/>
              </a:defRPr>
            </a:lvl1pPr>
          </a:lstStyle>
          <a:p>
            <a:fld id="{7C5A457B-8F96-405D-950C-868FA79574B3}" type="slidenum">
              <a:rPr lang="en-US" smtClean="0"/>
              <a:pPr/>
              <a:t>‹#›</a:t>
            </a:fld>
            <a:endParaRPr lang="en-US"/>
          </a:p>
        </p:txBody>
      </p:sp>
    </p:spTree>
    <p:extLst>
      <p:ext uri="{BB962C8B-B14F-4D97-AF65-F5344CB8AC3E}">
        <p14:creationId xmlns:p14="http://schemas.microsoft.com/office/powerpoint/2010/main" val="741011555"/>
      </p:ext>
    </p:extLst>
  </p:cSld>
  <p:clrMapOvr>
    <a:masterClrMapping/>
  </p:clrMapOvr>
  <p:transition spd="med"/>
</p:sldLayout>
</file>

<file path=ppt/slideLayouts/slideLayout5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68A66F-54E5-CEE8-30D6-8111CE1E08C6}"/>
              </a:ext>
            </a:extLst>
          </p:cNvPr>
          <p:cNvSpPr>
            <a:spLocks noGrp="1"/>
          </p:cNvSpPr>
          <p:nvPr>
            <p:ph type="title"/>
          </p:nvPr>
        </p:nvSpPr>
        <p:spPr>
          <a:xfrm>
            <a:off x="839788" y="365125"/>
            <a:ext cx="10515600" cy="1325563"/>
          </a:xfrm>
        </p:spPr>
        <p:txBody>
          <a:bodyPr/>
          <a:lstStyle/>
          <a:p>
            <a:r>
              <a:rPr lang="en-US"/>
              <a:t>Click to edit Master title style</a:t>
            </a:r>
            <a:endParaRPr lang="ar-AE"/>
          </a:p>
        </p:txBody>
      </p:sp>
      <p:sp>
        <p:nvSpPr>
          <p:cNvPr id="3" name="Text Placeholder 2">
            <a:extLst>
              <a:ext uri="{FF2B5EF4-FFF2-40B4-BE49-F238E27FC236}">
                <a16:creationId xmlns:a16="http://schemas.microsoft.com/office/drawing/2014/main" id="{9387F261-8B30-299B-AE0E-40B7C195263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7367CF2-8D25-9A18-296E-CABBEFD0675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r-AE"/>
          </a:p>
        </p:txBody>
      </p:sp>
      <p:sp>
        <p:nvSpPr>
          <p:cNvPr id="5" name="Text Placeholder 4">
            <a:extLst>
              <a:ext uri="{FF2B5EF4-FFF2-40B4-BE49-F238E27FC236}">
                <a16:creationId xmlns:a16="http://schemas.microsoft.com/office/drawing/2014/main" id="{93CDF8BC-CA5E-EA18-942A-AE2D05497F0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FD600E6-C229-41F0-1FD7-1E7BA2E7545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r-AE"/>
          </a:p>
        </p:txBody>
      </p:sp>
      <p:sp>
        <p:nvSpPr>
          <p:cNvPr id="7" name="Date Placeholder 6">
            <a:extLst>
              <a:ext uri="{FF2B5EF4-FFF2-40B4-BE49-F238E27FC236}">
                <a16:creationId xmlns:a16="http://schemas.microsoft.com/office/drawing/2014/main" id="{6DB241A2-6BD0-C927-778E-5BDB7FBDBC45}"/>
              </a:ext>
            </a:extLst>
          </p:cNvPr>
          <p:cNvSpPr>
            <a:spLocks noGrp="1"/>
          </p:cNvSpPr>
          <p:nvPr>
            <p:ph type="dt" sz="half" idx="10"/>
          </p:nvPr>
        </p:nvSpPr>
        <p:spPr/>
        <p:txBody>
          <a:bodyPr/>
          <a:lstStyle/>
          <a:p>
            <a:fld id="{70AA3EAD-3F06-4C94-8DD2-87FA3D2DC0C9}" type="datetimeFigureOut">
              <a:rPr lang="ar-AE" smtClean="0"/>
              <a:t>19/05/1447</a:t>
            </a:fld>
            <a:endParaRPr lang="ar-AE"/>
          </a:p>
        </p:txBody>
      </p:sp>
      <p:sp>
        <p:nvSpPr>
          <p:cNvPr id="8" name="Footer Placeholder 7">
            <a:extLst>
              <a:ext uri="{FF2B5EF4-FFF2-40B4-BE49-F238E27FC236}">
                <a16:creationId xmlns:a16="http://schemas.microsoft.com/office/drawing/2014/main" id="{0B1F8C6A-899D-B95C-27D4-083D1BFD43BC}"/>
              </a:ext>
            </a:extLst>
          </p:cNvPr>
          <p:cNvSpPr>
            <a:spLocks noGrp="1"/>
          </p:cNvSpPr>
          <p:nvPr>
            <p:ph type="ftr" sz="quarter" idx="11"/>
          </p:nvPr>
        </p:nvSpPr>
        <p:spPr/>
        <p:txBody>
          <a:bodyPr/>
          <a:lstStyle/>
          <a:p>
            <a:endParaRPr lang="ar-AE"/>
          </a:p>
        </p:txBody>
      </p:sp>
      <p:sp>
        <p:nvSpPr>
          <p:cNvPr id="9" name="Slide Number Placeholder 8">
            <a:extLst>
              <a:ext uri="{FF2B5EF4-FFF2-40B4-BE49-F238E27FC236}">
                <a16:creationId xmlns:a16="http://schemas.microsoft.com/office/drawing/2014/main" id="{73883987-32B7-D6BB-A4DF-7C3E61810778}"/>
              </a:ext>
            </a:extLst>
          </p:cNvPr>
          <p:cNvSpPr>
            <a:spLocks noGrp="1"/>
          </p:cNvSpPr>
          <p:nvPr>
            <p:ph type="sldNum" sz="quarter" idx="12"/>
          </p:nvPr>
        </p:nvSpPr>
        <p:spPr/>
        <p:txBody>
          <a:bodyPr/>
          <a:lstStyle/>
          <a:p>
            <a:fld id="{4A8FAAE9-D622-4F4C-BAEF-246DD84B7796}" type="slidenum">
              <a:rPr lang="ar-AE" smtClean="0"/>
              <a:t>‹#›</a:t>
            </a:fld>
            <a:endParaRPr lang="ar-AE"/>
          </a:p>
        </p:txBody>
      </p:sp>
    </p:spTree>
    <p:extLst>
      <p:ext uri="{BB962C8B-B14F-4D97-AF65-F5344CB8AC3E}">
        <p14:creationId xmlns:p14="http://schemas.microsoft.com/office/powerpoint/2010/main" val="314913589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F419F3-0126-9364-5DF1-296CC854E6A7}"/>
              </a:ext>
            </a:extLst>
          </p:cNvPr>
          <p:cNvSpPr>
            <a:spLocks noGrp="1"/>
          </p:cNvSpPr>
          <p:nvPr>
            <p:ph type="title"/>
          </p:nvPr>
        </p:nvSpPr>
        <p:spPr/>
        <p:txBody>
          <a:bodyPr/>
          <a:lstStyle/>
          <a:p>
            <a:r>
              <a:rPr lang="en-US"/>
              <a:t>Click to edit Master title style</a:t>
            </a:r>
            <a:endParaRPr lang="ar-AE"/>
          </a:p>
        </p:txBody>
      </p:sp>
      <p:sp>
        <p:nvSpPr>
          <p:cNvPr id="3" name="Date Placeholder 2">
            <a:extLst>
              <a:ext uri="{FF2B5EF4-FFF2-40B4-BE49-F238E27FC236}">
                <a16:creationId xmlns:a16="http://schemas.microsoft.com/office/drawing/2014/main" id="{D0687B1D-E0BE-573D-356C-B63E967B0AD0}"/>
              </a:ext>
            </a:extLst>
          </p:cNvPr>
          <p:cNvSpPr>
            <a:spLocks noGrp="1"/>
          </p:cNvSpPr>
          <p:nvPr>
            <p:ph type="dt" sz="half" idx="10"/>
          </p:nvPr>
        </p:nvSpPr>
        <p:spPr/>
        <p:txBody>
          <a:bodyPr/>
          <a:lstStyle/>
          <a:p>
            <a:fld id="{70AA3EAD-3F06-4C94-8DD2-87FA3D2DC0C9}" type="datetimeFigureOut">
              <a:rPr lang="ar-AE" smtClean="0"/>
              <a:t>19/05/1447</a:t>
            </a:fld>
            <a:endParaRPr lang="ar-AE"/>
          </a:p>
        </p:txBody>
      </p:sp>
      <p:sp>
        <p:nvSpPr>
          <p:cNvPr id="4" name="Footer Placeholder 3">
            <a:extLst>
              <a:ext uri="{FF2B5EF4-FFF2-40B4-BE49-F238E27FC236}">
                <a16:creationId xmlns:a16="http://schemas.microsoft.com/office/drawing/2014/main" id="{BDF458E3-3DFD-2FDA-59D6-726A019F80BC}"/>
              </a:ext>
            </a:extLst>
          </p:cNvPr>
          <p:cNvSpPr>
            <a:spLocks noGrp="1"/>
          </p:cNvSpPr>
          <p:nvPr>
            <p:ph type="ftr" sz="quarter" idx="11"/>
          </p:nvPr>
        </p:nvSpPr>
        <p:spPr/>
        <p:txBody>
          <a:bodyPr/>
          <a:lstStyle/>
          <a:p>
            <a:endParaRPr lang="ar-AE"/>
          </a:p>
        </p:txBody>
      </p:sp>
      <p:sp>
        <p:nvSpPr>
          <p:cNvPr id="5" name="Slide Number Placeholder 4">
            <a:extLst>
              <a:ext uri="{FF2B5EF4-FFF2-40B4-BE49-F238E27FC236}">
                <a16:creationId xmlns:a16="http://schemas.microsoft.com/office/drawing/2014/main" id="{5EB0F66C-4374-8DE1-201E-C3B9B9561104}"/>
              </a:ext>
            </a:extLst>
          </p:cNvPr>
          <p:cNvSpPr>
            <a:spLocks noGrp="1"/>
          </p:cNvSpPr>
          <p:nvPr>
            <p:ph type="sldNum" sz="quarter" idx="12"/>
          </p:nvPr>
        </p:nvSpPr>
        <p:spPr/>
        <p:txBody>
          <a:bodyPr/>
          <a:lstStyle/>
          <a:p>
            <a:fld id="{4A8FAAE9-D622-4F4C-BAEF-246DD84B7796}" type="slidenum">
              <a:rPr lang="ar-AE" smtClean="0"/>
              <a:t>‹#›</a:t>
            </a:fld>
            <a:endParaRPr lang="ar-AE"/>
          </a:p>
        </p:txBody>
      </p:sp>
    </p:spTree>
    <p:extLst>
      <p:ext uri="{BB962C8B-B14F-4D97-AF65-F5344CB8AC3E}">
        <p14:creationId xmlns:p14="http://schemas.microsoft.com/office/powerpoint/2010/main" val="104419438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F839725-3572-ED61-3505-C3365034D7FB}"/>
              </a:ext>
            </a:extLst>
          </p:cNvPr>
          <p:cNvSpPr>
            <a:spLocks noGrp="1"/>
          </p:cNvSpPr>
          <p:nvPr>
            <p:ph type="dt" sz="half" idx="10"/>
          </p:nvPr>
        </p:nvSpPr>
        <p:spPr/>
        <p:txBody>
          <a:bodyPr/>
          <a:lstStyle/>
          <a:p>
            <a:fld id="{70AA3EAD-3F06-4C94-8DD2-87FA3D2DC0C9}" type="datetimeFigureOut">
              <a:rPr lang="ar-AE" smtClean="0"/>
              <a:t>19/05/1447</a:t>
            </a:fld>
            <a:endParaRPr lang="ar-AE"/>
          </a:p>
        </p:txBody>
      </p:sp>
      <p:sp>
        <p:nvSpPr>
          <p:cNvPr id="3" name="Footer Placeholder 2">
            <a:extLst>
              <a:ext uri="{FF2B5EF4-FFF2-40B4-BE49-F238E27FC236}">
                <a16:creationId xmlns:a16="http://schemas.microsoft.com/office/drawing/2014/main" id="{3B89C1FE-DDA0-4F58-BA7B-DB774E69DE05}"/>
              </a:ext>
            </a:extLst>
          </p:cNvPr>
          <p:cNvSpPr>
            <a:spLocks noGrp="1"/>
          </p:cNvSpPr>
          <p:nvPr>
            <p:ph type="ftr" sz="quarter" idx="11"/>
          </p:nvPr>
        </p:nvSpPr>
        <p:spPr/>
        <p:txBody>
          <a:bodyPr/>
          <a:lstStyle/>
          <a:p>
            <a:endParaRPr lang="ar-AE"/>
          </a:p>
        </p:txBody>
      </p:sp>
      <p:sp>
        <p:nvSpPr>
          <p:cNvPr id="4" name="Slide Number Placeholder 3">
            <a:extLst>
              <a:ext uri="{FF2B5EF4-FFF2-40B4-BE49-F238E27FC236}">
                <a16:creationId xmlns:a16="http://schemas.microsoft.com/office/drawing/2014/main" id="{8AEA1239-971D-73F2-5906-D48A0D181F39}"/>
              </a:ext>
            </a:extLst>
          </p:cNvPr>
          <p:cNvSpPr>
            <a:spLocks noGrp="1"/>
          </p:cNvSpPr>
          <p:nvPr>
            <p:ph type="sldNum" sz="quarter" idx="12"/>
          </p:nvPr>
        </p:nvSpPr>
        <p:spPr/>
        <p:txBody>
          <a:bodyPr/>
          <a:lstStyle/>
          <a:p>
            <a:fld id="{4A8FAAE9-D622-4F4C-BAEF-246DD84B7796}" type="slidenum">
              <a:rPr lang="ar-AE" smtClean="0"/>
              <a:t>‹#›</a:t>
            </a:fld>
            <a:endParaRPr lang="ar-AE"/>
          </a:p>
        </p:txBody>
      </p:sp>
    </p:spTree>
    <p:extLst>
      <p:ext uri="{BB962C8B-B14F-4D97-AF65-F5344CB8AC3E}">
        <p14:creationId xmlns:p14="http://schemas.microsoft.com/office/powerpoint/2010/main" val="64225879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519469-7B82-7BAE-B79D-5BC39089A60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ar-AE"/>
          </a:p>
        </p:txBody>
      </p:sp>
      <p:sp>
        <p:nvSpPr>
          <p:cNvPr id="3" name="Content Placeholder 2">
            <a:extLst>
              <a:ext uri="{FF2B5EF4-FFF2-40B4-BE49-F238E27FC236}">
                <a16:creationId xmlns:a16="http://schemas.microsoft.com/office/drawing/2014/main" id="{BC364689-0DAF-837A-63D9-66B203DF602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r-AE"/>
          </a:p>
        </p:txBody>
      </p:sp>
      <p:sp>
        <p:nvSpPr>
          <p:cNvPr id="4" name="Text Placeholder 3">
            <a:extLst>
              <a:ext uri="{FF2B5EF4-FFF2-40B4-BE49-F238E27FC236}">
                <a16:creationId xmlns:a16="http://schemas.microsoft.com/office/drawing/2014/main" id="{17E0B40F-C6CA-0FD2-7844-C89C773856B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2314C45-42AD-8B88-BEBF-A88C6CE21553}"/>
              </a:ext>
            </a:extLst>
          </p:cNvPr>
          <p:cNvSpPr>
            <a:spLocks noGrp="1"/>
          </p:cNvSpPr>
          <p:nvPr>
            <p:ph type="dt" sz="half" idx="10"/>
          </p:nvPr>
        </p:nvSpPr>
        <p:spPr/>
        <p:txBody>
          <a:bodyPr/>
          <a:lstStyle/>
          <a:p>
            <a:fld id="{70AA3EAD-3F06-4C94-8DD2-87FA3D2DC0C9}" type="datetimeFigureOut">
              <a:rPr lang="ar-AE" smtClean="0"/>
              <a:t>19/05/1447</a:t>
            </a:fld>
            <a:endParaRPr lang="ar-AE"/>
          </a:p>
        </p:txBody>
      </p:sp>
      <p:sp>
        <p:nvSpPr>
          <p:cNvPr id="6" name="Footer Placeholder 5">
            <a:extLst>
              <a:ext uri="{FF2B5EF4-FFF2-40B4-BE49-F238E27FC236}">
                <a16:creationId xmlns:a16="http://schemas.microsoft.com/office/drawing/2014/main" id="{E6D80B6A-0896-2D29-F475-F4EB2ACE5730}"/>
              </a:ext>
            </a:extLst>
          </p:cNvPr>
          <p:cNvSpPr>
            <a:spLocks noGrp="1"/>
          </p:cNvSpPr>
          <p:nvPr>
            <p:ph type="ftr" sz="quarter" idx="11"/>
          </p:nvPr>
        </p:nvSpPr>
        <p:spPr/>
        <p:txBody>
          <a:bodyPr/>
          <a:lstStyle/>
          <a:p>
            <a:endParaRPr lang="ar-AE"/>
          </a:p>
        </p:txBody>
      </p:sp>
      <p:sp>
        <p:nvSpPr>
          <p:cNvPr id="7" name="Slide Number Placeholder 6">
            <a:extLst>
              <a:ext uri="{FF2B5EF4-FFF2-40B4-BE49-F238E27FC236}">
                <a16:creationId xmlns:a16="http://schemas.microsoft.com/office/drawing/2014/main" id="{09B041B8-3CD8-A0E8-4F7A-1360DC05434D}"/>
              </a:ext>
            </a:extLst>
          </p:cNvPr>
          <p:cNvSpPr>
            <a:spLocks noGrp="1"/>
          </p:cNvSpPr>
          <p:nvPr>
            <p:ph type="sldNum" sz="quarter" idx="12"/>
          </p:nvPr>
        </p:nvSpPr>
        <p:spPr/>
        <p:txBody>
          <a:bodyPr/>
          <a:lstStyle/>
          <a:p>
            <a:fld id="{4A8FAAE9-D622-4F4C-BAEF-246DD84B7796}" type="slidenum">
              <a:rPr lang="ar-AE" smtClean="0"/>
              <a:t>‹#›</a:t>
            </a:fld>
            <a:endParaRPr lang="ar-AE"/>
          </a:p>
        </p:txBody>
      </p:sp>
    </p:spTree>
    <p:extLst>
      <p:ext uri="{BB962C8B-B14F-4D97-AF65-F5344CB8AC3E}">
        <p14:creationId xmlns:p14="http://schemas.microsoft.com/office/powerpoint/2010/main" val="214413119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4CB96-3955-9A03-4EF1-ED1ACDFBA44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ar-AE"/>
          </a:p>
        </p:txBody>
      </p:sp>
      <p:sp>
        <p:nvSpPr>
          <p:cNvPr id="3" name="Picture Placeholder 2">
            <a:extLst>
              <a:ext uri="{FF2B5EF4-FFF2-40B4-BE49-F238E27FC236}">
                <a16:creationId xmlns:a16="http://schemas.microsoft.com/office/drawing/2014/main" id="{A269D083-7AF0-A875-C08B-179DA9ED35B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ar-AE"/>
          </a:p>
        </p:txBody>
      </p:sp>
      <p:sp>
        <p:nvSpPr>
          <p:cNvPr id="4" name="Text Placeholder 3">
            <a:extLst>
              <a:ext uri="{FF2B5EF4-FFF2-40B4-BE49-F238E27FC236}">
                <a16:creationId xmlns:a16="http://schemas.microsoft.com/office/drawing/2014/main" id="{4E3193DF-9A3A-2AAA-9AAC-30613A532C3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55784D5-5399-41BD-A208-FFBE1F7FF695}"/>
              </a:ext>
            </a:extLst>
          </p:cNvPr>
          <p:cNvSpPr>
            <a:spLocks noGrp="1"/>
          </p:cNvSpPr>
          <p:nvPr>
            <p:ph type="dt" sz="half" idx="10"/>
          </p:nvPr>
        </p:nvSpPr>
        <p:spPr/>
        <p:txBody>
          <a:bodyPr/>
          <a:lstStyle/>
          <a:p>
            <a:fld id="{70AA3EAD-3F06-4C94-8DD2-87FA3D2DC0C9}" type="datetimeFigureOut">
              <a:rPr lang="ar-AE" smtClean="0"/>
              <a:t>19/05/1447</a:t>
            </a:fld>
            <a:endParaRPr lang="ar-AE"/>
          </a:p>
        </p:txBody>
      </p:sp>
      <p:sp>
        <p:nvSpPr>
          <p:cNvPr id="6" name="Footer Placeholder 5">
            <a:extLst>
              <a:ext uri="{FF2B5EF4-FFF2-40B4-BE49-F238E27FC236}">
                <a16:creationId xmlns:a16="http://schemas.microsoft.com/office/drawing/2014/main" id="{6C0C3AD2-AC19-1C3A-E987-D1B6E87D55F2}"/>
              </a:ext>
            </a:extLst>
          </p:cNvPr>
          <p:cNvSpPr>
            <a:spLocks noGrp="1"/>
          </p:cNvSpPr>
          <p:nvPr>
            <p:ph type="ftr" sz="quarter" idx="11"/>
          </p:nvPr>
        </p:nvSpPr>
        <p:spPr/>
        <p:txBody>
          <a:bodyPr/>
          <a:lstStyle/>
          <a:p>
            <a:endParaRPr lang="ar-AE"/>
          </a:p>
        </p:txBody>
      </p:sp>
      <p:sp>
        <p:nvSpPr>
          <p:cNvPr id="7" name="Slide Number Placeholder 6">
            <a:extLst>
              <a:ext uri="{FF2B5EF4-FFF2-40B4-BE49-F238E27FC236}">
                <a16:creationId xmlns:a16="http://schemas.microsoft.com/office/drawing/2014/main" id="{F7221ADE-F9B8-5663-CFDD-F187646EBC3A}"/>
              </a:ext>
            </a:extLst>
          </p:cNvPr>
          <p:cNvSpPr>
            <a:spLocks noGrp="1"/>
          </p:cNvSpPr>
          <p:nvPr>
            <p:ph type="sldNum" sz="quarter" idx="12"/>
          </p:nvPr>
        </p:nvSpPr>
        <p:spPr/>
        <p:txBody>
          <a:bodyPr/>
          <a:lstStyle/>
          <a:p>
            <a:fld id="{4A8FAAE9-D622-4F4C-BAEF-246DD84B7796}" type="slidenum">
              <a:rPr lang="ar-AE" smtClean="0"/>
              <a:t>‹#›</a:t>
            </a:fld>
            <a:endParaRPr lang="ar-AE"/>
          </a:p>
        </p:txBody>
      </p:sp>
    </p:spTree>
    <p:extLst>
      <p:ext uri="{BB962C8B-B14F-4D97-AF65-F5344CB8AC3E}">
        <p14:creationId xmlns:p14="http://schemas.microsoft.com/office/powerpoint/2010/main" val="120217466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42484E-9351-E1AD-AF58-074116121298}"/>
              </a:ext>
            </a:extLst>
          </p:cNvPr>
          <p:cNvSpPr>
            <a:spLocks noGrp="1"/>
          </p:cNvSpPr>
          <p:nvPr>
            <p:ph type="title"/>
          </p:nvPr>
        </p:nvSpPr>
        <p:spPr/>
        <p:txBody>
          <a:bodyPr/>
          <a:lstStyle/>
          <a:p>
            <a:r>
              <a:rPr lang="en-US"/>
              <a:t>Click to edit Master title style</a:t>
            </a:r>
            <a:endParaRPr lang="ar-AE"/>
          </a:p>
        </p:txBody>
      </p:sp>
      <p:sp>
        <p:nvSpPr>
          <p:cNvPr id="3" name="Vertical Text Placeholder 2">
            <a:extLst>
              <a:ext uri="{FF2B5EF4-FFF2-40B4-BE49-F238E27FC236}">
                <a16:creationId xmlns:a16="http://schemas.microsoft.com/office/drawing/2014/main" id="{1BCC9485-A36F-C8A9-9FF6-5BE1BCD6586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r-AE"/>
          </a:p>
        </p:txBody>
      </p:sp>
      <p:sp>
        <p:nvSpPr>
          <p:cNvPr id="4" name="Date Placeholder 3">
            <a:extLst>
              <a:ext uri="{FF2B5EF4-FFF2-40B4-BE49-F238E27FC236}">
                <a16:creationId xmlns:a16="http://schemas.microsoft.com/office/drawing/2014/main" id="{D193EE6F-C11C-72CE-072B-C263F4EAE828}"/>
              </a:ext>
            </a:extLst>
          </p:cNvPr>
          <p:cNvSpPr>
            <a:spLocks noGrp="1"/>
          </p:cNvSpPr>
          <p:nvPr>
            <p:ph type="dt" sz="half" idx="10"/>
          </p:nvPr>
        </p:nvSpPr>
        <p:spPr/>
        <p:txBody>
          <a:bodyPr/>
          <a:lstStyle/>
          <a:p>
            <a:fld id="{70AA3EAD-3F06-4C94-8DD2-87FA3D2DC0C9}" type="datetimeFigureOut">
              <a:rPr lang="ar-AE" smtClean="0"/>
              <a:t>19/05/1447</a:t>
            </a:fld>
            <a:endParaRPr lang="ar-AE"/>
          </a:p>
        </p:txBody>
      </p:sp>
      <p:sp>
        <p:nvSpPr>
          <p:cNvPr id="5" name="Footer Placeholder 4">
            <a:extLst>
              <a:ext uri="{FF2B5EF4-FFF2-40B4-BE49-F238E27FC236}">
                <a16:creationId xmlns:a16="http://schemas.microsoft.com/office/drawing/2014/main" id="{0F8A91EA-4914-E214-C113-8BB8FA62B0AE}"/>
              </a:ext>
            </a:extLst>
          </p:cNvPr>
          <p:cNvSpPr>
            <a:spLocks noGrp="1"/>
          </p:cNvSpPr>
          <p:nvPr>
            <p:ph type="ftr" sz="quarter" idx="11"/>
          </p:nvPr>
        </p:nvSpPr>
        <p:spPr/>
        <p:txBody>
          <a:bodyPr/>
          <a:lstStyle/>
          <a:p>
            <a:endParaRPr lang="ar-AE"/>
          </a:p>
        </p:txBody>
      </p:sp>
      <p:sp>
        <p:nvSpPr>
          <p:cNvPr id="6" name="Slide Number Placeholder 5">
            <a:extLst>
              <a:ext uri="{FF2B5EF4-FFF2-40B4-BE49-F238E27FC236}">
                <a16:creationId xmlns:a16="http://schemas.microsoft.com/office/drawing/2014/main" id="{45527D0C-86D0-6BC4-0904-45DBC795BB70}"/>
              </a:ext>
            </a:extLst>
          </p:cNvPr>
          <p:cNvSpPr>
            <a:spLocks noGrp="1"/>
          </p:cNvSpPr>
          <p:nvPr>
            <p:ph type="sldNum" sz="quarter" idx="12"/>
          </p:nvPr>
        </p:nvSpPr>
        <p:spPr/>
        <p:txBody>
          <a:bodyPr/>
          <a:lstStyle/>
          <a:p>
            <a:fld id="{4A8FAAE9-D622-4F4C-BAEF-246DD84B7796}" type="slidenum">
              <a:rPr lang="ar-AE" smtClean="0"/>
              <a:t>‹#›</a:t>
            </a:fld>
            <a:endParaRPr lang="ar-AE"/>
          </a:p>
        </p:txBody>
      </p:sp>
    </p:spTree>
    <p:extLst>
      <p:ext uri="{BB962C8B-B14F-4D97-AF65-F5344CB8AC3E}">
        <p14:creationId xmlns:p14="http://schemas.microsoft.com/office/powerpoint/2010/main" val="92937490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4C9F4AC-2D9C-DD4A-B8B2-E485634E069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ar-AE"/>
          </a:p>
        </p:txBody>
      </p:sp>
      <p:sp>
        <p:nvSpPr>
          <p:cNvPr id="3" name="Vertical Text Placeholder 2">
            <a:extLst>
              <a:ext uri="{FF2B5EF4-FFF2-40B4-BE49-F238E27FC236}">
                <a16:creationId xmlns:a16="http://schemas.microsoft.com/office/drawing/2014/main" id="{97CBE70F-EF8F-FB13-73FB-551D1EA8A3F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r-AE"/>
          </a:p>
        </p:txBody>
      </p:sp>
      <p:sp>
        <p:nvSpPr>
          <p:cNvPr id="4" name="Date Placeholder 3">
            <a:extLst>
              <a:ext uri="{FF2B5EF4-FFF2-40B4-BE49-F238E27FC236}">
                <a16:creationId xmlns:a16="http://schemas.microsoft.com/office/drawing/2014/main" id="{3875EF6F-1717-FB7B-40BF-793C5E27DC54}"/>
              </a:ext>
            </a:extLst>
          </p:cNvPr>
          <p:cNvSpPr>
            <a:spLocks noGrp="1"/>
          </p:cNvSpPr>
          <p:nvPr>
            <p:ph type="dt" sz="half" idx="10"/>
          </p:nvPr>
        </p:nvSpPr>
        <p:spPr/>
        <p:txBody>
          <a:bodyPr/>
          <a:lstStyle/>
          <a:p>
            <a:fld id="{70AA3EAD-3F06-4C94-8DD2-87FA3D2DC0C9}" type="datetimeFigureOut">
              <a:rPr lang="ar-AE" smtClean="0"/>
              <a:t>19/05/1447</a:t>
            </a:fld>
            <a:endParaRPr lang="ar-AE"/>
          </a:p>
        </p:txBody>
      </p:sp>
      <p:sp>
        <p:nvSpPr>
          <p:cNvPr id="5" name="Footer Placeholder 4">
            <a:extLst>
              <a:ext uri="{FF2B5EF4-FFF2-40B4-BE49-F238E27FC236}">
                <a16:creationId xmlns:a16="http://schemas.microsoft.com/office/drawing/2014/main" id="{CFE36E5A-ED76-4612-CD0E-381DA947A9E4}"/>
              </a:ext>
            </a:extLst>
          </p:cNvPr>
          <p:cNvSpPr>
            <a:spLocks noGrp="1"/>
          </p:cNvSpPr>
          <p:nvPr>
            <p:ph type="ftr" sz="quarter" idx="11"/>
          </p:nvPr>
        </p:nvSpPr>
        <p:spPr/>
        <p:txBody>
          <a:bodyPr/>
          <a:lstStyle/>
          <a:p>
            <a:endParaRPr lang="ar-AE"/>
          </a:p>
        </p:txBody>
      </p:sp>
      <p:sp>
        <p:nvSpPr>
          <p:cNvPr id="6" name="Slide Number Placeholder 5">
            <a:extLst>
              <a:ext uri="{FF2B5EF4-FFF2-40B4-BE49-F238E27FC236}">
                <a16:creationId xmlns:a16="http://schemas.microsoft.com/office/drawing/2014/main" id="{4186ABC8-D5A9-6F75-CE84-C1487A3D50D2}"/>
              </a:ext>
            </a:extLst>
          </p:cNvPr>
          <p:cNvSpPr>
            <a:spLocks noGrp="1"/>
          </p:cNvSpPr>
          <p:nvPr>
            <p:ph type="sldNum" sz="quarter" idx="12"/>
          </p:nvPr>
        </p:nvSpPr>
        <p:spPr/>
        <p:txBody>
          <a:bodyPr/>
          <a:lstStyle/>
          <a:p>
            <a:fld id="{4A8FAAE9-D622-4F4C-BAEF-246DD84B7796}" type="slidenum">
              <a:rPr lang="ar-AE" smtClean="0"/>
              <a:t>‹#›</a:t>
            </a:fld>
            <a:endParaRPr lang="ar-AE"/>
          </a:p>
        </p:txBody>
      </p:sp>
    </p:spTree>
    <p:extLst>
      <p:ext uri="{BB962C8B-B14F-4D97-AF65-F5344CB8AC3E}">
        <p14:creationId xmlns:p14="http://schemas.microsoft.com/office/powerpoint/2010/main" val="3977454639"/>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Content Slid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extLst>
              <p:ext uri="{D42A27DB-BD31-4B8C-83A1-F6EECF244321}">
                <p14:modId xmlns:p14="http://schemas.microsoft.com/office/powerpoint/2010/main" val="3854087260"/>
              </p:ext>
            </p:extLst>
          </p:nvPr>
        </p:nvGraphicFramePr>
        <p:xfrm>
          <a:off x="1621" y="1621"/>
          <a:ext cx="1619" cy="1619"/>
        </p:xfrm>
        <a:graphic>
          <a:graphicData uri="http://schemas.openxmlformats.org/presentationml/2006/ole">
            <mc:AlternateContent xmlns:mc="http://schemas.openxmlformats.org/markup-compatibility/2006">
              <mc:Choice xmlns:v="urn:schemas-microsoft-com:vml" Requires="v">
                <p:oleObj name="think-cell Slide" r:id="rId3" imgW="353" imgH="353" progId="TCLayout.ActiveDocument.1">
                  <p:embed/>
                </p:oleObj>
              </mc:Choice>
              <mc:Fallback>
                <p:oleObj name="think-cell Slide" r:id="rId3" imgW="353" imgH="353" progId="TCLayout.ActiveDocument.1">
                  <p:embed/>
                  <p:pic>
                    <p:nvPicPr>
                      <p:cNvPr id="3" name="Object 2" hidden="1"/>
                      <p:cNvPicPr/>
                      <p:nvPr/>
                    </p:nvPicPr>
                    <p:blipFill>
                      <a:blip r:embed="rId4"/>
                      <a:stretch>
                        <a:fillRect/>
                      </a:stretch>
                    </p:blipFill>
                    <p:spPr>
                      <a:xfrm>
                        <a:off x="1621" y="1621"/>
                        <a:ext cx="1619" cy="1619"/>
                      </a:xfrm>
                      <a:prstGeom prst="rect">
                        <a:avLst/>
                      </a:prstGeom>
                    </p:spPr>
                  </p:pic>
                </p:oleObj>
              </mc:Fallback>
            </mc:AlternateContent>
          </a:graphicData>
        </a:graphic>
      </p:graphicFrame>
      <p:sp>
        <p:nvSpPr>
          <p:cNvPr id="4" name="Text Placeholder 3">
            <a:extLst>
              <a:ext uri="{FF2B5EF4-FFF2-40B4-BE49-F238E27FC236}">
                <a16:creationId xmlns:a16="http://schemas.microsoft.com/office/drawing/2014/main" id="{2BC26ABB-FC4A-46D6-9B14-76F3BA8E5FC5}"/>
              </a:ext>
            </a:extLst>
          </p:cNvPr>
          <p:cNvSpPr>
            <a:spLocks noGrp="1"/>
          </p:cNvSpPr>
          <p:nvPr>
            <p:ph type="body" sz="quarter" idx="10" hasCustomPrompt="1"/>
          </p:nvPr>
        </p:nvSpPr>
        <p:spPr>
          <a:xfrm>
            <a:off x="342900" y="235817"/>
            <a:ext cx="11544300" cy="380475"/>
          </a:xfrm>
          <a:prstGeom prst="rect">
            <a:avLst/>
          </a:prstGeom>
        </p:spPr>
        <p:txBody>
          <a:bodyPr lIns="0" rIns="0"/>
          <a:lstStyle>
            <a:lvl1pPr marL="0" indent="0">
              <a:defRPr sz="1800">
                <a:solidFill>
                  <a:schemeClr val="accent3"/>
                </a:solidFill>
              </a:defRPr>
            </a:lvl1pPr>
          </a:lstStyle>
          <a:p>
            <a:pPr lvl="0"/>
            <a:r>
              <a:rPr lang="en-US"/>
              <a:t>Click to edit title</a:t>
            </a:r>
          </a:p>
        </p:txBody>
      </p:sp>
      <p:sp>
        <p:nvSpPr>
          <p:cNvPr id="8" name="Text Placeholder 3">
            <a:extLst>
              <a:ext uri="{FF2B5EF4-FFF2-40B4-BE49-F238E27FC236}">
                <a16:creationId xmlns:a16="http://schemas.microsoft.com/office/drawing/2014/main" id="{0AB8292E-A672-4967-80F1-42DA6F4C84CE}"/>
              </a:ext>
            </a:extLst>
          </p:cNvPr>
          <p:cNvSpPr>
            <a:spLocks noGrp="1"/>
          </p:cNvSpPr>
          <p:nvPr>
            <p:ph type="body" sz="quarter" idx="11" hasCustomPrompt="1"/>
          </p:nvPr>
        </p:nvSpPr>
        <p:spPr>
          <a:xfrm>
            <a:off x="342900" y="690183"/>
            <a:ext cx="11544300" cy="380475"/>
          </a:xfrm>
          <a:prstGeom prst="rect">
            <a:avLst/>
          </a:prstGeom>
        </p:spPr>
        <p:txBody>
          <a:bodyPr lIns="0" rIns="0"/>
          <a:lstStyle>
            <a:lvl1pPr>
              <a:defRPr sz="1400"/>
            </a:lvl1pPr>
          </a:lstStyle>
          <a:p>
            <a:pPr lvl="0"/>
            <a:r>
              <a:rPr lang="en-US"/>
              <a:t>Click to edit sub-title</a:t>
            </a:r>
          </a:p>
        </p:txBody>
      </p:sp>
      <p:pic>
        <p:nvPicPr>
          <p:cNvPr id="5" name="Picture 4">
            <a:extLst>
              <a:ext uri="{FF2B5EF4-FFF2-40B4-BE49-F238E27FC236}">
                <a16:creationId xmlns:a16="http://schemas.microsoft.com/office/drawing/2014/main" id="{960ADDAD-0E22-46A8-93E6-E51854C37F41}"/>
              </a:ext>
            </a:extLst>
          </p:cNvPr>
          <p:cNvPicPr>
            <a:picLocks noChangeAspect="1"/>
          </p:cNvPicPr>
          <p:nvPr userDrawn="1"/>
        </p:nvPicPr>
        <p:blipFill rotWithShape="1">
          <a:blip r:embed="rId5">
            <a:duotone>
              <a:schemeClr val="bg2">
                <a:shade val="45000"/>
                <a:satMod val="135000"/>
              </a:schemeClr>
              <a:prstClr val="white"/>
            </a:duotone>
            <a:alphaModFix amt="35000"/>
            <a:extLst>
              <a:ext uri="{BEBA8EAE-BF5A-486C-A8C5-ECC9F3942E4B}">
                <a14:imgProps xmlns:a14="http://schemas.microsoft.com/office/drawing/2010/main">
                  <a14:imgLayer r:embed="rId6">
                    <a14:imgEffect>
                      <a14:brightnessContrast bright="40000"/>
                    </a14:imgEffect>
                  </a14:imgLayer>
                </a14:imgProps>
              </a:ext>
            </a:extLst>
          </a:blip>
          <a:srcRect r="84418" b="9333"/>
          <a:stretch/>
        </p:blipFill>
        <p:spPr>
          <a:xfrm>
            <a:off x="7949523" y="1584527"/>
            <a:ext cx="4242477" cy="4973295"/>
          </a:xfrm>
          <a:prstGeom prst="rect">
            <a:avLst/>
          </a:prstGeom>
        </p:spPr>
      </p:pic>
    </p:spTree>
    <p:extLst>
      <p:ext uri="{BB962C8B-B14F-4D97-AF65-F5344CB8AC3E}">
        <p14:creationId xmlns:p14="http://schemas.microsoft.com/office/powerpoint/2010/main" val="714127897"/>
      </p:ext>
    </p:extLst>
  </p:cSld>
  <p:clrMapOvr>
    <a:masterClrMapping/>
  </p:clrMapOvr>
  <p:extLst>
    <p:ext uri="{DCECCB84-F9BA-43D5-87BE-67443E8EF086}">
      <p15:sldGuideLst xmlns:p15="http://schemas.microsoft.com/office/powerpoint/2012/main"/>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_Content Slid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extLst>
              <p:ext uri="{D42A27DB-BD31-4B8C-83A1-F6EECF244321}">
                <p14:modId xmlns:p14="http://schemas.microsoft.com/office/powerpoint/2010/main" val="812615960"/>
              </p:ext>
            </p:extLst>
          </p:nvPr>
        </p:nvGraphicFramePr>
        <p:xfrm>
          <a:off x="1621" y="1621"/>
          <a:ext cx="1619" cy="1619"/>
        </p:xfrm>
        <a:graphic>
          <a:graphicData uri="http://schemas.openxmlformats.org/presentationml/2006/ole">
            <mc:AlternateContent xmlns:mc="http://schemas.openxmlformats.org/markup-compatibility/2006">
              <mc:Choice xmlns:v="urn:schemas-microsoft-com:vml" Requires="v">
                <p:oleObj name="think-cell Slide" r:id="rId108" imgW="353" imgH="353" progId="TCLayout.ActiveDocument.1">
                  <p:embed/>
                </p:oleObj>
              </mc:Choice>
              <mc:Fallback>
                <p:oleObj name="think-cell Slide" r:id="rId108" imgW="353" imgH="353" progId="TCLayout.ActiveDocument.1">
                  <p:embed/>
                  <p:pic>
                    <p:nvPicPr>
                      <p:cNvPr id="3" name="Object 2" hidden="1"/>
                      <p:cNvPicPr/>
                      <p:nvPr/>
                    </p:nvPicPr>
                    <p:blipFill>
                      <a:blip r:embed="rId109"/>
                      <a:stretch>
                        <a:fillRect/>
                      </a:stretch>
                    </p:blipFill>
                    <p:spPr>
                      <a:xfrm>
                        <a:off x="1621" y="1621"/>
                        <a:ext cx="1619" cy="1619"/>
                      </a:xfrm>
                      <a:prstGeom prst="rect">
                        <a:avLst/>
                      </a:prstGeom>
                    </p:spPr>
                  </p:pic>
                </p:oleObj>
              </mc:Fallback>
            </mc:AlternateContent>
          </a:graphicData>
        </a:graphic>
      </p:graphicFrame>
      <p:sp>
        <p:nvSpPr>
          <p:cNvPr id="4" name="Text Placeholder 3">
            <a:extLst>
              <a:ext uri="{FF2B5EF4-FFF2-40B4-BE49-F238E27FC236}">
                <a16:creationId xmlns:a16="http://schemas.microsoft.com/office/drawing/2014/main" id="{2BC26ABB-FC4A-46D6-9B14-76F3BA8E5FC5}"/>
              </a:ext>
            </a:extLst>
          </p:cNvPr>
          <p:cNvSpPr>
            <a:spLocks noGrp="1"/>
          </p:cNvSpPr>
          <p:nvPr>
            <p:ph type="body" sz="quarter" idx="10" hasCustomPrompt="1"/>
          </p:nvPr>
        </p:nvSpPr>
        <p:spPr>
          <a:xfrm>
            <a:off x="342900" y="235817"/>
            <a:ext cx="11544300" cy="380475"/>
          </a:xfrm>
          <a:prstGeom prst="rect">
            <a:avLst/>
          </a:prstGeom>
        </p:spPr>
        <p:txBody>
          <a:bodyPr lIns="0" rIns="0"/>
          <a:lstStyle>
            <a:lvl1pPr marL="0" indent="0">
              <a:defRPr sz="1800">
                <a:solidFill>
                  <a:schemeClr val="accent3"/>
                </a:solidFill>
              </a:defRPr>
            </a:lvl1pPr>
          </a:lstStyle>
          <a:p>
            <a:pPr lvl="0"/>
            <a:r>
              <a:rPr lang="en-US"/>
              <a:t>Click to edit title</a:t>
            </a:r>
          </a:p>
        </p:txBody>
      </p:sp>
      <p:sp>
        <p:nvSpPr>
          <p:cNvPr id="8" name="Text Placeholder 3">
            <a:extLst>
              <a:ext uri="{FF2B5EF4-FFF2-40B4-BE49-F238E27FC236}">
                <a16:creationId xmlns:a16="http://schemas.microsoft.com/office/drawing/2014/main" id="{0AB8292E-A672-4967-80F1-42DA6F4C84CE}"/>
              </a:ext>
            </a:extLst>
          </p:cNvPr>
          <p:cNvSpPr>
            <a:spLocks noGrp="1"/>
          </p:cNvSpPr>
          <p:nvPr>
            <p:ph type="body" sz="quarter" idx="11" hasCustomPrompt="1"/>
          </p:nvPr>
        </p:nvSpPr>
        <p:spPr>
          <a:xfrm>
            <a:off x="342900" y="690183"/>
            <a:ext cx="11544300" cy="380475"/>
          </a:xfrm>
          <a:prstGeom prst="rect">
            <a:avLst/>
          </a:prstGeom>
        </p:spPr>
        <p:txBody>
          <a:bodyPr lIns="0" rIns="0"/>
          <a:lstStyle>
            <a:lvl1pPr>
              <a:defRPr sz="1400"/>
            </a:lvl1pPr>
          </a:lstStyle>
          <a:p>
            <a:pPr lvl="0"/>
            <a:r>
              <a:rPr lang="en-US"/>
              <a:t>Click to edit sub-title</a:t>
            </a:r>
          </a:p>
        </p:txBody>
      </p:sp>
      <p:pic>
        <p:nvPicPr>
          <p:cNvPr id="5" name="Picture 4">
            <a:extLst>
              <a:ext uri="{FF2B5EF4-FFF2-40B4-BE49-F238E27FC236}">
                <a16:creationId xmlns:a16="http://schemas.microsoft.com/office/drawing/2014/main" id="{960ADDAD-0E22-46A8-93E6-E51854C37F41}"/>
              </a:ext>
            </a:extLst>
          </p:cNvPr>
          <p:cNvPicPr>
            <a:picLocks noChangeAspect="1"/>
          </p:cNvPicPr>
          <p:nvPr userDrawn="1"/>
        </p:nvPicPr>
        <p:blipFill rotWithShape="1">
          <a:blip r:embed="rId110">
            <a:duotone>
              <a:schemeClr val="bg2">
                <a:shade val="45000"/>
                <a:satMod val="135000"/>
              </a:schemeClr>
              <a:prstClr val="white"/>
            </a:duotone>
            <a:alphaModFix amt="35000"/>
            <a:extLst>
              <a:ext uri="{BEBA8EAE-BF5A-486C-A8C5-ECC9F3942E4B}">
                <a14:imgProps xmlns:a14="http://schemas.microsoft.com/office/drawing/2010/main">
                  <a14:imgLayer r:embed="rId111">
                    <a14:imgEffect>
                      <a14:brightnessContrast bright="40000"/>
                    </a14:imgEffect>
                  </a14:imgLayer>
                </a14:imgProps>
              </a:ext>
            </a:extLst>
          </a:blip>
          <a:srcRect r="84418" b="9333"/>
          <a:stretch/>
        </p:blipFill>
        <p:spPr>
          <a:xfrm>
            <a:off x="7949523" y="1584527"/>
            <a:ext cx="4242477" cy="4973295"/>
          </a:xfrm>
          <a:prstGeom prst="rect">
            <a:avLst/>
          </a:prstGeom>
        </p:spPr>
      </p:pic>
      <p:sp>
        <p:nvSpPr>
          <p:cNvPr id="6" name="Rectangle 5">
            <a:extLst>
              <a:ext uri="{FF2B5EF4-FFF2-40B4-BE49-F238E27FC236}">
                <a16:creationId xmlns:a16="http://schemas.microsoft.com/office/drawing/2014/main" id="{F96E94E4-B0A7-48C5-B153-556C414C4C2E}"/>
              </a:ext>
            </a:extLst>
          </p:cNvPr>
          <p:cNvSpPr/>
          <p:nvPr userDrawn="1">
            <p:custDataLst>
              <p:tags r:id="rId2"/>
            </p:custDataLst>
          </p:nvPr>
        </p:nvSpPr>
        <p:spPr bwMode="auto">
          <a:xfrm>
            <a:off x="284163" y="4132263"/>
            <a:ext cx="11603038" cy="773113"/>
          </a:xfrm>
          <a:prstGeom prst="rect">
            <a:avLst/>
          </a:prstGeom>
          <a:solidFill>
            <a:srgbClr val="F2F2F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accent6"/>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Rectangle 6">
            <a:extLst>
              <a:ext uri="{FF2B5EF4-FFF2-40B4-BE49-F238E27FC236}">
                <a16:creationId xmlns:a16="http://schemas.microsoft.com/office/drawing/2014/main" id="{807C3858-911C-4465-8DDF-B97183143B8E}"/>
              </a:ext>
            </a:extLst>
          </p:cNvPr>
          <p:cNvSpPr/>
          <p:nvPr userDrawn="1">
            <p:custDataLst>
              <p:tags r:id="rId3"/>
            </p:custDataLst>
          </p:nvPr>
        </p:nvSpPr>
        <p:spPr bwMode="auto">
          <a:xfrm>
            <a:off x="284163" y="2587625"/>
            <a:ext cx="11603038" cy="773113"/>
          </a:xfrm>
          <a:prstGeom prst="rect">
            <a:avLst/>
          </a:prstGeom>
          <a:solidFill>
            <a:srgbClr val="F2F2F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accent6"/>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Rectangle 8">
            <a:extLst>
              <a:ext uri="{FF2B5EF4-FFF2-40B4-BE49-F238E27FC236}">
                <a16:creationId xmlns:a16="http://schemas.microsoft.com/office/drawing/2014/main" id="{1100D7C3-FFD5-4FAA-8325-7F3A1E249B15}"/>
              </a:ext>
            </a:extLst>
          </p:cNvPr>
          <p:cNvSpPr/>
          <p:nvPr userDrawn="1">
            <p:custDataLst>
              <p:tags r:id="rId4"/>
            </p:custDataLst>
          </p:nvPr>
        </p:nvSpPr>
        <p:spPr bwMode="auto">
          <a:xfrm>
            <a:off x="284163" y="5676900"/>
            <a:ext cx="11603037" cy="773113"/>
          </a:xfrm>
          <a:prstGeom prst="rect">
            <a:avLst/>
          </a:prstGeom>
          <a:solidFill>
            <a:srgbClr val="F2F2F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accent6"/>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5" name="Rectangle 184">
            <a:extLst>
              <a:ext uri="{FF2B5EF4-FFF2-40B4-BE49-F238E27FC236}">
                <a16:creationId xmlns:a16="http://schemas.microsoft.com/office/drawing/2014/main" id="{49281920-DD7B-4213-9DCD-48E46E6DB99B}"/>
              </a:ext>
            </a:extLst>
          </p:cNvPr>
          <p:cNvSpPr/>
          <p:nvPr userDrawn="1">
            <p:custDataLst>
              <p:tags r:id="rId5"/>
            </p:custDataLst>
          </p:nvPr>
        </p:nvSpPr>
        <p:spPr bwMode="auto">
          <a:xfrm>
            <a:off x="735013" y="1212851"/>
            <a:ext cx="1722438" cy="150813"/>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horz" wrap="none" lIns="0" tIns="14288" rIns="0" bIns="14288" numCol="1" spcCol="0" rtlCol="0" anchor="ctr" anchorCtr="0">
            <a:noAutofit/>
          </a:bodyPr>
          <a:lstStyle/>
          <a:p>
            <a:pPr marL="0" lvl="0" indent="0" algn="ctr">
              <a:spcBef>
                <a:spcPct val="0"/>
              </a:spcBef>
              <a:spcAft>
                <a:spcPct val="0"/>
              </a:spcAft>
            </a:pPr>
            <a:fld id="{0D48D064-DA15-4F02-9E8C-12AE7A83AA08}" type="datetime'''''''''''''''2''''0''''''''''''''''''''''2''''''''''''''''2'">
              <a:rPr kumimoji="0" lang="en-US" altLang="en-US" sz="800" b="1" i="0" u="none" kern="0" cap="none" spc="0" baseline="0" smtClean="0">
                <a:solidFill>
                  <a:schemeClr val="tx1"/>
                </a:solidFill>
                <a:effectLst/>
                <a:latin typeface="+mn-lt"/>
                <a:ea typeface="+mn-ea"/>
                <a:cs typeface="+mn-cs"/>
              </a:rPr>
              <a:pPr marL="0" lvl="0" indent="0" algn="ctr">
                <a:spcBef>
                  <a:spcPct val="0"/>
                </a:spcBef>
                <a:spcAft>
                  <a:spcPct val="0"/>
                </a:spcAft>
              </a:pPr>
              <a:t>2022</a:t>
            </a:fld>
            <a:endParaRPr kumimoji="0" lang="en-US" sz="800" b="1" i="0" u="none" kern="0" cap="none" spc="0" baseline="0">
              <a:solidFill>
                <a:schemeClr val="tx1"/>
              </a:solidFill>
              <a:latin typeface="+mn-lt"/>
              <a:ea typeface="+mn-ea"/>
              <a:cs typeface="+mn-cs"/>
            </a:endParaRPr>
          </a:p>
        </p:txBody>
      </p:sp>
      <p:sp>
        <p:nvSpPr>
          <p:cNvPr id="187" name="Rectangle 186">
            <a:extLst>
              <a:ext uri="{FF2B5EF4-FFF2-40B4-BE49-F238E27FC236}">
                <a16:creationId xmlns:a16="http://schemas.microsoft.com/office/drawing/2014/main" id="{BB1B7149-5B76-4CFE-81F0-EA76F8AAD687}"/>
              </a:ext>
            </a:extLst>
          </p:cNvPr>
          <p:cNvSpPr/>
          <p:nvPr userDrawn="1">
            <p:custDataLst>
              <p:tags r:id="rId6"/>
            </p:custDataLst>
          </p:nvPr>
        </p:nvSpPr>
        <p:spPr bwMode="auto">
          <a:xfrm>
            <a:off x="2457449" y="1212851"/>
            <a:ext cx="9429750" cy="150813"/>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horz" wrap="none" lIns="0" tIns="14288" rIns="0" bIns="14288" numCol="1" spcCol="0" rtlCol="0" anchor="ctr" anchorCtr="0">
            <a:noAutofit/>
          </a:bodyPr>
          <a:lstStyle/>
          <a:p>
            <a:pPr marL="0" lvl="0" indent="0" algn="ctr">
              <a:spcBef>
                <a:spcPct val="0"/>
              </a:spcBef>
              <a:spcAft>
                <a:spcPct val="0"/>
              </a:spcAft>
            </a:pPr>
            <a:fld id="{4699C19B-1B90-4E4C-AE2F-CDDCFC64AF2F}" type="datetime'''''''''2''0''''''2''''''''3'">
              <a:rPr kumimoji="0" lang="en-US" altLang="en-US" sz="800" b="1" i="0" u="none" kern="0" cap="none" spc="0" baseline="0" smtClean="0">
                <a:solidFill>
                  <a:schemeClr val="tx1"/>
                </a:solidFill>
                <a:effectLst/>
                <a:latin typeface="+mn-lt"/>
                <a:ea typeface="+mn-ea"/>
                <a:cs typeface="+mn-cs"/>
              </a:rPr>
              <a:pPr marL="0" lvl="0" indent="0" algn="ctr">
                <a:spcBef>
                  <a:spcPct val="0"/>
                </a:spcBef>
                <a:spcAft>
                  <a:spcPct val="0"/>
                </a:spcAft>
              </a:pPr>
              <a:t>2023</a:t>
            </a:fld>
            <a:endParaRPr kumimoji="0" lang="en-US" sz="800" b="1" i="0" u="none" kern="0" cap="none" spc="0" baseline="0">
              <a:solidFill>
                <a:schemeClr val="tx1"/>
              </a:solidFill>
              <a:latin typeface="+mn-lt"/>
              <a:ea typeface="+mn-ea"/>
              <a:cs typeface="+mn-cs"/>
            </a:endParaRPr>
          </a:p>
        </p:txBody>
      </p:sp>
      <p:sp>
        <p:nvSpPr>
          <p:cNvPr id="192" name="Rectangle 191">
            <a:extLst>
              <a:ext uri="{FF2B5EF4-FFF2-40B4-BE49-F238E27FC236}">
                <a16:creationId xmlns:a16="http://schemas.microsoft.com/office/drawing/2014/main" id="{63EEA278-5472-4319-A2E5-1C593536DF5A}"/>
              </a:ext>
            </a:extLst>
          </p:cNvPr>
          <p:cNvSpPr/>
          <p:nvPr userDrawn="1">
            <p:custDataLst>
              <p:tags r:id="rId7"/>
            </p:custDataLst>
          </p:nvPr>
        </p:nvSpPr>
        <p:spPr bwMode="auto">
          <a:xfrm>
            <a:off x="735013" y="1363664"/>
            <a:ext cx="1722438" cy="150813"/>
          </a:xfrm>
          <a:prstGeom prst="rect">
            <a:avLst/>
          </a:prstGeom>
          <a:solidFill>
            <a:schemeClr val="accent1"/>
          </a:solidFill>
          <a:ln w="9525" cap="flat" cmpd="sng" algn="ctr">
            <a:solidFill>
              <a:schemeClr val="tx1"/>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none" lIns="0" tIns="14288" rIns="0" bIns="14288" numCol="1" spcCol="0" rtlCol="0" anchor="ctr" anchorCtr="0">
            <a:noAutofit/>
          </a:bodyPr>
          <a:lstStyle/>
          <a:p>
            <a:pPr marL="0" lvl="0" indent="0" algn="ctr">
              <a:spcBef>
                <a:spcPct val="0"/>
              </a:spcBef>
              <a:spcAft>
                <a:spcPct val="0"/>
              </a:spcAft>
            </a:pPr>
            <a:fld id="{436910BA-05BC-42CC-8B42-3EAF266F77CC}" type="datetime'''Q''''''''''''4'''''''''''''''''">
              <a:rPr lang="en-US" altLang="en-US" sz="800" b="1" u="none" kern="0" smtClean="0">
                <a:solidFill>
                  <a:schemeClr val="tx1"/>
                </a:solidFill>
                <a:effectLst/>
                <a:latin typeface="+mn-lt"/>
              </a:rPr>
              <a:pPr marL="0" lvl="0" indent="0" algn="ctr">
                <a:spcBef>
                  <a:spcPct val="0"/>
                </a:spcBef>
                <a:spcAft>
                  <a:spcPct val="0"/>
                </a:spcAft>
              </a:pPr>
              <a:t>Q4</a:t>
            </a:fld>
            <a:endParaRPr kumimoji="0" lang="en-US" sz="800" b="1" i="0" u="none" kern="0" cap="none" spc="0" baseline="0">
              <a:solidFill>
                <a:schemeClr val="tx1"/>
              </a:solidFill>
              <a:latin typeface="+mn-lt"/>
              <a:ea typeface="+mn-ea"/>
              <a:cs typeface="+mn-cs"/>
            </a:endParaRPr>
          </a:p>
        </p:txBody>
      </p:sp>
      <p:sp>
        <p:nvSpPr>
          <p:cNvPr id="193" name="Rectangle 192">
            <a:extLst>
              <a:ext uri="{FF2B5EF4-FFF2-40B4-BE49-F238E27FC236}">
                <a16:creationId xmlns:a16="http://schemas.microsoft.com/office/drawing/2014/main" id="{244812E6-EC6B-444B-A232-EF303D3A5879}"/>
              </a:ext>
            </a:extLst>
          </p:cNvPr>
          <p:cNvSpPr/>
          <p:nvPr userDrawn="1">
            <p:custDataLst>
              <p:tags r:id="rId8"/>
            </p:custDataLst>
          </p:nvPr>
        </p:nvSpPr>
        <p:spPr bwMode="auto">
          <a:xfrm>
            <a:off x="2457450" y="1363664"/>
            <a:ext cx="2541588" cy="150813"/>
          </a:xfrm>
          <a:prstGeom prst="rect">
            <a:avLst/>
          </a:prstGeom>
          <a:solidFill>
            <a:schemeClr val="accent1"/>
          </a:solidFill>
          <a:ln w="9525" cap="flat" cmpd="sng" algn="ctr">
            <a:solidFill>
              <a:schemeClr val="tx1"/>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none" lIns="0" tIns="14288" rIns="0" bIns="14288" numCol="1" spcCol="0" rtlCol="0" anchor="ctr" anchorCtr="0">
            <a:noAutofit/>
          </a:bodyPr>
          <a:lstStyle/>
          <a:p>
            <a:pPr marL="0" lvl="0" indent="0" algn="ctr">
              <a:spcBef>
                <a:spcPct val="0"/>
              </a:spcBef>
              <a:spcAft>
                <a:spcPct val="0"/>
              </a:spcAft>
            </a:pPr>
            <a:fld id="{DB13A564-D617-4A52-975A-F6EBFD7501AA}" type="datetime'''''''''''''''''''''''''''Q''''''''''''''1'''''''''''''''''">
              <a:rPr lang="en-US" altLang="en-US" sz="800" b="1" u="none" kern="0" smtClean="0">
                <a:solidFill>
                  <a:schemeClr val="tx1"/>
                </a:solidFill>
                <a:effectLst/>
                <a:latin typeface="+mn-lt"/>
              </a:rPr>
              <a:pPr marL="0" lvl="0" indent="0" algn="ctr">
                <a:spcBef>
                  <a:spcPct val="0"/>
                </a:spcBef>
                <a:spcAft>
                  <a:spcPct val="0"/>
                </a:spcAft>
              </a:pPr>
              <a:t>Q1</a:t>
            </a:fld>
            <a:endParaRPr kumimoji="0" lang="en-US" sz="800" b="1" i="0" u="none" kern="0" cap="none" spc="0" baseline="0">
              <a:solidFill>
                <a:schemeClr val="tx1"/>
              </a:solidFill>
              <a:latin typeface="+mn-lt"/>
              <a:ea typeface="+mn-ea"/>
              <a:cs typeface="+mn-cs"/>
            </a:endParaRPr>
          </a:p>
        </p:txBody>
      </p:sp>
      <p:sp>
        <p:nvSpPr>
          <p:cNvPr id="194" name="Rectangle 193">
            <a:extLst>
              <a:ext uri="{FF2B5EF4-FFF2-40B4-BE49-F238E27FC236}">
                <a16:creationId xmlns:a16="http://schemas.microsoft.com/office/drawing/2014/main" id="{36619101-33C7-4D84-A3D1-51A01D400959}"/>
              </a:ext>
            </a:extLst>
          </p:cNvPr>
          <p:cNvSpPr/>
          <p:nvPr userDrawn="1">
            <p:custDataLst>
              <p:tags r:id="rId9"/>
            </p:custDataLst>
          </p:nvPr>
        </p:nvSpPr>
        <p:spPr bwMode="auto">
          <a:xfrm>
            <a:off x="4999039" y="1363664"/>
            <a:ext cx="2568575" cy="150813"/>
          </a:xfrm>
          <a:prstGeom prst="rect">
            <a:avLst/>
          </a:prstGeom>
          <a:solidFill>
            <a:schemeClr val="accent1"/>
          </a:solidFill>
          <a:ln w="9525" cap="flat" cmpd="sng" algn="ctr">
            <a:solidFill>
              <a:schemeClr val="tx1"/>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none" lIns="0" tIns="14288" rIns="0" bIns="14288" numCol="1" spcCol="0" rtlCol="0" anchor="ctr" anchorCtr="0">
            <a:noAutofit/>
          </a:bodyPr>
          <a:lstStyle/>
          <a:p>
            <a:pPr marL="0" lvl="0" indent="0" algn="ctr">
              <a:spcBef>
                <a:spcPct val="0"/>
              </a:spcBef>
              <a:spcAft>
                <a:spcPct val="0"/>
              </a:spcAft>
            </a:pPr>
            <a:fld id="{48E295FF-DF97-4A14-88A5-ABBDEFD305B1}" type="datetime'''''''''''''''''''''''''''''''''''''''''''''Q''''''2'''''''">
              <a:rPr lang="en-US" altLang="en-US" sz="800" b="1" u="none" kern="0" smtClean="0">
                <a:solidFill>
                  <a:schemeClr val="tx1"/>
                </a:solidFill>
                <a:effectLst/>
                <a:latin typeface="+mn-lt"/>
              </a:rPr>
              <a:pPr marL="0" lvl="0" indent="0" algn="ctr">
                <a:spcBef>
                  <a:spcPct val="0"/>
                </a:spcBef>
                <a:spcAft>
                  <a:spcPct val="0"/>
                </a:spcAft>
              </a:pPr>
              <a:t>Q2</a:t>
            </a:fld>
            <a:endParaRPr kumimoji="0" lang="en-US" sz="800" b="1" i="0" u="none" kern="0" cap="none" spc="0" baseline="0">
              <a:solidFill>
                <a:schemeClr val="tx1"/>
              </a:solidFill>
              <a:latin typeface="+mn-lt"/>
              <a:ea typeface="+mn-ea"/>
              <a:cs typeface="+mn-cs"/>
            </a:endParaRPr>
          </a:p>
        </p:txBody>
      </p:sp>
      <p:sp>
        <p:nvSpPr>
          <p:cNvPr id="195" name="Rectangle 194">
            <a:extLst>
              <a:ext uri="{FF2B5EF4-FFF2-40B4-BE49-F238E27FC236}">
                <a16:creationId xmlns:a16="http://schemas.microsoft.com/office/drawing/2014/main" id="{DFF5AB51-7C4A-4D14-ACAC-12335B816A2E}"/>
              </a:ext>
            </a:extLst>
          </p:cNvPr>
          <p:cNvSpPr/>
          <p:nvPr userDrawn="1">
            <p:custDataLst>
              <p:tags r:id="rId10"/>
            </p:custDataLst>
          </p:nvPr>
        </p:nvSpPr>
        <p:spPr bwMode="auto">
          <a:xfrm>
            <a:off x="7567612" y="1363664"/>
            <a:ext cx="2597150" cy="150813"/>
          </a:xfrm>
          <a:prstGeom prst="rect">
            <a:avLst/>
          </a:prstGeom>
          <a:solidFill>
            <a:schemeClr val="accent1"/>
          </a:solidFill>
          <a:ln w="9525" cap="flat" cmpd="sng" algn="ctr">
            <a:solidFill>
              <a:schemeClr val="tx1"/>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none" lIns="0" tIns="14288" rIns="0" bIns="14288" numCol="1" spcCol="0" rtlCol="0" anchor="ctr" anchorCtr="0">
            <a:noAutofit/>
          </a:bodyPr>
          <a:lstStyle/>
          <a:p>
            <a:pPr marL="0" lvl="0" indent="0" algn="ctr">
              <a:spcBef>
                <a:spcPct val="0"/>
              </a:spcBef>
              <a:spcAft>
                <a:spcPct val="0"/>
              </a:spcAft>
            </a:pPr>
            <a:fld id="{4AC494FA-A3FF-45B3-822F-69C4D6BDA9EA}" type="datetime'''Q''''''''''''''''''''''''''''''''3'''''">
              <a:rPr lang="en-US" altLang="en-US" sz="800" b="1" u="none" kern="0" smtClean="0">
                <a:solidFill>
                  <a:schemeClr val="tx1"/>
                </a:solidFill>
                <a:effectLst/>
                <a:latin typeface="+mn-lt"/>
              </a:rPr>
              <a:pPr marL="0" lvl="0" indent="0" algn="ctr">
                <a:spcBef>
                  <a:spcPct val="0"/>
                </a:spcBef>
                <a:spcAft>
                  <a:spcPct val="0"/>
                </a:spcAft>
              </a:pPr>
              <a:t>Q3</a:t>
            </a:fld>
            <a:endParaRPr kumimoji="0" lang="en-US" sz="800" b="1" i="0" u="none" kern="0" cap="none" spc="0" baseline="0">
              <a:solidFill>
                <a:schemeClr val="tx1"/>
              </a:solidFill>
              <a:latin typeface="+mn-lt"/>
              <a:ea typeface="+mn-ea"/>
              <a:cs typeface="+mn-cs"/>
            </a:endParaRPr>
          </a:p>
        </p:txBody>
      </p:sp>
      <p:sp>
        <p:nvSpPr>
          <p:cNvPr id="66" name="Rectangle 65">
            <a:extLst>
              <a:ext uri="{FF2B5EF4-FFF2-40B4-BE49-F238E27FC236}">
                <a16:creationId xmlns:a16="http://schemas.microsoft.com/office/drawing/2014/main" id="{2C16FFFE-8CE1-4222-8946-B5B059827792}"/>
              </a:ext>
            </a:extLst>
          </p:cNvPr>
          <p:cNvSpPr/>
          <p:nvPr userDrawn="1">
            <p:custDataLst>
              <p:tags r:id="rId11"/>
            </p:custDataLst>
          </p:nvPr>
        </p:nvSpPr>
        <p:spPr bwMode="auto">
          <a:xfrm>
            <a:off x="10164762" y="1363663"/>
            <a:ext cx="1722438" cy="150813"/>
          </a:xfrm>
          <a:prstGeom prst="rect">
            <a:avLst/>
          </a:prstGeom>
          <a:solidFill>
            <a:schemeClr val="accent1"/>
          </a:solidFill>
          <a:ln w="9525" cap="flat" cmpd="sng" algn="ctr">
            <a:solidFill>
              <a:schemeClr val="tx1"/>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none" lIns="0" tIns="14288" rIns="0" bIns="14288" numCol="1" spcCol="0" rtlCol="0" anchor="ctr" anchorCtr="0">
            <a:noAutofit/>
          </a:bodyPr>
          <a:lstStyle/>
          <a:p>
            <a:pPr marL="0" lvl="0" indent="0" algn="ctr">
              <a:spcBef>
                <a:spcPct val="0"/>
              </a:spcBef>
              <a:spcAft>
                <a:spcPct val="0"/>
              </a:spcAft>
            </a:pPr>
            <a:fld id="{FDDCF810-DA03-41A5-956E-3E8D6799DF37}" type="datetime'''''''''''''''''''''Q''''''''''''''4'''''''''''''''''">
              <a:rPr lang="en-US" altLang="en-US" sz="800" b="1" u="none" kern="0" smtClean="0">
                <a:solidFill>
                  <a:schemeClr val="tx1"/>
                </a:solidFill>
                <a:effectLst/>
                <a:latin typeface="+mn-lt"/>
              </a:rPr>
              <a:pPr marL="0" lvl="0" indent="0" algn="ctr">
                <a:spcBef>
                  <a:spcPct val="0"/>
                </a:spcBef>
                <a:spcAft>
                  <a:spcPct val="0"/>
                </a:spcAft>
              </a:pPr>
              <a:t>Q4</a:t>
            </a:fld>
            <a:endParaRPr kumimoji="0" lang="en-US" sz="800" b="1" i="0" u="none" kern="0" cap="none" spc="0" baseline="0">
              <a:solidFill>
                <a:schemeClr val="tx1"/>
              </a:solidFill>
              <a:latin typeface="+mn-lt"/>
              <a:ea typeface="+mn-ea"/>
              <a:cs typeface="+mn-cs"/>
            </a:endParaRPr>
          </a:p>
        </p:txBody>
      </p:sp>
      <p:sp>
        <p:nvSpPr>
          <p:cNvPr id="20" name="Rectangle 19">
            <a:extLst>
              <a:ext uri="{FF2B5EF4-FFF2-40B4-BE49-F238E27FC236}">
                <a16:creationId xmlns:a16="http://schemas.microsoft.com/office/drawing/2014/main" id="{4A5968D5-E4D2-4A1B-8565-856ECFB26E65}"/>
              </a:ext>
            </a:extLst>
          </p:cNvPr>
          <p:cNvSpPr/>
          <p:nvPr userDrawn="1">
            <p:custDataLst>
              <p:tags r:id="rId12"/>
            </p:custDataLst>
          </p:nvPr>
        </p:nvSpPr>
        <p:spPr bwMode="auto">
          <a:xfrm>
            <a:off x="735014" y="1514475"/>
            <a:ext cx="847725" cy="150813"/>
          </a:xfrm>
          <a:prstGeom prst="rect">
            <a:avLst/>
          </a:prstGeom>
          <a:solidFill>
            <a:schemeClr val="accent4"/>
          </a:solidFill>
          <a:ln w="9525" cap="flat" cmpd="sng" algn="ctr">
            <a:solidFill>
              <a:schemeClr val="tx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0" tIns="14288" rIns="0" bIns="14288" numCol="1" spcCol="0" rtlCol="0" anchor="ctr" anchorCtr="0">
            <a:noAutofit/>
          </a:bodyPr>
          <a:lstStyle/>
          <a:p>
            <a:pPr marL="0" lvl="0" indent="0" algn="ctr">
              <a:spcBef>
                <a:spcPct val="0"/>
              </a:spcBef>
              <a:spcAft>
                <a:spcPct val="0"/>
              </a:spcAft>
            </a:pPr>
            <a:fld id="{83BBD1C8-DC2C-469F-A493-7B0614EB74C6}" type="datetime'''''''''N''''''''''''''''''o''''''''''''''''''''v'''''">
              <a:rPr lang="en-US" altLang="en-US" sz="800" b="1" u="none" smtClean="0">
                <a:solidFill>
                  <a:schemeClr val="bg1"/>
                </a:solidFill>
                <a:effectLst/>
                <a:latin typeface="+mn-lt"/>
              </a:rPr>
              <a:pPr marL="0" lvl="0" indent="0" algn="ctr">
                <a:spcBef>
                  <a:spcPct val="0"/>
                </a:spcBef>
                <a:spcAft>
                  <a:spcPct val="0"/>
                </a:spcAft>
              </a:pPr>
              <a:t>Nov</a:t>
            </a:fld>
            <a:endParaRPr kumimoji="0" lang="en-US" sz="800" b="1" i="0" u="none" cap="none" baseline="0">
              <a:solidFill>
                <a:schemeClr val="bg1"/>
              </a:solidFill>
              <a:latin typeface="+mn-lt"/>
              <a:ea typeface="+mn-ea"/>
              <a:cs typeface="+mn-cs"/>
            </a:endParaRPr>
          </a:p>
        </p:txBody>
      </p:sp>
      <p:sp>
        <p:nvSpPr>
          <p:cNvPr id="21" name="Rectangle 20">
            <a:extLst>
              <a:ext uri="{FF2B5EF4-FFF2-40B4-BE49-F238E27FC236}">
                <a16:creationId xmlns:a16="http://schemas.microsoft.com/office/drawing/2014/main" id="{009D0DD6-1365-4D13-ADC7-0DECEFB4648F}"/>
              </a:ext>
            </a:extLst>
          </p:cNvPr>
          <p:cNvSpPr/>
          <p:nvPr userDrawn="1">
            <p:custDataLst>
              <p:tags r:id="rId13"/>
            </p:custDataLst>
          </p:nvPr>
        </p:nvSpPr>
        <p:spPr bwMode="auto">
          <a:xfrm>
            <a:off x="1582738" y="1514475"/>
            <a:ext cx="874713" cy="150813"/>
          </a:xfrm>
          <a:prstGeom prst="rect">
            <a:avLst/>
          </a:prstGeom>
          <a:solidFill>
            <a:schemeClr val="accent4"/>
          </a:solidFill>
          <a:ln w="9525" cap="flat" cmpd="sng" algn="ctr">
            <a:solidFill>
              <a:schemeClr val="tx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0" tIns="14288" rIns="0" bIns="14288" numCol="1" spcCol="0" rtlCol="0" anchor="ctr" anchorCtr="0">
            <a:noAutofit/>
          </a:bodyPr>
          <a:lstStyle/>
          <a:p>
            <a:pPr marL="0" lvl="0" indent="0" algn="ctr">
              <a:spcBef>
                <a:spcPct val="0"/>
              </a:spcBef>
              <a:spcAft>
                <a:spcPct val="0"/>
              </a:spcAft>
            </a:pPr>
            <a:fld id="{6E12251C-C259-4A6E-860E-9E9325EB536A}" type="datetime'''''''''''''''''''''D''''''''e''''''c'''''''''''''">
              <a:rPr lang="en-US" altLang="en-US" sz="800" b="1" u="none" smtClean="0">
                <a:solidFill>
                  <a:schemeClr val="bg1"/>
                </a:solidFill>
                <a:effectLst/>
                <a:latin typeface="+mn-lt"/>
              </a:rPr>
              <a:pPr marL="0" lvl="0" indent="0" algn="ctr">
                <a:spcBef>
                  <a:spcPct val="0"/>
                </a:spcBef>
                <a:spcAft>
                  <a:spcPct val="0"/>
                </a:spcAft>
              </a:pPr>
              <a:t>Dec</a:t>
            </a:fld>
            <a:endParaRPr kumimoji="0" lang="en-US" sz="800" b="1" i="0" u="none" cap="none" baseline="0">
              <a:solidFill>
                <a:schemeClr val="bg1"/>
              </a:solidFill>
              <a:latin typeface="+mn-lt"/>
              <a:ea typeface="+mn-ea"/>
              <a:cs typeface="+mn-cs"/>
            </a:endParaRPr>
          </a:p>
        </p:txBody>
      </p:sp>
      <p:sp>
        <p:nvSpPr>
          <p:cNvPr id="160" name="Rectangle 159">
            <a:extLst>
              <a:ext uri="{FF2B5EF4-FFF2-40B4-BE49-F238E27FC236}">
                <a16:creationId xmlns:a16="http://schemas.microsoft.com/office/drawing/2014/main" id="{9D5E5691-3050-455A-8FB9-FBE522E68314}"/>
              </a:ext>
            </a:extLst>
          </p:cNvPr>
          <p:cNvSpPr/>
          <p:nvPr userDrawn="1">
            <p:custDataLst>
              <p:tags r:id="rId14"/>
            </p:custDataLst>
          </p:nvPr>
        </p:nvSpPr>
        <p:spPr bwMode="auto">
          <a:xfrm>
            <a:off x="2457451" y="1514475"/>
            <a:ext cx="874713" cy="150813"/>
          </a:xfrm>
          <a:prstGeom prst="rect">
            <a:avLst/>
          </a:prstGeom>
          <a:solidFill>
            <a:schemeClr val="accent4"/>
          </a:solidFill>
          <a:ln w="9525" cap="flat" cmpd="sng" algn="ctr">
            <a:solidFill>
              <a:schemeClr val="tx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0" tIns="14288" rIns="0" bIns="14288" numCol="1" spcCol="0" rtlCol="0" anchor="ctr" anchorCtr="0">
            <a:noAutofit/>
          </a:bodyPr>
          <a:lstStyle/>
          <a:p>
            <a:pPr marL="0" lvl="0" indent="0" algn="ctr">
              <a:spcBef>
                <a:spcPct val="0"/>
              </a:spcBef>
              <a:spcAft>
                <a:spcPct val="0"/>
              </a:spcAft>
            </a:pPr>
            <a:fld id="{91956149-9E93-4A1A-9A7C-D0DE9D388BAA}" type="datetime'''''''''J''''''''''''''''''''''''''''''''an'''''">
              <a:rPr lang="en-US" altLang="en-US" sz="800" b="1" u="none" smtClean="0">
                <a:solidFill>
                  <a:schemeClr val="bg1"/>
                </a:solidFill>
                <a:effectLst/>
                <a:latin typeface="+mn-lt"/>
              </a:rPr>
              <a:pPr marL="0" lvl="0" indent="0" algn="ctr">
                <a:spcBef>
                  <a:spcPct val="0"/>
                </a:spcBef>
                <a:spcAft>
                  <a:spcPct val="0"/>
                </a:spcAft>
              </a:pPr>
              <a:t>Jan</a:t>
            </a:fld>
            <a:endParaRPr kumimoji="0" lang="en-US" sz="800" b="1" i="0" u="none" cap="none" baseline="0">
              <a:solidFill>
                <a:schemeClr val="bg1"/>
              </a:solidFill>
              <a:latin typeface="+mn-lt"/>
              <a:ea typeface="+mn-ea"/>
              <a:cs typeface="+mn-cs"/>
            </a:endParaRPr>
          </a:p>
        </p:txBody>
      </p:sp>
      <p:sp>
        <p:nvSpPr>
          <p:cNvPr id="161" name="Rectangle 160">
            <a:extLst>
              <a:ext uri="{FF2B5EF4-FFF2-40B4-BE49-F238E27FC236}">
                <a16:creationId xmlns:a16="http://schemas.microsoft.com/office/drawing/2014/main" id="{BB8B46C3-D859-4EF6-BF4E-DA1AE4DD798A}"/>
              </a:ext>
            </a:extLst>
          </p:cNvPr>
          <p:cNvSpPr/>
          <p:nvPr userDrawn="1">
            <p:custDataLst>
              <p:tags r:id="rId15"/>
            </p:custDataLst>
          </p:nvPr>
        </p:nvSpPr>
        <p:spPr bwMode="auto">
          <a:xfrm>
            <a:off x="3332164" y="1514475"/>
            <a:ext cx="790575" cy="150813"/>
          </a:xfrm>
          <a:prstGeom prst="rect">
            <a:avLst/>
          </a:prstGeom>
          <a:solidFill>
            <a:schemeClr val="accent4"/>
          </a:solidFill>
          <a:ln w="9525" cap="flat" cmpd="sng" algn="ctr">
            <a:solidFill>
              <a:schemeClr val="tx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0" tIns="14288" rIns="0" bIns="14288" numCol="1" spcCol="0" rtlCol="0" anchor="ctr" anchorCtr="0">
            <a:noAutofit/>
          </a:bodyPr>
          <a:lstStyle/>
          <a:p>
            <a:pPr marL="0" lvl="0" indent="0" algn="ctr">
              <a:spcBef>
                <a:spcPct val="0"/>
              </a:spcBef>
              <a:spcAft>
                <a:spcPct val="0"/>
              </a:spcAft>
            </a:pPr>
            <a:fld id="{97FB60A8-8D9D-4360-BD79-F33FD139526B}" type="datetime'''''''F''''''''e''''b'''">
              <a:rPr lang="en-US" altLang="en-US" sz="800" b="1" u="none" smtClean="0">
                <a:solidFill>
                  <a:schemeClr val="bg1"/>
                </a:solidFill>
                <a:effectLst/>
                <a:latin typeface="+mn-lt"/>
              </a:rPr>
              <a:pPr marL="0" lvl="0" indent="0" algn="ctr">
                <a:spcBef>
                  <a:spcPct val="0"/>
                </a:spcBef>
                <a:spcAft>
                  <a:spcPct val="0"/>
                </a:spcAft>
              </a:pPr>
              <a:t>Feb</a:t>
            </a:fld>
            <a:endParaRPr kumimoji="0" lang="en-US" sz="800" b="1" i="0" u="none" cap="none" baseline="0">
              <a:solidFill>
                <a:schemeClr val="bg1"/>
              </a:solidFill>
              <a:latin typeface="+mn-lt"/>
              <a:ea typeface="+mn-ea"/>
              <a:cs typeface="+mn-cs"/>
            </a:endParaRPr>
          </a:p>
        </p:txBody>
      </p:sp>
      <p:sp>
        <p:nvSpPr>
          <p:cNvPr id="162" name="Rectangle 161">
            <a:extLst>
              <a:ext uri="{FF2B5EF4-FFF2-40B4-BE49-F238E27FC236}">
                <a16:creationId xmlns:a16="http://schemas.microsoft.com/office/drawing/2014/main" id="{436E35A3-C788-49B3-8501-019097AE9860}"/>
              </a:ext>
            </a:extLst>
          </p:cNvPr>
          <p:cNvSpPr/>
          <p:nvPr userDrawn="1">
            <p:custDataLst>
              <p:tags r:id="rId16"/>
            </p:custDataLst>
          </p:nvPr>
        </p:nvSpPr>
        <p:spPr bwMode="auto">
          <a:xfrm>
            <a:off x="4122738" y="1514475"/>
            <a:ext cx="876300" cy="150813"/>
          </a:xfrm>
          <a:prstGeom prst="rect">
            <a:avLst/>
          </a:prstGeom>
          <a:solidFill>
            <a:schemeClr val="accent4"/>
          </a:solidFill>
          <a:ln w="9525" cap="flat" cmpd="sng" algn="ctr">
            <a:solidFill>
              <a:schemeClr val="tx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0" tIns="14288" rIns="0" bIns="14288" numCol="1" spcCol="0" rtlCol="0" anchor="ctr" anchorCtr="0">
            <a:noAutofit/>
          </a:bodyPr>
          <a:lstStyle/>
          <a:p>
            <a:pPr marL="0" lvl="0" indent="0" algn="ctr">
              <a:spcBef>
                <a:spcPct val="0"/>
              </a:spcBef>
              <a:spcAft>
                <a:spcPct val="0"/>
              </a:spcAft>
            </a:pPr>
            <a:fld id="{B71362EC-D304-459D-95FB-E30885B4753E}" type="datetime'''''''''''''''''''M''''''''''a''''r'''''''">
              <a:rPr lang="en-US" altLang="en-US" sz="800" b="1" u="none" smtClean="0">
                <a:solidFill>
                  <a:schemeClr val="bg1"/>
                </a:solidFill>
                <a:effectLst/>
                <a:latin typeface="+mn-lt"/>
              </a:rPr>
              <a:pPr marL="0" lvl="0" indent="0" algn="ctr">
                <a:spcBef>
                  <a:spcPct val="0"/>
                </a:spcBef>
                <a:spcAft>
                  <a:spcPct val="0"/>
                </a:spcAft>
              </a:pPr>
              <a:t>Mar</a:t>
            </a:fld>
            <a:endParaRPr kumimoji="0" lang="en-US" sz="800" b="1" i="0" u="none" cap="none" baseline="0">
              <a:solidFill>
                <a:schemeClr val="bg1"/>
              </a:solidFill>
              <a:latin typeface="+mn-lt"/>
              <a:ea typeface="+mn-ea"/>
              <a:cs typeface="+mn-cs"/>
            </a:endParaRPr>
          </a:p>
        </p:txBody>
      </p:sp>
      <p:sp>
        <p:nvSpPr>
          <p:cNvPr id="163" name="Rectangle 162">
            <a:extLst>
              <a:ext uri="{FF2B5EF4-FFF2-40B4-BE49-F238E27FC236}">
                <a16:creationId xmlns:a16="http://schemas.microsoft.com/office/drawing/2014/main" id="{35136DAA-60C7-4F95-A624-7E4F9097BF45}"/>
              </a:ext>
            </a:extLst>
          </p:cNvPr>
          <p:cNvSpPr/>
          <p:nvPr userDrawn="1">
            <p:custDataLst>
              <p:tags r:id="rId17"/>
            </p:custDataLst>
          </p:nvPr>
        </p:nvSpPr>
        <p:spPr bwMode="auto">
          <a:xfrm>
            <a:off x="4999038" y="1514475"/>
            <a:ext cx="846138" cy="150813"/>
          </a:xfrm>
          <a:prstGeom prst="rect">
            <a:avLst/>
          </a:prstGeom>
          <a:solidFill>
            <a:schemeClr val="accent4"/>
          </a:solidFill>
          <a:ln w="9525" cap="flat" cmpd="sng" algn="ctr">
            <a:solidFill>
              <a:schemeClr val="tx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0" tIns="14288" rIns="0" bIns="14288" numCol="1" spcCol="0" rtlCol="0" anchor="ctr" anchorCtr="0">
            <a:noAutofit/>
          </a:bodyPr>
          <a:lstStyle/>
          <a:p>
            <a:pPr marL="0" lvl="0" indent="0" algn="ctr">
              <a:spcBef>
                <a:spcPct val="0"/>
              </a:spcBef>
              <a:spcAft>
                <a:spcPct val="0"/>
              </a:spcAft>
            </a:pPr>
            <a:fld id="{09C52C1A-38EC-44CB-B540-0F3116FFC669}" type="datetime'''''''''''''''''''''''A''''p''''''''''''''''''''r'''''''''''''">
              <a:rPr lang="en-US" altLang="en-US" sz="800" b="1" u="none" smtClean="0">
                <a:solidFill>
                  <a:schemeClr val="bg1"/>
                </a:solidFill>
                <a:effectLst/>
                <a:latin typeface="+mn-lt"/>
              </a:rPr>
              <a:pPr marL="0" lvl="0" indent="0" algn="ctr">
                <a:spcBef>
                  <a:spcPct val="0"/>
                </a:spcBef>
                <a:spcAft>
                  <a:spcPct val="0"/>
                </a:spcAft>
              </a:pPr>
              <a:t>Apr</a:t>
            </a:fld>
            <a:endParaRPr kumimoji="0" lang="en-US" sz="800" b="1" i="0" u="none" cap="none" baseline="0">
              <a:solidFill>
                <a:schemeClr val="bg1"/>
              </a:solidFill>
              <a:latin typeface="+mn-lt"/>
              <a:ea typeface="+mn-ea"/>
              <a:cs typeface="+mn-cs"/>
            </a:endParaRPr>
          </a:p>
        </p:txBody>
      </p:sp>
      <p:sp>
        <p:nvSpPr>
          <p:cNvPr id="164" name="Rectangle 163">
            <a:extLst>
              <a:ext uri="{FF2B5EF4-FFF2-40B4-BE49-F238E27FC236}">
                <a16:creationId xmlns:a16="http://schemas.microsoft.com/office/drawing/2014/main" id="{9A86B049-8A1B-4F79-8797-D1B484AD11A9}"/>
              </a:ext>
            </a:extLst>
          </p:cNvPr>
          <p:cNvSpPr/>
          <p:nvPr userDrawn="1">
            <p:custDataLst>
              <p:tags r:id="rId18"/>
            </p:custDataLst>
          </p:nvPr>
        </p:nvSpPr>
        <p:spPr bwMode="auto">
          <a:xfrm>
            <a:off x="5845176" y="1514475"/>
            <a:ext cx="874713" cy="150813"/>
          </a:xfrm>
          <a:prstGeom prst="rect">
            <a:avLst/>
          </a:prstGeom>
          <a:solidFill>
            <a:schemeClr val="accent4"/>
          </a:solidFill>
          <a:ln w="9525" cap="flat" cmpd="sng" algn="ctr">
            <a:solidFill>
              <a:schemeClr val="tx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0" tIns="14288" rIns="0" bIns="14288" numCol="1" spcCol="0" rtlCol="0" anchor="ctr" anchorCtr="0">
            <a:noAutofit/>
          </a:bodyPr>
          <a:lstStyle/>
          <a:p>
            <a:pPr marL="0" lvl="0" indent="0" algn="ctr">
              <a:spcBef>
                <a:spcPct val="0"/>
              </a:spcBef>
              <a:spcAft>
                <a:spcPct val="0"/>
              </a:spcAft>
            </a:pPr>
            <a:fld id="{9187AD28-9130-4BEF-BA8B-C4DB4636AF3B}" type="datetime'''''''''''''''''M''a''''''''''''''''''''''''''''''y'''">
              <a:rPr lang="en-US" altLang="en-US" sz="800" b="1" u="none" smtClean="0">
                <a:solidFill>
                  <a:schemeClr val="bg1"/>
                </a:solidFill>
                <a:effectLst/>
                <a:latin typeface="+mn-lt"/>
              </a:rPr>
              <a:pPr marL="0" lvl="0" indent="0" algn="ctr">
                <a:spcBef>
                  <a:spcPct val="0"/>
                </a:spcBef>
                <a:spcAft>
                  <a:spcPct val="0"/>
                </a:spcAft>
              </a:pPr>
              <a:t>May</a:t>
            </a:fld>
            <a:endParaRPr kumimoji="0" lang="en-US" sz="800" b="1" i="0" u="none" cap="none" baseline="0">
              <a:solidFill>
                <a:schemeClr val="bg1"/>
              </a:solidFill>
              <a:latin typeface="+mn-lt"/>
              <a:ea typeface="+mn-ea"/>
              <a:cs typeface="+mn-cs"/>
            </a:endParaRPr>
          </a:p>
        </p:txBody>
      </p:sp>
      <p:sp>
        <p:nvSpPr>
          <p:cNvPr id="165" name="Rectangle 164">
            <a:extLst>
              <a:ext uri="{FF2B5EF4-FFF2-40B4-BE49-F238E27FC236}">
                <a16:creationId xmlns:a16="http://schemas.microsoft.com/office/drawing/2014/main" id="{578AF94B-A374-42F4-A09D-C71BF10986D8}"/>
              </a:ext>
            </a:extLst>
          </p:cNvPr>
          <p:cNvSpPr/>
          <p:nvPr userDrawn="1">
            <p:custDataLst>
              <p:tags r:id="rId19"/>
            </p:custDataLst>
          </p:nvPr>
        </p:nvSpPr>
        <p:spPr bwMode="auto">
          <a:xfrm>
            <a:off x="6719889" y="1514475"/>
            <a:ext cx="847725" cy="150813"/>
          </a:xfrm>
          <a:prstGeom prst="rect">
            <a:avLst/>
          </a:prstGeom>
          <a:solidFill>
            <a:schemeClr val="accent4"/>
          </a:solidFill>
          <a:ln w="9525" cap="flat" cmpd="sng" algn="ctr">
            <a:solidFill>
              <a:schemeClr val="tx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0" tIns="14288" rIns="0" bIns="14288" numCol="1" spcCol="0" rtlCol="0" anchor="ctr" anchorCtr="0">
            <a:noAutofit/>
          </a:bodyPr>
          <a:lstStyle/>
          <a:p>
            <a:pPr marL="0" lvl="0" indent="0" algn="ctr">
              <a:spcBef>
                <a:spcPct val="0"/>
              </a:spcBef>
              <a:spcAft>
                <a:spcPct val="0"/>
              </a:spcAft>
            </a:pPr>
            <a:fld id="{9F26EB54-D707-4AA9-8D08-9FF381E55FC4}" type="datetime'''''''''''''''J''''''''u''''''''''''''''''''''''''n'''''''''">
              <a:rPr lang="en-US" altLang="en-US" sz="800" b="1" u="none" smtClean="0">
                <a:solidFill>
                  <a:schemeClr val="bg1"/>
                </a:solidFill>
                <a:effectLst/>
                <a:latin typeface="+mn-lt"/>
              </a:rPr>
              <a:pPr marL="0" lvl="0" indent="0" algn="ctr">
                <a:spcBef>
                  <a:spcPct val="0"/>
                </a:spcBef>
                <a:spcAft>
                  <a:spcPct val="0"/>
                </a:spcAft>
              </a:pPr>
              <a:t>Jun</a:t>
            </a:fld>
            <a:endParaRPr kumimoji="0" lang="en-US" sz="800" b="1" i="0" u="none" cap="none" baseline="0">
              <a:solidFill>
                <a:schemeClr val="bg1"/>
              </a:solidFill>
              <a:latin typeface="+mn-lt"/>
              <a:ea typeface="+mn-ea"/>
              <a:cs typeface="+mn-cs"/>
            </a:endParaRPr>
          </a:p>
        </p:txBody>
      </p:sp>
      <p:sp>
        <p:nvSpPr>
          <p:cNvPr id="166" name="Rectangle 165">
            <a:extLst>
              <a:ext uri="{FF2B5EF4-FFF2-40B4-BE49-F238E27FC236}">
                <a16:creationId xmlns:a16="http://schemas.microsoft.com/office/drawing/2014/main" id="{ACA61620-A061-4ECE-A7CA-3938D25468AA}"/>
              </a:ext>
            </a:extLst>
          </p:cNvPr>
          <p:cNvSpPr/>
          <p:nvPr userDrawn="1">
            <p:custDataLst>
              <p:tags r:id="rId20"/>
            </p:custDataLst>
          </p:nvPr>
        </p:nvSpPr>
        <p:spPr bwMode="auto">
          <a:xfrm>
            <a:off x="7567613" y="1514475"/>
            <a:ext cx="874713" cy="150813"/>
          </a:xfrm>
          <a:prstGeom prst="rect">
            <a:avLst/>
          </a:prstGeom>
          <a:solidFill>
            <a:schemeClr val="accent4"/>
          </a:solidFill>
          <a:ln w="9525" cap="flat" cmpd="sng" algn="ctr">
            <a:solidFill>
              <a:schemeClr val="tx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0" tIns="14288" rIns="0" bIns="14288" numCol="1" spcCol="0" rtlCol="0" anchor="ctr" anchorCtr="0">
            <a:noAutofit/>
          </a:bodyPr>
          <a:lstStyle/>
          <a:p>
            <a:pPr marL="0" lvl="0" indent="0" algn="ctr">
              <a:spcBef>
                <a:spcPct val="0"/>
              </a:spcBef>
              <a:spcAft>
                <a:spcPct val="0"/>
              </a:spcAft>
            </a:pPr>
            <a:fld id="{C4D1C020-01F8-4E2A-AE5B-04976949DC07}" type="datetime'''''''J''''ul'''''''''''''''''''''''''''''''''''''">
              <a:rPr lang="en-US" altLang="en-US" sz="800" b="1" u="none" smtClean="0">
                <a:solidFill>
                  <a:schemeClr val="bg1"/>
                </a:solidFill>
                <a:effectLst/>
                <a:latin typeface="+mn-lt"/>
              </a:rPr>
              <a:pPr marL="0" lvl="0" indent="0" algn="ctr">
                <a:spcBef>
                  <a:spcPct val="0"/>
                </a:spcBef>
                <a:spcAft>
                  <a:spcPct val="0"/>
                </a:spcAft>
              </a:pPr>
              <a:t>Jul</a:t>
            </a:fld>
            <a:endParaRPr kumimoji="0" lang="en-US" sz="800" b="1" i="0" u="none" cap="none" baseline="0">
              <a:solidFill>
                <a:schemeClr val="bg1"/>
              </a:solidFill>
              <a:latin typeface="+mn-lt"/>
              <a:ea typeface="+mn-ea"/>
              <a:cs typeface="+mn-cs"/>
            </a:endParaRPr>
          </a:p>
        </p:txBody>
      </p:sp>
      <p:sp>
        <p:nvSpPr>
          <p:cNvPr id="61" name="Rectangle 60">
            <a:extLst>
              <a:ext uri="{FF2B5EF4-FFF2-40B4-BE49-F238E27FC236}">
                <a16:creationId xmlns:a16="http://schemas.microsoft.com/office/drawing/2014/main" id="{D4A53274-6457-4C5B-94BF-A09043D8F830}"/>
              </a:ext>
            </a:extLst>
          </p:cNvPr>
          <p:cNvSpPr/>
          <p:nvPr userDrawn="1">
            <p:custDataLst>
              <p:tags r:id="rId21"/>
            </p:custDataLst>
          </p:nvPr>
        </p:nvSpPr>
        <p:spPr bwMode="auto">
          <a:xfrm>
            <a:off x="8442325" y="1514475"/>
            <a:ext cx="876300" cy="150813"/>
          </a:xfrm>
          <a:prstGeom prst="rect">
            <a:avLst/>
          </a:prstGeom>
          <a:solidFill>
            <a:schemeClr val="accent4"/>
          </a:solidFill>
          <a:ln w="9525" cap="flat" cmpd="sng" algn="ctr">
            <a:solidFill>
              <a:schemeClr val="tx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0" tIns="14288" rIns="0" bIns="14288" numCol="1" spcCol="0" rtlCol="0" anchor="ctr" anchorCtr="0">
            <a:noAutofit/>
          </a:bodyPr>
          <a:lstStyle/>
          <a:p>
            <a:pPr marL="0" lvl="0" indent="0" algn="ctr">
              <a:spcBef>
                <a:spcPct val="0"/>
              </a:spcBef>
              <a:spcAft>
                <a:spcPct val="0"/>
              </a:spcAft>
            </a:pPr>
            <a:fld id="{43C9A0F4-2C10-4F94-A37C-7A74C65902B5}" type="datetime'''''A''''''''''u''''''''''''''g'''">
              <a:rPr lang="en-US" altLang="en-US" sz="800" b="1" u="none" smtClean="0">
                <a:solidFill>
                  <a:schemeClr val="bg1"/>
                </a:solidFill>
                <a:effectLst/>
                <a:latin typeface="+mn-lt"/>
              </a:rPr>
              <a:pPr marL="0" lvl="0" indent="0" algn="ctr">
                <a:spcBef>
                  <a:spcPct val="0"/>
                </a:spcBef>
                <a:spcAft>
                  <a:spcPct val="0"/>
                </a:spcAft>
              </a:pPr>
              <a:t>Aug</a:t>
            </a:fld>
            <a:endParaRPr kumimoji="0" lang="en-US" sz="800" b="1" i="0" u="none" cap="none" baseline="0">
              <a:solidFill>
                <a:schemeClr val="bg1"/>
              </a:solidFill>
              <a:latin typeface="+mn-lt"/>
              <a:ea typeface="+mn-ea"/>
              <a:cs typeface="+mn-cs"/>
            </a:endParaRPr>
          </a:p>
        </p:txBody>
      </p:sp>
      <p:sp>
        <p:nvSpPr>
          <p:cNvPr id="63" name="Rectangle 62">
            <a:extLst>
              <a:ext uri="{FF2B5EF4-FFF2-40B4-BE49-F238E27FC236}">
                <a16:creationId xmlns:a16="http://schemas.microsoft.com/office/drawing/2014/main" id="{2FA41376-A999-4FE1-B166-D6059D421807}"/>
              </a:ext>
            </a:extLst>
          </p:cNvPr>
          <p:cNvSpPr/>
          <p:nvPr userDrawn="1">
            <p:custDataLst>
              <p:tags r:id="rId22"/>
            </p:custDataLst>
          </p:nvPr>
        </p:nvSpPr>
        <p:spPr bwMode="auto">
          <a:xfrm>
            <a:off x="9318625" y="1514475"/>
            <a:ext cx="846138" cy="150813"/>
          </a:xfrm>
          <a:prstGeom prst="rect">
            <a:avLst/>
          </a:prstGeom>
          <a:solidFill>
            <a:schemeClr val="accent4"/>
          </a:solidFill>
          <a:ln w="9525" cap="flat" cmpd="sng" algn="ctr">
            <a:solidFill>
              <a:schemeClr val="tx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0" tIns="14288" rIns="0" bIns="14288" numCol="1" spcCol="0" rtlCol="0" anchor="ctr" anchorCtr="0">
            <a:noAutofit/>
          </a:bodyPr>
          <a:lstStyle/>
          <a:p>
            <a:pPr marL="0" lvl="0" indent="0" algn="ctr">
              <a:spcBef>
                <a:spcPct val="0"/>
              </a:spcBef>
              <a:spcAft>
                <a:spcPct val="0"/>
              </a:spcAft>
            </a:pPr>
            <a:fld id="{BEAE93E4-28FD-4A27-89BB-88995835BA0B}" type="datetime'S''''e''''''''''''''''''''p'''''''''''''''''''''">
              <a:rPr lang="en-US" altLang="en-US" sz="800" b="1" u="none" smtClean="0">
                <a:solidFill>
                  <a:schemeClr val="bg1"/>
                </a:solidFill>
                <a:effectLst/>
                <a:latin typeface="+mn-lt"/>
              </a:rPr>
              <a:pPr marL="0" lvl="0" indent="0" algn="ctr">
                <a:spcBef>
                  <a:spcPct val="0"/>
                </a:spcBef>
                <a:spcAft>
                  <a:spcPct val="0"/>
                </a:spcAft>
              </a:pPr>
              <a:t>Sep</a:t>
            </a:fld>
            <a:endParaRPr kumimoji="0" lang="en-US" sz="800" b="1" i="0" u="none" cap="none" baseline="0">
              <a:solidFill>
                <a:schemeClr val="bg1"/>
              </a:solidFill>
              <a:latin typeface="+mn-lt"/>
              <a:ea typeface="+mn-ea"/>
              <a:cs typeface="+mn-cs"/>
            </a:endParaRPr>
          </a:p>
        </p:txBody>
      </p:sp>
      <p:sp>
        <p:nvSpPr>
          <p:cNvPr id="64" name="Rectangle 63">
            <a:extLst>
              <a:ext uri="{FF2B5EF4-FFF2-40B4-BE49-F238E27FC236}">
                <a16:creationId xmlns:a16="http://schemas.microsoft.com/office/drawing/2014/main" id="{E3D1D692-7AED-4D97-8C40-AD934EF6E369}"/>
              </a:ext>
            </a:extLst>
          </p:cNvPr>
          <p:cNvSpPr/>
          <p:nvPr userDrawn="1">
            <p:custDataLst>
              <p:tags r:id="rId23"/>
            </p:custDataLst>
          </p:nvPr>
        </p:nvSpPr>
        <p:spPr bwMode="auto">
          <a:xfrm>
            <a:off x="10164763" y="1514475"/>
            <a:ext cx="874713" cy="150813"/>
          </a:xfrm>
          <a:prstGeom prst="rect">
            <a:avLst/>
          </a:prstGeom>
          <a:solidFill>
            <a:schemeClr val="accent4"/>
          </a:solidFill>
          <a:ln w="9525" cap="flat" cmpd="sng" algn="ctr">
            <a:solidFill>
              <a:schemeClr val="tx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0" tIns="14288" rIns="0" bIns="14288" numCol="1" spcCol="0" rtlCol="0" anchor="ctr" anchorCtr="0">
            <a:noAutofit/>
          </a:bodyPr>
          <a:lstStyle/>
          <a:p>
            <a:pPr marL="0" lvl="0" indent="0" algn="ctr">
              <a:spcBef>
                <a:spcPct val="0"/>
              </a:spcBef>
              <a:spcAft>
                <a:spcPct val="0"/>
              </a:spcAft>
            </a:pPr>
            <a:fld id="{40C0D8D8-9F44-4415-B8D0-CBDC78B23120}" type="datetime'''''''''''''''''''''''''''''''''''''O''c''t'''''''">
              <a:rPr lang="en-US" altLang="en-US" sz="800" b="1" u="none" smtClean="0">
                <a:solidFill>
                  <a:schemeClr val="bg1"/>
                </a:solidFill>
                <a:effectLst/>
                <a:latin typeface="+mn-lt"/>
              </a:rPr>
              <a:pPr marL="0" lvl="0" indent="0" algn="ctr">
                <a:spcBef>
                  <a:spcPct val="0"/>
                </a:spcBef>
                <a:spcAft>
                  <a:spcPct val="0"/>
                </a:spcAft>
              </a:pPr>
              <a:t>Oct</a:t>
            </a:fld>
            <a:endParaRPr kumimoji="0" lang="en-US" sz="800" b="1" i="0" u="none" cap="none" baseline="0">
              <a:solidFill>
                <a:schemeClr val="bg1"/>
              </a:solidFill>
              <a:latin typeface="+mn-lt"/>
              <a:ea typeface="+mn-ea"/>
              <a:cs typeface="+mn-cs"/>
            </a:endParaRPr>
          </a:p>
        </p:txBody>
      </p:sp>
      <p:sp>
        <p:nvSpPr>
          <p:cNvPr id="65" name="Rectangle 64">
            <a:extLst>
              <a:ext uri="{FF2B5EF4-FFF2-40B4-BE49-F238E27FC236}">
                <a16:creationId xmlns:a16="http://schemas.microsoft.com/office/drawing/2014/main" id="{B9911968-0C64-4BE7-9D95-A94B796EB8BE}"/>
              </a:ext>
            </a:extLst>
          </p:cNvPr>
          <p:cNvSpPr/>
          <p:nvPr userDrawn="1">
            <p:custDataLst>
              <p:tags r:id="rId24"/>
            </p:custDataLst>
          </p:nvPr>
        </p:nvSpPr>
        <p:spPr bwMode="auto">
          <a:xfrm>
            <a:off x="11039475" y="1514475"/>
            <a:ext cx="847725" cy="150813"/>
          </a:xfrm>
          <a:prstGeom prst="rect">
            <a:avLst/>
          </a:prstGeom>
          <a:solidFill>
            <a:schemeClr val="accent4"/>
          </a:solidFill>
          <a:ln w="9525" cap="flat" cmpd="sng" algn="ctr">
            <a:solidFill>
              <a:schemeClr val="tx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0" tIns="14288" rIns="0" bIns="14288" numCol="1" spcCol="0" rtlCol="0" anchor="ctr" anchorCtr="0">
            <a:noAutofit/>
          </a:bodyPr>
          <a:lstStyle/>
          <a:p>
            <a:pPr marL="0" lvl="0" indent="0" algn="ctr">
              <a:spcBef>
                <a:spcPct val="0"/>
              </a:spcBef>
              <a:spcAft>
                <a:spcPct val="0"/>
              </a:spcAft>
            </a:pPr>
            <a:fld id="{305FD412-1E53-4474-A153-6C8C38112983}" type="datetime'''''''''''''''''''''''''''''''''''''''No''''''v'''''''''''''''">
              <a:rPr lang="en-US" altLang="en-US" sz="800" b="1" u="none" smtClean="0">
                <a:solidFill>
                  <a:schemeClr val="bg1"/>
                </a:solidFill>
                <a:effectLst/>
                <a:latin typeface="+mn-lt"/>
              </a:rPr>
              <a:pPr marL="0" lvl="0" indent="0" algn="ctr">
                <a:spcBef>
                  <a:spcPct val="0"/>
                </a:spcBef>
                <a:spcAft>
                  <a:spcPct val="0"/>
                </a:spcAft>
              </a:pPr>
              <a:t>Nov</a:t>
            </a:fld>
            <a:endParaRPr kumimoji="0" lang="en-US" sz="800" b="1" i="0" u="none" cap="none" baseline="0">
              <a:solidFill>
                <a:schemeClr val="bg1"/>
              </a:solidFill>
              <a:latin typeface="+mn-lt"/>
              <a:ea typeface="+mn-ea"/>
              <a:cs typeface="+mn-cs"/>
            </a:endParaRPr>
          </a:p>
        </p:txBody>
      </p:sp>
      <p:sp>
        <p:nvSpPr>
          <p:cNvPr id="11" name="Rectangle 10">
            <a:extLst>
              <a:ext uri="{FF2B5EF4-FFF2-40B4-BE49-F238E27FC236}">
                <a16:creationId xmlns:a16="http://schemas.microsoft.com/office/drawing/2014/main" id="{8447A167-17F9-4158-B54D-544BE4BFD2F5}"/>
              </a:ext>
            </a:extLst>
          </p:cNvPr>
          <p:cNvSpPr/>
          <p:nvPr userDrawn="1">
            <p:custDataLst>
              <p:tags r:id="rId25"/>
            </p:custDataLst>
          </p:nvPr>
        </p:nvSpPr>
        <p:spPr bwMode="auto">
          <a:xfrm>
            <a:off x="735013" y="1665289"/>
            <a:ext cx="141288" cy="150813"/>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horz" wrap="none" lIns="0" tIns="14288" rIns="0" bIns="14288" numCol="1" spcCol="0" rtlCol="0" anchor="ctr" anchorCtr="0">
            <a:noAutofit/>
          </a:bodyPr>
          <a:lstStyle/>
          <a:p>
            <a:pPr marL="0" lvl="0" indent="0" algn="ctr">
              <a:spcBef>
                <a:spcPct val="0"/>
              </a:spcBef>
              <a:spcAft>
                <a:spcPct val="0"/>
              </a:spcAft>
            </a:pPr>
            <a:endParaRPr kumimoji="0" lang="en-US" sz="800" b="1" i="0" u="none" kern="0" cap="none" spc="0" baseline="0">
              <a:solidFill>
                <a:schemeClr val="tx1"/>
              </a:solidFill>
              <a:latin typeface="+mn-lt"/>
              <a:ea typeface="+mn-ea"/>
              <a:cs typeface="+mn-cs"/>
            </a:endParaRPr>
          </a:p>
        </p:txBody>
      </p:sp>
      <p:sp>
        <p:nvSpPr>
          <p:cNvPr id="72" name="Rectangle 71">
            <a:extLst>
              <a:ext uri="{FF2B5EF4-FFF2-40B4-BE49-F238E27FC236}">
                <a16:creationId xmlns:a16="http://schemas.microsoft.com/office/drawing/2014/main" id="{1E71A80C-8B0A-4067-9603-A3AC0C144BC3}"/>
              </a:ext>
            </a:extLst>
          </p:cNvPr>
          <p:cNvSpPr/>
          <p:nvPr userDrawn="1">
            <p:custDataLst>
              <p:tags r:id="rId26"/>
            </p:custDataLst>
          </p:nvPr>
        </p:nvSpPr>
        <p:spPr bwMode="auto">
          <a:xfrm>
            <a:off x="876300" y="1665289"/>
            <a:ext cx="196850" cy="150813"/>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horz" wrap="none" lIns="0" tIns="14288" rIns="0" bIns="14288" numCol="1" spcCol="0" rtlCol="0" anchor="ctr" anchorCtr="0">
            <a:noAutofit/>
          </a:bodyPr>
          <a:lstStyle/>
          <a:p>
            <a:pPr marL="0" lvl="0" indent="0" algn="ctr">
              <a:spcBef>
                <a:spcPct val="0"/>
              </a:spcBef>
              <a:spcAft>
                <a:spcPct val="0"/>
              </a:spcAft>
            </a:pPr>
            <a:fld id="{26563F4B-3AF4-4A5C-A20E-4841847A514A}" type="datetime'''''''''0''''''''''''6''''''''''''''''''''''''''''.'''">
              <a:rPr lang="en-US" altLang="en-US" sz="800" b="1" u="none" kern="0" smtClean="0">
                <a:solidFill>
                  <a:schemeClr val="tx1"/>
                </a:solidFill>
                <a:effectLst/>
                <a:latin typeface="+mn-lt"/>
              </a:rPr>
              <a:pPr marL="0" lvl="0" indent="0" algn="ctr">
                <a:spcBef>
                  <a:spcPct val="0"/>
                </a:spcBef>
                <a:spcAft>
                  <a:spcPct val="0"/>
                </a:spcAft>
              </a:pPr>
              <a:t>06.</a:t>
            </a:fld>
            <a:endParaRPr kumimoji="0" lang="en-US" sz="800" b="1" i="0" u="none" kern="0" cap="none" spc="0" baseline="0">
              <a:solidFill>
                <a:schemeClr val="tx1"/>
              </a:solidFill>
              <a:latin typeface="+mn-lt"/>
              <a:ea typeface="+mn-ea"/>
              <a:cs typeface="+mn-cs"/>
            </a:endParaRPr>
          </a:p>
        </p:txBody>
      </p:sp>
      <p:sp>
        <p:nvSpPr>
          <p:cNvPr id="73" name="Rectangle 72">
            <a:extLst>
              <a:ext uri="{FF2B5EF4-FFF2-40B4-BE49-F238E27FC236}">
                <a16:creationId xmlns:a16="http://schemas.microsoft.com/office/drawing/2014/main" id="{E35B51FB-6C56-4DDE-84D2-70B59C38FE29}"/>
              </a:ext>
            </a:extLst>
          </p:cNvPr>
          <p:cNvSpPr/>
          <p:nvPr userDrawn="1">
            <p:custDataLst>
              <p:tags r:id="rId27"/>
            </p:custDataLst>
          </p:nvPr>
        </p:nvSpPr>
        <p:spPr bwMode="auto">
          <a:xfrm>
            <a:off x="1073150" y="1665289"/>
            <a:ext cx="198438" cy="150813"/>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horz" wrap="none" lIns="0" tIns="14288" rIns="0" bIns="14288" numCol="1" spcCol="0" rtlCol="0" anchor="ctr" anchorCtr="0">
            <a:noAutofit/>
          </a:bodyPr>
          <a:lstStyle/>
          <a:p>
            <a:pPr marL="0" lvl="0" indent="0" algn="ctr">
              <a:spcBef>
                <a:spcPct val="0"/>
              </a:spcBef>
              <a:spcAft>
                <a:spcPct val="0"/>
              </a:spcAft>
            </a:pPr>
            <a:fld id="{39FDD3EF-59F2-4FCE-9875-7862BA9B781F}" type="datetime'''1''''''''3.'''''''''''''">
              <a:rPr lang="en-US" altLang="en-US" sz="800" b="1" u="none" kern="0" smtClean="0">
                <a:solidFill>
                  <a:schemeClr val="tx1"/>
                </a:solidFill>
                <a:effectLst/>
                <a:latin typeface="+mn-lt"/>
              </a:rPr>
              <a:pPr marL="0" lvl="0" indent="0" algn="ctr">
                <a:spcBef>
                  <a:spcPct val="0"/>
                </a:spcBef>
                <a:spcAft>
                  <a:spcPct val="0"/>
                </a:spcAft>
              </a:pPr>
              <a:t>13.</a:t>
            </a:fld>
            <a:endParaRPr kumimoji="0" lang="en-US" sz="800" b="1" i="0" u="none" kern="0" cap="none" spc="0" baseline="0">
              <a:solidFill>
                <a:schemeClr val="tx1"/>
              </a:solidFill>
              <a:latin typeface="+mn-lt"/>
              <a:ea typeface="+mn-ea"/>
              <a:cs typeface="+mn-cs"/>
            </a:endParaRPr>
          </a:p>
        </p:txBody>
      </p:sp>
      <p:sp>
        <p:nvSpPr>
          <p:cNvPr id="74" name="Rectangle 73">
            <a:extLst>
              <a:ext uri="{FF2B5EF4-FFF2-40B4-BE49-F238E27FC236}">
                <a16:creationId xmlns:a16="http://schemas.microsoft.com/office/drawing/2014/main" id="{4236535C-C879-4607-BB44-E63B98799F1F}"/>
              </a:ext>
            </a:extLst>
          </p:cNvPr>
          <p:cNvSpPr/>
          <p:nvPr userDrawn="1">
            <p:custDataLst>
              <p:tags r:id="rId28"/>
            </p:custDataLst>
          </p:nvPr>
        </p:nvSpPr>
        <p:spPr bwMode="auto">
          <a:xfrm>
            <a:off x="1271588" y="1665289"/>
            <a:ext cx="196850" cy="150813"/>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horz" wrap="none" lIns="0" tIns="14288" rIns="0" bIns="14288" numCol="1" spcCol="0" rtlCol="0" anchor="ctr" anchorCtr="0">
            <a:noAutofit/>
          </a:bodyPr>
          <a:lstStyle/>
          <a:p>
            <a:pPr marL="0" lvl="0" indent="0" algn="ctr">
              <a:spcBef>
                <a:spcPct val="0"/>
              </a:spcBef>
              <a:spcAft>
                <a:spcPct val="0"/>
              </a:spcAft>
            </a:pPr>
            <a:fld id="{B7D9F601-CD5B-4C77-BE05-94D769A9DB60}" type="datetime'''2''''''0''''''''.'''''''''''''''''''''">
              <a:rPr lang="en-US" altLang="en-US" sz="800" b="1" u="none" kern="0" smtClean="0">
                <a:solidFill>
                  <a:schemeClr val="tx1"/>
                </a:solidFill>
                <a:effectLst/>
                <a:latin typeface="+mn-lt"/>
              </a:rPr>
              <a:pPr marL="0" lvl="0" indent="0" algn="ctr">
                <a:spcBef>
                  <a:spcPct val="0"/>
                </a:spcBef>
                <a:spcAft>
                  <a:spcPct val="0"/>
                </a:spcAft>
              </a:pPr>
              <a:t>20.</a:t>
            </a:fld>
            <a:endParaRPr kumimoji="0" lang="en-US" sz="800" b="1" i="0" u="none" kern="0" cap="none" spc="0" baseline="0">
              <a:solidFill>
                <a:schemeClr val="tx1"/>
              </a:solidFill>
              <a:latin typeface="+mn-lt"/>
              <a:ea typeface="+mn-ea"/>
              <a:cs typeface="+mn-cs"/>
            </a:endParaRPr>
          </a:p>
        </p:txBody>
      </p:sp>
      <p:sp>
        <p:nvSpPr>
          <p:cNvPr id="83" name="Rectangle 82">
            <a:extLst>
              <a:ext uri="{FF2B5EF4-FFF2-40B4-BE49-F238E27FC236}">
                <a16:creationId xmlns:a16="http://schemas.microsoft.com/office/drawing/2014/main" id="{96488ED2-8C97-4CF1-AE18-23CFE1ADBFDF}"/>
              </a:ext>
            </a:extLst>
          </p:cNvPr>
          <p:cNvSpPr/>
          <p:nvPr userDrawn="1">
            <p:custDataLst>
              <p:tags r:id="rId29"/>
            </p:custDataLst>
          </p:nvPr>
        </p:nvSpPr>
        <p:spPr bwMode="auto">
          <a:xfrm>
            <a:off x="1468438" y="1665289"/>
            <a:ext cx="198438" cy="150813"/>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horz" wrap="none" lIns="0" tIns="14288" rIns="0" bIns="14288" numCol="1" spcCol="0" rtlCol="0" anchor="ctr" anchorCtr="0">
            <a:noAutofit/>
          </a:bodyPr>
          <a:lstStyle/>
          <a:p>
            <a:pPr marL="0" lvl="0" indent="0" algn="ctr">
              <a:spcBef>
                <a:spcPct val="0"/>
              </a:spcBef>
              <a:spcAft>
                <a:spcPct val="0"/>
              </a:spcAft>
            </a:pPr>
            <a:fld id="{EE9F8E09-8631-4816-A718-A787569EA121}" type="datetime'''''''''''''''''''''''''''''''''''''''2''7''''''''''''''.'''''">
              <a:rPr lang="en-US" altLang="en-US" sz="800" b="1" u="none" kern="0" smtClean="0">
                <a:solidFill>
                  <a:schemeClr val="tx1"/>
                </a:solidFill>
                <a:effectLst/>
                <a:latin typeface="+mn-lt"/>
              </a:rPr>
              <a:pPr marL="0" lvl="0" indent="0" algn="ctr">
                <a:spcBef>
                  <a:spcPct val="0"/>
                </a:spcBef>
                <a:spcAft>
                  <a:spcPct val="0"/>
                </a:spcAft>
              </a:pPr>
              <a:t>27.</a:t>
            </a:fld>
            <a:endParaRPr kumimoji="0" lang="en-US" sz="800" b="1" i="0" u="none" kern="0" cap="none" spc="0" baseline="0">
              <a:solidFill>
                <a:schemeClr val="tx1"/>
              </a:solidFill>
              <a:latin typeface="+mn-lt"/>
              <a:ea typeface="+mn-ea"/>
              <a:cs typeface="+mn-cs"/>
            </a:endParaRPr>
          </a:p>
        </p:txBody>
      </p:sp>
      <p:sp>
        <p:nvSpPr>
          <p:cNvPr id="84" name="Rectangle 83">
            <a:extLst>
              <a:ext uri="{FF2B5EF4-FFF2-40B4-BE49-F238E27FC236}">
                <a16:creationId xmlns:a16="http://schemas.microsoft.com/office/drawing/2014/main" id="{36844297-722D-4FFD-88CA-3998A3A19038}"/>
              </a:ext>
            </a:extLst>
          </p:cNvPr>
          <p:cNvSpPr/>
          <p:nvPr userDrawn="1">
            <p:custDataLst>
              <p:tags r:id="rId30"/>
            </p:custDataLst>
          </p:nvPr>
        </p:nvSpPr>
        <p:spPr bwMode="auto">
          <a:xfrm>
            <a:off x="1666875" y="1665289"/>
            <a:ext cx="196850" cy="150813"/>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horz" wrap="none" lIns="0" tIns="14288" rIns="0" bIns="14288" numCol="1" spcCol="0" rtlCol="0" anchor="ctr" anchorCtr="0">
            <a:noAutofit/>
          </a:bodyPr>
          <a:lstStyle/>
          <a:p>
            <a:pPr marL="0" lvl="0" indent="0" algn="ctr">
              <a:spcBef>
                <a:spcPct val="0"/>
              </a:spcBef>
              <a:spcAft>
                <a:spcPct val="0"/>
              </a:spcAft>
            </a:pPr>
            <a:fld id="{2DFE2619-0663-4B57-BDF8-9A5EF08D299A}" type="datetime'''''''''''''''0''''''''''''''4''''''''''''''.'''''''''''''''">
              <a:rPr lang="en-US" altLang="en-US" sz="800" b="1" u="none" kern="0" smtClean="0">
                <a:solidFill>
                  <a:schemeClr val="tx1"/>
                </a:solidFill>
                <a:effectLst/>
                <a:latin typeface="+mn-lt"/>
              </a:rPr>
              <a:pPr marL="0" lvl="0" indent="0" algn="ctr">
                <a:spcBef>
                  <a:spcPct val="0"/>
                </a:spcBef>
                <a:spcAft>
                  <a:spcPct val="0"/>
                </a:spcAft>
              </a:pPr>
              <a:t>04.</a:t>
            </a:fld>
            <a:endParaRPr kumimoji="0" lang="en-US" sz="800" b="1" i="0" u="none" kern="0" cap="none" spc="0" baseline="0">
              <a:solidFill>
                <a:schemeClr val="tx1"/>
              </a:solidFill>
              <a:latin typeface="+mn-lt"/>
              <a:ea typeface="+mn-ea"/>
              <a:cs typeface="+mn-cs"/>
            </a:endParaRPr>
          </a:p>
        </p:txBody>
      </p:sp>
      <p:sp>
        <p:nvSpPr>
          <p:cNvPr id="85" name="Rectangle 84">
            <a:extLst>
              <a:ext uri="{FF2B5EF4-FFF2-40B4-BE49-F238E27FC236}">
                <a16:creationId xmlns:a16="http://schemas.microsoft.com/office/drawing/2014/main" id="{9D82D1CD-F486-47DB-9A93-D6E0D81A4989}"/>
              </a:ext>
            </a:extLst>
          </p:cNvPr>
          <p:cNvSpPr/>
          <p:nvPr userDrawn="1">
            <p:custDataLst>
              <p:tags r:id="rId31"/>
            </p:custDataLst>
          </p:nvPr>
        </p:nvSpPr>
        <p:spPr bwMode="auto">
          <a:xfrm>
            <a:off x="1863725" y="1665289"/>
            <a:ext cx="198438" cy="150813"/>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horz" wrap="none" lIns="0" tIns="14288" rIns="0" bIns="14288" numCol="1" spcCol="0" rtlCol="0" anchor="ctr" anchorCtr="0">
            <a:noAutofit/>
          </a:bodyPr>
          <a:lstStyle/>
          <a:p>
            <a:pPr marL="0" lvl="0" indent="0" algn="ctr">
              <a:spcBef>
                <a:spcPct val="0"/>
              </a:spcBef>
              <a:spcAft>
                <a:spcPct val="0"/>
              </a:spcAft>
            </a:pPr>
            <a:fld id="{FE669AAC-2C25-4CCA-8614-B496C9C60855}" type="datetime'''''''''''''''''''''''''''''''''''''''''1''1''''''''''.'''''''">
              <a:rPr lang="en-US" altLang="en-US" sz="800" b="1" u="none" kern="0" smtClean="0">
                <a:solidFill>
                  <a:schemeClr val="tx1"/>
                </a:solidFill>
                <a:effectLst/>
                <a:latin typeface="+mn-lt"/>
              </a:rPr>
              <a:pPr marL="0" lvl="0" indent="0" algn="ctr">
                <a:spcBef>
                  <a:spcPct val="0"/>
                </a:spcBef>
                <a:spcAft>
                  <a:spcPct val="0"/>
                </a:spcAft>
              </a:pPr>
              <a:t>11.</a:t>
            </a:fld>
            <a:endParaRPr kumimoji="0" lang="en-US" sz="800" b="1" i="0" u="none" kern="0" cap="none" spc="0" baseline="0">
              <a:solidFill>
                <a:schemeClr val="tx1"/>
              </a:solidFill>
              <a:latin typeface="+mn-lt"/>
              <a:ea typeface="+mn-ea"/>
              <a:cs typeface="+mn-cs"/>
            </a:endParaRPr>
          </a:p>
        </p:txBody>
      </p:sp>
      <p:sp>
        <p:nvSpPr>
          <p:cNvPr id="106" name="Rectangle 105">
            <a:extLst>
              <a:ext uri="{FF2B5EF4-FFF2-40B4-BE49-F238E27FC236}">
                <a16:creationId xmlns:a16="http://schemas.microsoft.com/office/drawing/2014/main" id="{B3281540-2B63-429C-80D3-0C7F49A7D84F}"/>
              </a:ext>
            </a:extLst>
          </p:cNvPr>
          <p:cNvSpPr/>
          <p:nvPr userDrawn="1">
            <p:custDataLst>
              <p:tags r:id="rId32"/>
            </p:custDataLst>
          </p:nvPr>
        </p:nvSpPr>
        <p:spPr bwMode="auto">
          <a:xfrm>
            <a:off x="2062163" y="1665289"/>
            <a:ext cx="196850" cy="150813"/>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horz" wrap="none" lIns="0" tIns="14288" rIns="0" bIns="14288" numCol="1" spcCol="0" rtlCol="0" anchor="ctr" anchorCtr="0">
            <a:noAutofit/>
          </a:bodyPr>
          <a:lstStyle/>
          <a:p>
            <a:pPr marL="0" lvl="0" indent="0" algn="ctr">
              <a:spcBef>
                <a:spcPct val="0"/>
              </a:spcBef>
              <a:spcAft>
                <a:spcPct val="0"/>
              </a:spcAft>
            </a:pPr>
            <a:fld id="{D28DEB1E-6453-4122-82BF-BC2CA90AA886}" type="datetime'''''''''''''''''''''1''''''8''''''''''''''''''''''.'''''''">
              <a:rPr lang="en-US" altLang="en-US" sz="800" b="1" u="none" kern="0" smtClean="0">
                <a:solidFill>
                  <a:schemeClr val="tx1"/>
                </a:solidFill>
                <a:effectLst/>
                <a:latin typeface="+mn-lt"/>
              </a:rPr>
              <a:pPr marL="0" lvl="0" indent="0" algn="ctr">
                <a:spcBef>
                  <a:spcPct val="0"/>
                </a:spcBef>
                <a:spcAft>
                  <a:spcPct val="0"/>
                </a:spcAft>
              </a:pPr>
              <a:t>18.</a:t>
            </a:fld>
            <a:endParaRPr kumimoji="0" lang="en-US" sz="800" b="1" i="0" u="none" kern="0" cap="none" spc="0" baseline="0">
              <a:solidFill>
                <a:schemeClr val="tx1"/>
              </a:solidFill>
              <a:latin typeface="+mn-lt"/>
              <a:ea typeface="+mn-ea"/>
              <a:cs typeface="+mn-cs"/>
            </a:endParaRPr>
          </a:p>
        </p:txBody>
      </p:sp>
      <p:sp>
        <p:nvSpPr>
          <p:cNvPr id="107" name="Rectangle 106">
            <a:extLst>
              <a:ext uri="{FF2B5EF4-FFF2-40B4-BE49-F238E27FC236}">
                <a16:creationId xmlns:a16="http://schemas.microsoft.com/office/drawing/2014/main" id="{0F88A967-E060-41F3-859C-8D05BAA1D6F9}"/>
              </a:ext>
            </a:extLst>
          </p:cNvPr>
          <p:cNvSpPr/>
          <p:nvPr userDrawn="1">
            <p:custDataLst>
              <p:tags r:id="rId33"/>
            </p:custDataLst>
          </p:nvPr>
        </p:nvSpPr>
        <p:spPr bwMode="auto">
          <a:xfrm>
            <a:off x="2259013" y="1665289"/>
            <a:ext cx="198438" cy="150813"/>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horz" wrap="none" lIns="0" tIns="14288" rIns="0" bIns="14288" numCol="1" spcCol="0" rtlCol="0" anchor="ctr" anchorCtr="0">
            <a:noAutofit/>
          </a:bodyPr>
          <a:lstStyle/>
          <a:p>
            <a:pPr marL="0" lvl="0" indent="0" algn="ctr">
              <a:spcBef>
                <a:spcPct val="0"/>
              </a:spcBef>
              <a:spcAft>
                <a:spcPct val="0"/>
              </a:spcAft>
            </a:pPr>
            <a:fld id="{7BEB3E3B-F6FE-460C-A491-F0DE8D1A4E1E}" type="datetime'''''''''''''''''2''''5.'''''''''''">
              <a:rPr lang="en-US" altLang="en-US" sz="800" b="1" u="none" kern="0" smtClean="0">
                <a:solidFill>
                  <a:schemeClr val="tx1"/>
                </a:solidFill>
                <a:effectLst/>
                <a:latin typeface="+mn-lt"/>
              </a:rPr>
              <a:pPr marL="0" lvl="0" indent="0" algn="ctr">
                <a:spcBef>
                  <a:spcPct val="0"/>
                </a:spcBef>
                <a:spcAft>
                  <a:spcPct val="0"/>
                </a:spcAft>
              </a:pPr>
              <a:t>25.</a:t>
            </a:fld>
            <a:endParaRPr kumimoji="0" lang="en-US" sz="800" b="1" i="0" u="none" kern="0" cap="none" spc="0" baseline="0">
              <a:solidFill>
                <a:schemeClr val="tx1"/>
              </a:solidFill>
              <a:latin typeface="+mn-lt"/>
              <a:ea typeface="+mn-ea"/>
              <a:cs typeface="+mn-cs"/>
            </a:endParaRPr>
          </a:p>
        </p:txBody>
      </p:sp>
      <p:sp>
        <p:nvSpPr>
          <p:cNvPr id="108" name="Rectangle 107">
            <a:extLst>
              <a:ext uri="{FF2B5EF4-FFF2-40B4-BE49-F238E27FC236}">
                <a16:creationId xmlns:a16="http://schemas.microsoft.com/office/drawing/2014/main" id="{81F6E01A-F228-4747-86AF-AC4A39112CE6}"/>
              </a:ext>
            </a:extLst>
          </p:cNvPr>
          <p:cNvSpPr/>
          <p:nvPr userDrawn="1">
            <p:custDataLst>
              <p:tags r:id="rId34"/>
            </p:custDataLst>
          </p:nvPr>
        </p:nvSpPr>
        <p:spPr bwMode="auto">
          <a:xfrm>
            <a:off x="2457450" y="1665289"/>
            <a:ext cx="196850" cy="150813"/>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horz" wrap="none" lIns="0" tIns="14288" rIns="0" bIns="14288" numCol="1" spcCol="0" rtlCol="0" anchor="ctr" anchorCtr="0">
            <a:noAutofit/>
          </a:bodyPr>
          <a:lstStyle/>
          <a:p>
            <a:pPr marL="0" lvl="0" indent="0" algn="ctr">
              <a:spcBef>
                <a:spcPct val="0"/>
              </a:spcBef>
              <a:spcAft>
                <a:spcPct val="0"/>
              </a:spcAft>
            </a:pPr>
            <a:fld id="{59CDE586-8A3A-41E9-A434-ECC8CCF7A000}" type="datetime'''''0''''''''''''''''''''''''''''''1.'''''''''''''''">
              <a:rPr lang="en-US" altLang="en-US" sz="800" b="1" u="none" kern="0" smtClean="0">
                <a:solidFill>
                  <a:schemeClr val="tx1"/>
                </a:solidFill>
                <a:effectLst/>
                <a:latin typeface="+mn-lt"/>
              </a:rPr>
              <a:pPr marL="0" lvl="0" indent="0" algn="ctr">
                <a:spcBef>
                  <a:spcPct val="0"/>
                </a:spcBef>
                <a:spcAft>
                  <a:spcPct val="0"/>
                </a:spcAft>
              </a:pPr>
              <a:t>01.</a:t>
            </a:fld>
            <a:endParaRPr kumimoji="0" lang="en-US" sz="800" b="1" i="0" u="none" kern="0" cap="none" spc="0" baseline="0">
              <a:solidFill>
                <a:schemeClr val="tx1"/>
              </a:solidFill>
              <a:latin typeface="+mn-lt"/>
              <a:ea typeface="+mn-ea"/>
              <a:cs typeface="+mn-cs"/>
            </a:endParaRPr>
          </a:p>
        </p:txBody>
      </p:sp>
      <p:sp>
        <p:nvSpPr>
          <p:cNvPr id="109" name="Rectangle 108">
            <a:extLst>
              <a:ext uri="{FF2B5EF4-FFF2-40B4-BE49-F238E27FC236}">
                <a16:creationId xmlns:a16="http://schemas.microsoft.com/office/drawing/2014/main" id="{6C845F92-BEC8-4A6D-8BEA-7FC1D2B659FD}"/>
              </a:ext>
            </a:extLst>
          </p:cNvPr>
          <p:cNvSpPr/>
          <p:nvPr userDrawn="1">
            <p:custDataLst>
              <p:tags r:id="rId35"/>
            </p:custDataLst>
          </p:nvPr>
        </p:nvSpPr>
        <p:spPr bwMode="auto">
          <a:xfrm>
            <a:off x="2654300" y="1665289"/>
            <a:ext cx="198438" cy="150813"/>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horz" wrap="none" lIns="0" tIns="14288" rIns="0" bIns="14288" numCol="1" spcCol="0" rtlCol="0" anchor="ctr" anchorCtr="0">
            <a:noAutofit/>
          </a:bodyPr>
          <a:lstStyle/>
          <a:p>
            <a:pPr marL="0" lvl="0" indent="0" algn="ctr">
              <a:spcBef>
                <a:spcPct val="0"/>
              </a:spcBef>
              <a:spcAft>
                <a:spcPct val="0"/>
              </a:spcAft>
            </a:pPr>
            <a:fld id="{B2C7618F-E8AD-4411-BACA-22DE7A28A953}" type="datetime'''''''''''''0''''''''''''''''8''''.'''''''''''''''''''''''''">
              <a:rPr lang="en-US" altLang="en-US" sz="800" b="1" u="none" kern="0" smtClean="0">
                <a:solidFill>
                  <a:schemeClr val="tx1"/>
                </a:solidFill>
                <a:effectLst/>
                <a:latin typeface="+mn-lt"/>
              </a:rPr>
              <a:pPr marL="0" lvl="0" indent="0" algn="ctr">
                <a:spcBef>
                  <a:spcPct val="0"/>
                </a:spcBef>
                <a:spcAft>
                  <a:spcPct val="0"/>
                </a:spcAft>
              </a:pPr>
              <a:t>08.</a:t>
            </a:fld>
            <a:endParaRPr kumimoji="0" lang="en-US" sz="800" b="1" i="0" u="none" kern="0" cap="none" spc="0" baseline="0">
              <a:solidFill>
                <a:schemeClr val="tx1"/>
              </a:solidFill>
              <a:latin typeface="+mn-lt"/>
              <a:ea typeface="+mn-ea"/>
              <a:cs typeface="+mn-cs"/>
            </a:endParaRPr>
          </a:p>
        </p:txBody>
      </p:sp>
      <p:sp>
        <p:nvSpPr>
          <p:cNvPr id="110" name="Rectangle 109">
            <a:extLst>
              <a:ext uri="{FF2B5EF4-FFF2-40B4-BE49-F238E27FC236}">
                <a16:creationId xmlns:a16="http://schemas.microsoft.com/office/drawing/2014/main" id="{FCDB2581-89F9-42A0-8AB9-54DE27C7910D}"/>
              </a:ext>
            </a:extLst>
          </p:cNvPr>
          <p:cNvSpPr/>
          <p:nvPr userDrawn="1">
            <p:custDataLst>
              <p:tags r:id="rId36"/>
            </p:custDataLst>
          </p:nvPr>
        </p:nvSpPr>
        <p:spPr bwMode="auto">
          <a:xfrm>
            <a:off x="2852738" y="1665289"/>
            <a:ext cx="196850" cy="150813"/>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horz" wrap="none" lIns="0" tIns="14288" rIns="0" bIns="14288" numCol="1" spcCol="0" rtlCol="0" anchor="ctr" anchorCtr="0">
            <a:noAutofit/>
          </a:bodyPr>
          <a:lstStyle/>
          <a:p>
            <a:pPr marL="0" lvl="0" indent="0" algn="ctr">
              <a:spcBef>
                <a:spcPct val="0"/>
              </a:spcBef>
              <a:spcAft>
                <a:spcPct val="0"/>
              </a:spcAft>
            </a:pPr>
            <a:fld id="{0A554EAE-B6CF-4BFA-9DAB-46DB20403951}" type="datetime'''''''''''''''''''''''''1''''''5''''''.'''''''''''''''''">
              <a:rPr lang="en-US" altLang="en-US" sz="800" b="1" u="none" kern="0" smtClean="0">
                <a:solidFill>
                  <a:schemeClr val="tx1"/>
                </a:solidFill>
                <a:effectLst/>
                <a:latin typeface="+mn-lt"/>
              </a:rPr>
              <a:pPr marL="0" lvl="0" indent="0" algn="ctr">
                <a:spcBef>
                  <a:spcPct val="0"/>
                </a:spcBef>
                <a:spcAft>
                  <a:spcPct val="0"/>
                </a:spcAft>
              </a:pPr>
              <a:t>15.</a:t>
            </a:fld>
            <a:endParaRPr kumimoji="0" lang="en-US" sz="800" b="1" i="0" u="none" kern="0" cap="none" spc="0" baseline="0">
              <a:solidFill>
                <a:schemeClr val="tx1"/>
              </a:solidFill>
              <a:latin typeface="+mn-lt"/>
              <a:ea typeface="+mn-ea"/>
              <a:cs typeface="+mn-cs"/>
            </a:endParaRPr>
          </a:p>
        </p:txBody>
      </p:sp>
      <p:sp>
        <p:nvSpPr>
          <p:cNvPr id="111" name="Rectangle 110">
            <a:extLst>
              <a:ext uri="{FF2B5EF4-FFF2-40B4-BE49-F238E27FC236}">
                <a16:creationId xmlns:a16="http://schemas.microsoft.com/office/drawing/2014/main" id="{4AD7347E-73E2-48D9-8920-D5DC46465300}"/>
              </a:ext>
            </a:extLst>
          </p:cNvPr>
          <p:cNvSpPr/>
          <p:nvPr userDrawn="1">
            <p:custDataLst>
              <p:tags r:id="rId37"/>
            </p:custDataLst>
          </p:nvPr>
        </p:nvSpPr>
        <p:spPr bwMode="auto">
          <a:xfrm>
            <a:off x="3049588" y="1665289"/>
            <a:ext cx="198438" cy="150813"/>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horz" wrap="none" lIns="0" tIns="14288" rIns="0" bIns="14288" numCol="1" spcCol="0" rtlCol="0" anchor="ctr" anchorCtr="0">
            <a:noAutofit/>
          </a:bodyPr>
          <a:lstStyle/>
          <a:p>
            <a:pPr marL="0" lvl="0" indent="0" algn="ctr">
              <a:spcBef>
                <a:spcPct val="0"/>
              </a:spcBef>
              <a:spcAft>
                <a:spcPct val="0"/>
              </a:spcAft>
            </a:pPr>
            <a:fld id="{FE226E70-12F3-49EF-8044-C26F99444504}" type="datetime'''''2''''''''''''2.'''''''''''''''''">
              <a:rPr lang="en-US" altLang="en-US" sz="800" b="1" u="none" kern="0" smtClean="0">
                <a:solidFill>
                  <a:schemeClr val="tx1"/>
                </a:solidFill>
                <a:effectLst/>
                <a:latin typeface="+mn-lt"/>
              </a:rPr>
              <a:pPr marL="0" lvl="0" indent="0" algn="ctr">
                <a:spcBef>
                  <a:spcPct val="0"/>
                </a:spcBef>
                <a:spcAft>
                  <a:spcPct val="0"/>
                </a:spcAft>
              </a:pPr>
              <a:t>22.</a:t>
            </a:fld>
            <a:endParaRPr kumimoji="0" lang="en-US" sz="800" b="1" i="0" u="none" kern="0" cap="none" spc="0" baseline="0">
              <a:solidFill>
                <a:schemeClr val="tx1"/>
              </a:solidFill>
              <a:latin typeface="+mn-lt"/>
              <a:ea typeface="+mn-ea"/>
              <a:cs typeface="+mn-cs"/>
            </a:endParaRPr>
          </a:p>
        </p:txBody>
      </p:sp>
      <p:sp>
        <p:nvSpPr>
          <p:cNvPr id="112" name="Rectangle 111">
            <a:extLst>
              <a:ext uri="{FF2B5EF4-FFF2-40B4-BE49-F238E27FC236}">
                <a16:creationId xmlns:a16="http://schemas.microsoft.com/office/drawing/2014/main" id="{0DEB4ABA-37FD-4B9A-AA19-A138B2A22A67}"/>
              </a:ext>
            </a:extLst>
          </p:cNvPr>
          <p:cNvSpPr/>
          <p:nvPr userDrawn="1">
            <p:custDataLst>
              <p:tags r:id="rId38"/>
            </p:custDataLst>
          </p:nvPr>
        </p:nvSpPr>
        <p:spPr bwMode="auto">
          <a:xfrm>
            <a:off x="3248025" y="1665289"/>
            <a:ext cx="196850" cy="150813"/>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horz" wrap="none" lIns="0" tIns="14288" rIns="0" bIns="14288" numCol="1" spcCol="0" rtlCol="0" anchor="ctr" anchorCtr="0">
            <a:noAutofit/>
          </a:bodyPr>
          <a:lstStyle/>
          <a:p>
            <a:pPr marL="0" lvl="0" indent="0" algn="ctr">
              <a:spcBef>
                <a:spcPct val="0"/>
              </a:spcBef>
              <a:spcAft>
                <a:spcPct val="0"/>
              </a:spcAft>
            </a:pPr>
            <a:fld id="{19B4B27E-E461-445D-8F22-27173A960A2D}" type="datetime'''''2''''''''''''''''''''''9''''''''''''.'''''">
              <a:rPr lang="en-US" altLang="en-US" sz="800" b="1" u="none" kern="0" smtClean="0">
                <a:solidFill>
                  <a:schemeClr val="tx1"/>
                </a:solidFill>
                <a:effectLst/>
                <a:latin typeface="+mn-lt"/>
              </a:rPr>
              <a:pPr marL="0" lvl="0" indent="0" algn="ctr">
                <a:spcBef>
                  <a:spcPct val="0"/>
                </a:spcBef>
                <a:spcAft>
                  <a:spcPct val="0"/>
                </a:spcAft>
              </a:pPr>
              <a:t>29.</a:t>
            </a:fld>
            <a:endParaRPr kumimoji="0" lang="en-US" sz="800" b="1" i="0" u="none" kern="0" cap="none" spc="0" baseline="0">
              <a:solidFill>
                <a:schemeClr val="tx1"/>
              </a:solidFill>
              <a:latin typeface="+mn-lt"/>
              <a:ea typeface="+mn-ea"/>
              <a:cs typeface="+mn-cs"/>
            </a:endParaRPr>
          </a:p>
        </p:txBody>
      </p:sp>
      <p:sp>
        <p:nvSpPr>
          <p:cNvPr id="113" name="Rectangle 112">
            <a:extLst>
              <a:ext uri="{FF2B5EF4-FFF2-40B4-BE49-F238E27FC236}">
                <a16:creationId xmlns:a16="http://schemas.microsoft.com/office/drawing/2014/main" id="{4E7514B0-6F46-4474-AA57-C5F3AE7ED8C9}"/>
              </a:ext>
            </a:extLst>
          </p:cNvPr>
          <p:cNvSpPr/>
          <p:nvPr userDrawn="1">
            <p:custDataLst>
              <p:tags r:id="rId39"/>
            </p:custDataLst>
          </p:nvPr>
        </p:nvSpPr>
        <p:spPr bwMode="auto">
          <a:xfrm>
            <a:off x="3444875" y="1665289"/>
            <a:ext cx="198438" cy="150813"/>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horz" wrap="none" lIns="0" tIns="14288" rIns="0" bIns="14288" numCol="1" spcCol="0" rtlCol="0" anchor="ctr" anchorCtr="0">
            <a:noAutofit/>
          </a:bodyPr>
          <a:lstStyle/>
          <a:p>
            <a:pPr marL="0" lvl="0" indent="0" algn="ctr">
              <a:spcBef>
                <a:spcPct val="0"/>
              </a:spcBef>
              <a:spcAft>
                <a:spcPct val="0"/>
              </a:spcAft>
            </a:pPr>
            <a:fld id="{3DAD309C-49B7-471B-91C2-CCE905750015}" type="datetime'''''''''''0''''''''''''''''''''''''''''5.'''''''''''''''">
              <a:rPr lang="en-US" altLang="en-US" sz="800" b="1" u="none" kern="0" smtClean="0">
                <a:solidFill>
                  <a:schemeClr val="tx1"/>
                </a:solidFill>
                <a:effectLst/>
                <a:latin typeface="+mn-lt"/>
              </a:rPr>
              <a:pPr marL="0" lvl="0" indent="0" algn="ctr">
                <a:spcBef>
                  <a:spcPct val="0"/>
                </a:spcBef>
                <a:spcAft>
                  <a:spcPct val="0"/>
                </a:spcAft>
              </a:pPr>
              <a:t>05.</a:t>
            </a:fld>
            <a:endParaRPr kumimoji="0" lang="en-US" sz="800" b="1" i="0" u="none" kern="0" cap="none" spc="0" baseline="0">
              <a:solidFill>
                <a:schemeClr val="tx1"/>
              </a:solidFill>
              <a:latin typeface="+mn-lt"/>
              <a:ea typeface="+mn-ea"/>
              <a:cs typeface="+mn-cs"/>
            </a:endParaRPr>
          </a:p>
        </p:txBody>
      </p:sp>
      <p:sp>
        <p:nvSpPr>
          <p:cNvPr id="114" name="Rectangle 113">
            <a:extLst>
              <a:ext uri="{FF2B5EF4-FFF2-40B4-BE49-F238E27FC236}">
                <a16:creationId xmlns:a16="http://schemas.microsoft.com/office/drawing/2014/main" id="{5C25499F-B25A-4661-869B-6DCBE133F832}"/>
              </a:ext>
            </a:extLst>
          </p:cNvPr>
          <p:cNvSpPr/>
          <p:nvPr userDrawn="1">
            <p:custDataLst>
              <p:tags r:id="rId40"/>
            </p:custDataLst>
          </p:nvPr>
        </p:nvSpPr>
        <p:spPr bwMode="auto">
          <a:xfrm>
            <a:off x="3643313" y="1665289"/>
            <a:ext cx="196850" cy="150813"/>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horz" wrap="none" lIns="0" tIns="14288" rIns="0" bIns="14288" numCol="1" spcCol="0" rtlCol="0" anchor="ctr" anchorCtr="0">
            <a:noAutofit/>
          </a:bodyPr>
          <a:lstStyle/>
          <a:p>
            <a:pPr marL="0" lvl="0" indent="0" algn="ctr">
              <a:spcBef>
                <a:spcPct val="0"/>
              </a:spcBef>
              <a:spcAft>
                <a:spcPct val="0"/>
              </a:spcAft>
            </a:pPr>
            <a:fld id="{43039E14-DE9A-478C-A878-E144BF19CF12}" type="datetime'''''''''''1''''''2''''''''''''''''''''''''''''.'''''''''''">
              <a:rPr lang="en-US" altLang="en-US" sz="800" b="1" u="none" kern="0" smtClean="0">
                <a:solidFill>
                  <a:schemeClr val="tx1"/>
                </a:solidFill>
                <a:effectLst/>
                <a:latin typeface="+mn-lt"/>
              </a:rPr>
              <a:pPr marL="0" lvl="0" indent="0" algn="ctr">
                <a:spcBef>
                  <a:spcPct val="0"/>
                </a:spcBef>
                <a:spcAft>
                  <a:spcPct val="0"/>
                </a:spcAft>
              </a:pPr>
              <a:t>12.</a:t>
            </a:fld>
            <a:endParaRPr kumimoji="0" lang="en-US" sz="800" b="1" i="0" u="none" kern="0" cap="none" spc="0" baseline="0">
              <a:solidFill>
                <a:schemeClr val="tx1"/>
              </a:solidFill>
              <a:latin typeface="+mn-lt"/>
              <a:ea typeface="+mn-ea"/>
              <a:cs typeface="+mn-cs"/>
            </a:endParaRPr>
          </a:p>
        </p:txBody>
      </p:sp>
      <p:sp>
        <p:nvSpPr>
          <p:cNvPr id="115" name="Rectangle 114">
            <a:extLst>
              <a:ext uri="{FF2B5EF4-FFF2-40B4-BE49-F238E27FC236}">
                <a16:creationId xmlns:a16="http://schemas.microsoft.com/office/drawing/2014/main" id="{0733E0C0-48EF-46E5-8099-EADDCA552EE6}"/>
              </a:ext>
            </a:extLst>
          </p:cNvPr>
          <p:cNvSpPr/>
          <p:nvPr userDrawn="1">
            <p:custDataLst>
              <p:tags r:id="rId41"/>
            </p:custDataLst>
          </p:nvPr>
        </p:nvSpPr>
        <p:spPr bwMode="auto">
          <a:xfrm>
            <a:off x="3840163" y="1665289"/>
            <a:ext cx="198438" cy="150813"/>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horz" wrap="none" lIns="0" tIns="14288" rIns="0" bIns="14288" numCol="1" spcCol="0" rtlCol="0" anchor="ctr" anchorCtr="0">
            <a:noAutofit/>
          </a:bodyPr>
          <a:lstStyle/>
          <a:p>
            <a:pPr marL="0" lvl="0" indent="0" algn="ctr">
              <a:spcBef>
                <a:spcPct val="0"/>
              </a:spcBef>
              <a:spcAft>
                <a:spcPct val="0"/>
              </a:spcAft>
            </a:pPr>
            <a:fld id="{E67AF31B-8F0B-40EC-BBA3-16FF9A57556B}" type="datetime'1''9''.'">
              <a:rPr lang="en-US" altLang="en-US" sz="800" b="1" u="none" kern="0" smtClean="0">
                <a:solidFill>
                  <a:schemeClr val="tx1"/>
                </a:solidFill>
                <a:effectLst/>
                <a:latin typeface="+mn-lt"/>
              </a:rPr>
              <a:pPr marL="0" lvl="0" indent="0" algn="ctr">
                <a:spcBef>
                  <a:spcPct val="0"/>
                </a:spcBef>
                <a:spcAft>
                  <a:spcPct val="0"/>
                </a:spcAft>
              </a:pPr>
              <a:t>19.</a:t>
            </a:fld>
            <a:endParaRPr kumimoji="0" lang="en-US" sz="800" b="1" i="0" u="none" kern="0" cap="none" spc="0" baseline="0">
              <a:solidFill>
                <a:schemeClr val="tx1"/>
              </a:solidFill>
              <a:latin typeface="+mn-lt"/>
              <a:ea typeface="+mn-ea"/>
              <a:cs typeface="+mn-cs"/>
            </a:endParaRPr>
          </a:p>
        </p:txBody>
      </p:sp>
      <p:sp>
        <p:nvSpPr>
          <p:cNvPr id="116" name="Rectangle 115">
            <a:extLst>
              <a:ext uri="{FF2B5EF4-FFF2-40B4-BE49-F238E27FC236}">
                <a16:creationId xmlns:a16="http://schemas.microsoft.com/office/drawing/2014/main" id="{2EC7C31F-F5BC-4CCC-B29F-CFE114736DF7}"/>
              </a:ext>
            </a:extLst>
          </p:cNvPr>
          <p:cNvSpPr/>
          <p:nvPr userDrawn="1">
            <p:custDataLst>
              <p:tags r:id="rId42"/>
            </p:custDataLst>
          </p:nvPr>
        </p:nvSpPr>
        <p:spPr bwMode="auto">
          <a:xfrm>
            <a:off x="4038600" y="1665289"/>
            <a:ext cx="196850" cy="150813"/>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horz" wrap="none" lIns="0" tIns="14288" rIns="0" bIns="14288" numCol="1" spcCol="0" rtlCol="0" anchor="ctr" anchorCtr="0">
            <a:noAutofit/>
          </a:bodyPr>
          <a:lstStyle/>
          <a:p>
            <a:pPr marL="0" lvl="0" indent="0" algn="ctr">
              <a:spcBef>
                <a:spcPct val="0"/>
              </a:spcBef>
              <a:spcAft>
                <a:spcPct val="0"/>
              </a:spcAft>
            </a:pPr>
            <a:fld id="{F2037DDC-4B2A-41AC-8E46-02EE1D9954AC}" type="datetime'''''''''''2''''''6''''''''''''''''''''''''.'''''''''''''">
              <a:rPr lang="en-US" altLang="en-US" sz="800" b="1" u="none" kern="0" smtClean="0">
                <a:solidFill>
                  <a:schemeClr val="tx1"/>
                </a:solidFill>
                <a:effectLst/>
                <a:latin typeface="+mn-lt"/>
              </a:rPr>
              <a:pPr marL="0" lvl="0" indent="0" algn="ctr">
                <a:spcBef>
                  <a:spcPct val="0"/>
                </a:spcBef>
                <a:spcAft>
                  <a:spcPct val="0"/>
                </a:spcAft>
              </a:pPr>
              <a:t>26.</a:t>
            </a:fld>
            <a:endParaRPr kumimoji="0" lang="en-US" sz="800" b="1" i="0" u="none" kern="0" cap="none" spc="0" baseline="0">
              <a:solidFill>
                <a:schemeClr val="tx1"/>
              </a:solidFill>
              <a:latin typeface="+mn-lt"/>
              <a:ea typeface="+mn-ea"/>
              <a:cs typeface="+mn-cs"/>
            </a:endParaRPr>
          </a:p>
        </p:txBody>
      </p:sp>
      <p:sp>
        <p:nvSpPr>
          <p:cNvPr id="117" name="Rectangle 116">
            <a:extLst>
              <a:ext uri="{FF2B5EF4-FFF2-40B4-BE49-F238E27FC236}">
                <a16:creationId xmlns:a16="http://schemas.microsoft.com/office/drawing/2014/main" id="{C745DACD-F976-4889-B435-43E3B4069AC8}"/>
              </a:ext>
            </a:extLst>
          </p:cNvPr>
          <p:cNvSpPr/>
          <p:nvPr userDrawn="1">
            <p:custDataLst>
              <p:tags r:id="rId43"/>
            </p:custDataLst>
          </p:nvPr>
        </p:nvSpPr>
        <p:spPr bwMode="auto">
          <a:xfrm>
            <a:off x="4235450" y="1665289"/>
            <a:ext cx="198438" cy="150813"/>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horz" wrap="none" lIns="0" tIns="14288" rIns="0" bIns="14288" numCol="1" spcCol="0" rtlCol="0" anchor="ctr" anchorCtr="0">
            <a:noAutofit/>
          </a:bodyPr>
          <a:lstStyle/>
          <a:p>
            <a:pPr marL="0" lvl="0" indent="0" algn="ctr">
              <a:spcBef>
                <a:spcPct val="0"/>
              </a:spcBef>
              <a:spcAft>
                <a:spcPct val="0"/>
              </a:spcAft>
            </a:pPr>
            <a:fld id="{B27AA2A2-A44A-456F-94EC-34EA63F07750}" type="datetime'''''''''''''''0''''''''''''5''''''''''''''''''''''.'''''''">
              <a:rPr lang="en-US" altLang="en-US" sz="800" b="1" u="none" kern="0" smtClean="0">
                <a:solidFill>
                  <a:schemeClr val="tx1"/>
                </a:solidFill>
                <a:effectLst/>
                <a:latin typeface="+mn-lt"/>
              </a:rPr>
              <a:pPr marL="0" lvl="0" indent="0" algn="ctr">
                <a:spcBef>
                  <a:spcPct val="0"/>
                </a:spcBef>
                <a:spcAft>
                  <a:spcPct val="0"/>
                </a:spcAft>
              </a:pPr>
              <a:t>05.</a:t>
            </a:fld>
            <a:endParaRPr kumimoji="0" lang="en-US" sz="800" b="1" i="0" u="none" kern="0" cap="none" spc="0" baseline="0">
              <a:solidFill>
                <a:schemeClr val="tx1"/>
              </a:solidFill>
              <a:latin typeface="+mn-lt"/>
              <a:ea typeface="+mn-ea"/>
              <a:cs typeface="+mn-cs"/>
            </a:endParaRPr>
          </a:p>
        </p:txBody>
      </p:sp>
      <p:sp>
        <p:nvSpPr>
          <p:cNvPr id="118" name="Rectangle 117">
            <a:extLst>
              <a:ext uri="{FF2B5EF4-FFF2-40B4-BE49-F238E27FC236}">
                <a16:creationId xmlns:a16="http://schemas.microsoft.com/office/drawing/2014/main" id="{C47146B5-F308-48B9-BF2D-780F7C9C813D}"/>
              </a:ext>
            </a:extLst>
          </p:cNvPr>
          <p:cNvSpPr/>
          <p:nvPr userDrawn="1">
            <p:custDataLst>
              <p:tags r:id="rId44"/>
            </p:custDataLst>
          </p:nvPr>
        </p:nvSpPr>
        <p:spPr bwMode="auto">
          <a:xfrm>
            <a:off x="4433888" y="1665289"/>
            <a:ext cx="196850" cy="150813"/>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horz" wrap="none" lIns="0" tIns="14288" rIns="0" bIns="14288" numCol="1" spcCol="0" rtlCol="0" anchor="ctr" anchorCtr="0">
            <a:noAutofit/>
          </a:bodyPr>
          <a:lstStyle/>
          <a:p>
            <a:pPr marL="0" lvl="0" indent="0" algn="ctr">
              <a:spcBef>
                <a:spcPct val="0"/>
              </a:spcBef>
              <a:spcAft>
                <a:spcPct val="0"/>
              </a:spcAft>
            </a:pPr>
            <a:fld id="{74633EDA-B455-4EC1-BA9C-F908142AD7A1}" type="datetime'''''''''''''''''''1''''''''''''''''''''''''''''''2''''.'''">
              <a:rPr lang="en-US" altLang="en-US" sz="800" b="1" u="none" kern="0" smtClean="0">
                <a:solidFill>
                  <a:schemeClr val="tx1"/>
                </a:solidFill>
                <a:effectLst/>
                <a:latin typeface="+mn-lt"/>
              </a:rPr>
              <a:pPr marL="0" lvl="0" indent="0" algn="ctr">
                <a:spcBef>
                  <a:spcPct val="0"/>
                </a:spcBef>
                <a:spcAft>
                  <a:spcPct val="0"/>
                </a:spcAft>
              </a:pPr>
              <a:t>12.</a:t>
            </a:fld>
            <a:endParaRPr kumimoji="0" lang="en-US" sz="800" b="1" i="0" u="none" kern="0" cap="none" spc="0" baseline="0">
              <a:solidFill>
                <a:schemeClr val="tx1"/>
              </a:solidFill>
              <a:latin typeface="+mn-lt"/>
              <a:ea typeface="+mn-ea"/>
              <a:cs typeface="+mn-cs"/>
            </a:endParaRPr>
          </a:p>
        </p:txBody>
      </p:sp>
      <p:sp>
        <p:nvSpPr>
          <p:cNvPr id="119" name="Rectangle 118">
            <a:extLst>
              <a:ext uri="{FF2B5EF4-FFF2-40B4-BE49-F238E27FC236}">
                <a16:creationId xmlns:a16="http://schemas.microsoft.com/office/drawing/2014/main" id="{8538494B-EC4C-40CD-BC8F-9996AC9CA64E}"/>
              </a:ext>
            </a:extLst>
          </p:cNvPr>
          <p:cNvSpPr/>
          <p:nvPr userDrawn="1">
            <p:custDataLst>
              <p:tags r:id="rId45"/>
            </p:custDataLst>
          </p:nvPr>
        </p:nvSpPr>
        <p:spPr bwMode="auto">
          <a:xfrm>
            <a:off x="4630738" y="1665289"/>
            <a:ext cx="198438" cy="150813"/>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horz" wrap="none" lIns="0" tIns="14288" rIns="0" bIns="14288" numCol="1" spcCol="0" rtlCol="0" anchor="ctr" anchorCtr="0">
            <a:noAutofit/>
          </a:bodyPr>
          <a:lstStyle/>
          <a:p>
            <a:pPr marL="0" lvl="0" indent="0" algn="ctr">
              <a:spcBef>
                <a:spcPct val="0"/>
              </a:spcBef>
              <a:spcAft>
                <a:spcPct val="0"/>
              </a:spcAft>
            </a:pPr>
            <a:fld id="{15EEE81A-2285-4192-BA85-EC6AD1FEA98C}" type="datetime'''''''''''''''''''''''''''1''9''''''.'''''''''''''''''''''''''">
              <a:rPr lang="en-US" altLang="en-US" sz="800" b="1" u="none" kern="0" smtClean="0">
                <a:solidFill>
                  <a:schemeClr val="tx1"/>
                </a:solidFill>
                <a:effectLst/>
                <a:latin typeface="+mn-lt"/>
              </a:rPr>
              <a:pPr marL="0" lvl="0" indent="0" algn="ctr">
                <a:spcBef>
                  <a:spcPct val="0"/>
                </a:spcBef>
                <a:spcAft>
                  <a:spcPct val="0"/>
                </a:spcAft>
              </a:pPr>
              <a:t>19.</a:t>
            </a:fld>
            <a:endParaRPr kumimoji="0" lang="en-US" sz="800" b="1" i="0" u="none" kern="0" cap="none" spc="0" baseline="0">
              <a:solidFill>
                <a:schemeClr val="tx1"/>
              </a:solidFill>
              <a:latin typeface="+mn-lt"/>
              <a:ea typeface="+mn-ea"/>
              <a:cs typeface="+mn-cs"/>
            </a:endParaRPr>
          </a:p>
        </p:txBody>
      </p:sp>
      <p:sp>
        <p:nvSpPr>
          <p:cNvPr id="120" name="Rectangle 119">
            <a:extLst>
              <a:ext uri="{FF2B5EF4-FFF2-40B4-BE49-F238E27FC236}">
                <a16:creationId xmlns:a16="http://schemas.microsoft.com/office/drawing/2014/main" id="{1642FA21-BDA5-4DF5-BA7D-BC06A0BAA8CE}"/>
              </a:ext>
            </a:extLst>
          </p:cNvPr>
          <p:cNvSpPr/>
          <p:nvPr userDrawn="1">
            <p:custDataLst>
              <p:tags r:id="rId46"/>
            </p:custDataLst>
          </p:nvPr>
        </p:nvSpPr>
        <p:spPr bwMode="auto">
          <a:xfrm>
            <a:off x="4829175" y="1665289"/>
            <a:ext cx="196850" cy="150813"/>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horz" wrap="none" lIns="0" tIns="14288" rIns="0" bIns="14288" numCol="1" spcCol="0" rtlCol="0" anchor="ctr" anchorCtr="0">
            <a:noAutofit/>
          </a:bodyPr>
          <a:lstStyle/>
          <a:p>
            <a:pPr marL="0" lvl="0" indent="0" algn="ctr">
              <a:spcBef>
                <a:spcPct val="0"/>
              </a:spcBef>
              <a:spcAft>
                <a:spcPct val="0"/>
              </a:spcAft>
            </a:pPr>
            <a:fld id="{1DCFCCFB-4A35-4C93-9530-391883A9F3F4}" type="datetime'''''''''''''''''''''''''''''''''''''''2''''''''6''''''.'">
              <a:rPr lang="en-US" altLang="en-US" sz="800" b="1" u="none" kern="0" smtClean="0">
                <a:solidFill>
                  <a:schemeClr val="tx1"/>
                </a:solidFill>
                <a:effectLst/>
                <a:latin typeface="+mn-lt"/>
              </a:rPr>
              <a:pPr marL="0" lvl="0" indent="0" algn="ctr">
                <a:spcBef>
                  <a:spcPct val="0"/>
                </a:spcBef>
                <a:spcAft>
                  <a:spcPct val="0"/>
                </a:spcAft>
              </a:pPr>
              <a:t>26.</a:t>
            </a:fld>
            <a:endParaRPr kumimoji="0" lang="en-US" sz="800" b="1" i="0" u="none" kern="0" cap="none" spc="0" baseline="0">
              <a:solidFill>
                <a:schemeClr val="tx1"/>
              </a:solidFill>
              <a:latin typeface="+mn-lt"/>
              <a:ea typeface="+mn-ea"/>
              <a:cs typeface="+mn-cs"/>
            </a:endParaRPr>
          </a:p>
        </p:txBody>
      </p:sp>
      <p:sp>
        <p:nvSpPr>
          <p:cNvPr id="121" name="Rectangle 120">
            <a:extLst>
              <a:ext uri="{FF2B5EF4-FFF2-40B4-BE49-F238E27FC236}">
                <a16:creationId xmlns:a16="http://schemas.microsoft.com/office/drawing/2014/main" id="{29D0F58E-7768-41AD-B781-A2689FC45AB5}"/>
              </a:ext>
            </a:extLst>
          </p:cNvPr>
          <p:cNvSpPr/>
          <p:nvPr userDrawn="1">
            <p:custDataLst>
              <p:tags r:id="rId47"/>
            </p:custDataLst>
          </p:nvPr>
        </p:nvSpPr>
        <p:spPr bwMode="auto">
          <a:xfrm>
            <a:off x="5026025" y="1665289"/>
            <a:ext cx="198438" cy="150813"/>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horz" wrap="none" lIns="0" tIns="14288" rIns="0" bIns="14288" numCol="1" spcCol="0" rtlCol="0" anchor="ctr" anchorCtr="0">
            <a:noAutofit/>
          </a:bodyPr>
          <a:lstStyle/>
          <a:p>
            <a:pPr marL="0" lvl="0" indent="0" algn="ctr">
              <a:spcBef>
                <a:spcPct val="0"/>
              </a:spcBef>
              <a:spcAft>
                <a:spcPct val="0"/>
              </a:spcAft>
            </a:pPr>
            <a:fld id="{DDA6376C-75E8-492E-9B31-9D80AF988DB9}" type="datetime'''''0''''''2''''.'''''''''''''''''''''''''''''''''''''''''">
              <a:rPr lang="en-US" altLang="en-US" sz="800" b="1" u="none" kern="0" smtClean="0">
                <a:solidFill>
                  <a:schemeClr val="tx1"/>
                </a:solidFill>
                <a:effectLst/>
                <a:latin typeface="+mn-lt"/>
              </a:rPr>
              <a:pPr marL="0" lvl="0" indent="0" algn="ctr">
                <a:spcBef>
                  <a:spcPct val="0"/>
                </a:spcBef>
                <a:spcAft>
                  <a:spcPct val="0"/>
                </a:spcAft>
              </a:pPr>
              <a:t>02.</a:t>
            </a:fld>
            <a:endParaRPr kumimoji="0" lang="en-US" sz="800" b="1" i="0" u="none" kern="0" cap="none" spc="0" baseline="0">
              <a:solidFill>
                <a:schemeClr val="tx1"/>
              </a:solidFill>
              <a:latin typeface="+mn-lt"/>
              <a:ea typeface="+mn-ea"/>
              <a:cs typeface="+mn-cs"/>
            </a:endParaRPr>
          </a:p>
        </p:txBody>
      </p:sp>
      <p:sp>
        <p:nvSpPr>
          <p:cNvPr id="122" name="Rectangle 121">
            <a:extLst>
              <a:ext uri="{FF2B5EF4-FFF2-40B4-BE49-F238E27FC236}">
                <a16:creationId xmlns:a16="http://schemas.microsoft.com/office/drawing/2014/main" id="{AE8BFDA6-E230-4AD9-8256-D9B7E43901AD}"/>
              </a:ext>
            </a:extLst>
          </p:cNvPr>
          <p:cNvSpPr/>
          <p:nvPr userDrawn="1">
            <p:custDataLst>
              <p:tags r:id="rId48"/>
            </p:custDataLst>
          </p:nvPr>
        </p:nvSpPr>
        <p:spPr bwMode="auto">
          <a:xfrm>
            <a:off x="5224463" y="1665289"/>
            <a:ext cx="196850" cy="150813"/>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horz" wrap="none" lIns="0" tIns="14288" rIns="0" bIns="14288" numCol="1" spcCol="0" rtlCol="0" anchor="ctr" anchorCtr="0">
            <a:noAutofit/>
          </a:bodyPr>
          <a:lstStyle/>
          <a:p>
            <a:pPr marL="0" lvl="0" indent="0" algn="ctr">
              <a:spcBef>
                <a:spcPct val="0"/>
              </a:spcBef>
              <a:spcAft>
                <a:spcPct val="0"/>
              </a:spcAft>
            </a:pPr>
            <a:fld id="{3D30D3AD-4101-416A-A82E-5954FE9F7D23}" type="datetime'''''0''''''''''''''''''''''''''9.'''''''''''''">
              <a:rPr lang="en-US" altLang="en-US" sz="800" b="1" u="none" kern="0" smtClean="0">
                <a:solidFill>
                  <a:schemeClr val="tx1"/>
                </a:solidFill>
                <a:effectLst/>
                <a:latin typeface="+mn-lt"/>
              </a:rPr>
              <a:pPr marL="0" lvl="0" indent="0" algn="ctr">
                <a:spcBef>
                  <a:spcPct val="0"/>
                </a:spcBef>
                <a:spcAft>
                  <a:spcPct val="0"/>
                </a:spcAft>
              </a:pPr>
              <a:t>09.</a:t>
            </a:fld>
            <a:endParaRPr kumimoji="0" lang="en-US" sz="800" b="1" i="0" u="none" kern="0" cap="none" spc="0" baseline="0">
              <a:solidFill>
                <a:schemeClr val="tx1"/>
              </a:solidFill>
              <a:latin typeface="+mn-lt"/>
              <a:ea typeface="+mn-ea"/>
              <a:cs typeface="+mn-cs"/>
            </a:endParaRPr>
          </a:p>
        </p:txBody>
      </p:sp>
      <p:sp>
        <p:nvSpPr>
          <p:cNvPr id="123" name="Rectangle 122">
            <a:extLst>
              <a:ext uri="{FF2B5EF4-FFF2-40B4-BE49-F238E27FC236}">
                <a16:creationId xmlns:a16="http://schemas.microsoft.com/office/drawing/2014/main" id="{19278794-5D97-4624-AF81-5BED70CC6BCF}"/>
              </a:ext>
            </a:extLst>
          </p:cNvPr>
          <p:cNvSpPr/>
          <p:nvPr userDrawn="1">
            <p:custDataLst>
              <p:tags r:id="rId49"/>
            </p:custDataLst>
          </p:nvPr>
        </p:nvSpPr>
        <p:spPr bwMode="auto">
          <a:xfrm>
            <a:off x="5421313" y="1665289"/>
            <a:ext cx="198438" cy="150813"/>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horz" wrap="none" lIns="0" tIns="14288" rIns="0" bIns="14288" numCol="1" spcCol="0" rtlCol="0" anchor="ctr" anchorCtr="0">
            <a:noAutofit/>
          </a:bodyPr>
          <a:lstStyle/>
          <a:p>
            <a:pPr marL="0" lvl="0" indent="0" algn="ctr">
              <a:spcBef>
                <a:spcPct val="0"/>
              </a:spcBef>
              <a:spcAft>
                <a:spcPct val="0"/>
              </a:spcAft>
            </a:pPr>
            <a:fld id="{D0708D0D-6494-4F22-B12B-41D8D13F81DA}" type="datetime'1''''''6''''''''''''''''''.'''''''''''''''''''''''''''''">
              <a:rPr lang="en-US" altLang="en-US" sz="800" b="1" u="none" kern="0" smtClean="0">
                <a:solidFill>
                  <a:schemeClr val="tx1"/>
                </a:solidFill>
                <a:effectLst/>
                <a:latin typeface="+mn-lt"/>
              </a:rPr>
              <a:pPr marL="0" lvl="0" indent="0" algn="ctr">
                <a:spcBef>
                  <a:spcPct val="0"/>
                </a:spcBef>
                <a:spcAft>
                  <a:spcPct val="0"/>
                </a:spcAft>
              </a:pPr>
              <a:t>16.</a:t>
            </a:fld>
            <a:endParaRPr kumimoji="0" lang="en-US" sz="800" b="1" i="0" u="none" kern="0" cap="none" spc="0" baseline="0">
              <a:solidFill>
                <a:schemeClr val="tx1"/>
              </a:solidFill>
              <a:latin typeface="+mn-lt"/>
              <a:ea typeface="+mn-ea"/>
              <a:cs typeface="+mn-cs"/>
            </a:endParaRPr>
          </a:p>
        </p:txBody>
      </p:sp>
      <p:sp>
        <p:nvSpPr>
          <p:cNvPr id="124" name="Rectangle 123">
            <a:extLst>
              <a:ext uri="{FF2B5EF4-FFF2-40B4-BE49-F238E27FC236}">
                <a16:creationId xmlns:a16="http://schemas.microsoft.com/office/drawing/2014/main" id="{65E577AE-1848-474A-8040-6A88A395C2AE}"/>
              </a:ext>
            </a:extLst>
          </p:cNvPr>
          <p:cNvSpPr/>
          <p:nvPr userDrawn="1">
            <p:custDataLst>
              <p:tags r:id="rId50"/>
            </p:custDataLst>
          </p:nvPr>
        </p:nvSpPr>
        <p:spPr bwMode="auto">
          <a:xfrm>
            <a:off x="5619750" y="1665289"/>
            <a:ext cx="196850" cy="150813"/>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horz" wrap="none" lIns="0" tIns="14288" rIns="0" bIns="14288" numCol="1" spcCol="0" rtlCol="0" anchor="ctr" anchorCtr="0">
            <a:noAutofit/>
          </a:bodyPr>
          <a:lstStyle/>
          <a:p>
            <a:pPr marL="0" lvl="0" indent="0" algn="ctr">
              <a:spcBef>
                <a:spcPct val="0"/>
              </a:spcBef>
              <a:spcAft>
                <a:spcPct val="0"/>
              </a:spcAft>
            </a:pPr>
            <a:fld id="{74831704-A8D6-460C-A65D-2FF8BE7C74EC}" type="datetime'''''''''2''''''3''''''''''''''''''''''.'''''''''">
              <a:rPr lang="en-US" altLang="en-US" sz="800" b="1" u="none" kern="0" smtClean="0">
                <a:solidFill>
                  <a:schemeClr val="tx1"/>
                </a:solidFill>
                <a:effectLst/>
                <a:latin typeface="+mn-lt"/>
              </a:rPr>
              <a:pPr marL="0" lvl="0" indent="0" algn="ctr">
                <a:spcBef>
                  <a:spcPct val="0"/>
                </a:spcBef>
                <a:spcAft>
                  <a:spcPct val="0"/>
                </a:spcAft>
              </a:pPr>
              <a:t>23.</a:t>
            </a:fld>
            <a:endParaRPr kumimoji="0" lang="en-US" sz="800" b="1" i="0" u="none" kern="0" cap="none" spc="0" baseline="0">
              <a:solidFill>
                <a:schemeClr val="tx1"/>
              </a:solidFill>
              <a:latin typeface="+mn-lt"/>
              <a:ea typeface="+mn-ea"/>
              <a:cs typeface="+mn-cs"/>
            </a:endParaRPr>
          </a:p>
        </p:txBody>
      </p:sp>
      <p:sp>
        <p:nvSpPr>
          <p:cNvPr id="125" name="Rectangle 124">
            <a:extLst>
              <a:ext uri="{FF2B5EF4-FFF2-40B4-BE49-F238E27FC236}">
                <a16:creationId xmlns:a16="http://schemas.microsoft.com/office/drawing/2014/main" id="{DC1CAD3B-8603-4C57-90A6-A671BC3154BA}"/>
              </a:ext>
            </a:extLst>
          </p:cNvPr>
          <p:cNvSpPr/>
          <p:nvPr userDrawn="1">
            <p:custDataLst>
              <p:tags r:id="rId51"/>
            </p:custDataLst>
          </p:nvPr>
        </p:nvSpPr>
        <p:spPr bwMode="auto">
          <a:xfrm>
            <a:off x="5816600" y="1665289"/>
            <a:ext cx="198438" cy="150813"/>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horz" wrap="none" lIns="0" tIns="14288" rIns="0" bIns="14288" numCol="1" spcCol="0" rtlCol="0" anchor="ctr" anchorCtr="0">
            <a:noAutofit/>
          </a:bodyPr>
          <a:lstStyle/>
          <a:p>
            <a:pPr marL="0" lvl="0" indent="0" algn="ctr">
              <a:spcBef>
                <a:spcPct val="0"/>
              </a:spcBef>
              <a:spcAft>
                <a:spcPct val="0"/>
              </a:spcAft>
            </a:pPr>
            <a:fld id="{98EC714C-37F1-47BF-877F-21714A29B543}" type="datetime'''''''''''''3''''''''''''''''''0''''''''''.'''''''''''''''">
              <a:rPr lang="en-US" altLang="en-US" sz="800" b="1" u="none" kern="0" smtClean="0">
                <a:solidFill>
                  <a:schemeClr val="tx1"/>
                </a:solidFill>
                <a:effectLst/>
                <a:latin typeface="+mn-lt"/>
              </a:rPr>
              <a:pPr marL="0" lvl="0" indent="0" algn="ctr">
                <a:spcBef>
                  <a:spcPct val="0"/>
                </a:spcBef>
                <a:spcAft>
                  <a:spcPct val="0"/>
                </a:spcAft>
              </a:pPr>
              <a:t>30.</a:t>
            </a:fld>
            <a:endParaRPr kumimoji="0" lang="en-US" sz="800" b="1" i="0" u="none" kern="0" cap="none" spc="0" baseline="0">
              <a:solidFill>
                <a:schemeClr val="tx1"/>
              </a:solidFill>
              <a:latin typeface="+mn-lt"/>
              <a:ea typeface="+mn-ea"/>
              <a:cs typeface="+mn-cs"/>
            </a:endParaRPr>
          </a:p>
        </p:txBody>
      </p:sp>
      <p:sp>
        <p:nvSpPr>
          <p:cNvPr id="126" name="Rectangle 125">
            <a:extLst>
              <a:ext uri="{FF2B5EF4-FFF2-40B4-BE49-F238E27FC236}">
                <a16:creationId xmlns:a16="http://schemas.microsoft.com/office/drawing/2014/main" id="{04A7AA2F-FC0F-43D9-A70E-C18955E8EEAF}"/>
              </a:ext>
            </a:extLst>
          </p:cNvPr>
          <p:cNvSpPr/>
          <p:nvPr userDrawn="1">
            <p:custDataLst>
              <p:tags r:id="rId52"/>
            </p:custDataLst>
          </p:nvPr>
        </p:nvSpPr>
        <p:spPr bwMode="auto">
          <a:xfrm>
            <a:off x="6015038" y="1665289"/>
            <a:ext cx="196850" cy="150813"/>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horz" wrap="none" lIns="0" tIns="14288" rIns="0" bIns="14288" numCol="1" spcCol="0" rtlCol="0" anchor="ctr" anchorCtr="0">
            <a:noAutofit/>
          </a:bodyPr>
          <a:lstStyle/>
          <a:p>
            <a:pPr marL="0" lvl="0" indent="0" algn="ctr">
              <a:spcBef>
                <a:spcPct val="0"/>
              </a:spcBef>
              <a:spcAft>
                <a:spcPct val="0"/>
              </a:spcAft>
            </a:pPr>
            <a:fld id="{98A49511-F476-4CBF-97B0-048A78B7AD40}" type="datetime'0''''''''''''''''7''''''''''''''''''''''''''''''''''''''.'''''">
              <a:rPr lang="en-US" altLang="en-US" sz="800" b="1" u="none" kern="0" smtClean="0">
                <a:solidFill>
                  <a:schemeClr val="tx1"/>
                </a:solidFill>
                <a:effectLst/>
                <a:latin typeface="+mn-lt"/>
              </a:rPr>
              <a:pPr marL="0" lvl="0" indent="0" algn="ctr">
                <a:spcBef>
                  <a:spcPct val="0"/>
                </a:spcBef>
                <a:spcAft>
                  <a:spcPct val="0"/>
                </a:spcAft>
              </a:pPr>
              <a:t>07.</a:t>
            </a:fld>
            <a:endParaRPr kumimoji="0" lang="en-US" sz="800" b="1" i="0" u="none" kern="0" cap="none" spc="0" baseline="0">
              <a:solidFill>
                <a:schemeClr val="tx1"/>
              </a:solidFill>
              <a:latin typeface="+mn-lt"/>
              <a:ea typeface="+mn-ea"/>
              <a:cs typeface="+mn-cs"/>
            </a:endParaRPr>
          </a:p>
        </p:txBody>
      </p:sp>
      <p:sp>
        <p:nvSpPr>
          <p:cNvPr id="127" name="Rectangle 126">
            <a:extLst>
              <a:ext uri="{FF2B5EF4-FFF2-40B4-BE49-F238E27FC236}">
                <a16:creationId xmlns:a16="http://schemas.microsoft.com/office/drawing/2014/main" id="{82F9C6C2-C814-4036-8060-A2F396B394DB}"/>
              </a:ext>
            </a:extLst>
          </p:cNvPr>
          <p:cNvSpPr/>
          <p:nvPr userDrawn="1">
            <p:custDataLst>
              <p:tags r:id="rId53"/>
            </p:custDataLst>
          </p:nvPr>
        </p:nvSpPr>
        <p:spPr bwMode="auto">
          <a:xfrm>
            <a:off x="6211888" y="1665289"/>
            <a:ext cx="198438" cy="150813"/>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horz" wrap="none" lIns="0" tIns="14288" rIns="0" bIns="14288" numCol="1" spcCol="0" rtlCol="0" anchor="ctr" anchorCtr="0">
            <a:noAutofit/>
          </a:bodyPr>
          <a:lstStyle/>
          <a:p>
            <a:pPr marL="0" lvl="0" indent="0" algn="ctr">
              <a:spcBef>
                <a:spcPct val="0"/>
              </a:spcBef>
              <a:spcAft>
                <a:spcPct val="0"/>
              </a:spcAft>
            </a:pPr>
            <a:fld id="{C7753285-5DF2-4241-BC7B-794787D22176}" type="datetime'''''''''''''''1''4''''''''''.'''''''">
              <a:rPr lang="en-US" altLang="en-US" sz="800" b="1" u="none" kern="0" smtClean="0">
                <a:solidFill>
                  <a:schemeClr val="tx1"/>
                </a:solidFill>
                <a:effectLst/>
                <a:latin typeface="+mn-lt"/>
              </a:rPr>
              <a:pPr marL="0" lvl="0" indent="0" algn="ctr">
                <a:spcBef>
                  <a:spcPct val="0"/>
                </a:spcBef>
                <a:spcAft>
                  <a:spcPct val="0"/>
                </a:spcAft>
              </a:pPr>
              <a:t>14.</a:t>
            </a:fld>
            <a:endParaRPr kumimoji="0" lang="en-US" sz="800" b="1" i="0" u="none" kern="0" cap="none" spc="0" baseline="0">
              <a:solidFill>
                <a:schemeClr val="tx1"/>
              </a:solidFill>
              <a:latin typeface="+mn-lt"/>
              <a:ea typeface="+mn-ea"/>
              <a:cs typeface="+mn-cs"/>
            </a:endParaRPr>
          </a:p>
        </p:txBody>
      </p:sp>
      <p:sp>
        <p:nvSpPr>
          <p:cNvPr id="128" name="Rectangle 127">
            <a:extLst>
              <a:ext uri="{FF2B5EF4-FFF2-40B4-BE49-F238E27FC236}">
                <a16:creationId xmlns:a16="http://schemas.microsoft.com/office/drawing/2014/main" id="{2940B07F-0281-4253-AAC7-1EF6B30F416D}"/>
              </a:ext>
            </a:extLst>
          </p:cNvPr>
          <p:cNvSpPr/>
          <p:nvPr userDrawn="1">
            <p:custDataLst>
              <p:tags r:id="rId54"/>
            </p:custDataLst>
          </p:nvPr>
        </p:nvSpPr>
        <p:spPr bwMode="auto">
          <a:xfrm>
            <a:off x="6410325" y="1665289"/>
            <a:ext cx="196850" cy="150813"/>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horz" wrap="none" lIns="0" tIns="14288" rIns="0" bIns="14288" numCol="1" spcCol="0" rtlCol="0" anchor="ctr" anchorCtr="0">
            <a:noAutofit/>
          </a:bodyPr>
          <a:lstStyle/>
          <a:p>
            <a:pPr marL="0" lvl="0" indent="0" algn="ctr">
              <a:spcBef>
                <a:spcPct val="0"/>
              </a:spcBef>
              <a:spcAft>
                <a:spcPct val="0"/>
              </a:spcAft>
            </a:pPr>
            <a:fld id="{B4EED337-BD80-41F8-854F-35BD2A355B93}" type="datetime'''''''''''''''''''''2''''''''''''''''''''''''1.'''''''">
              <a:rPr lang="en-US" altLang="en-US" sz="800" b="1" u="none" kern="0" smtClean="0">
                <a:solidFill>
                  <a:schemeClr val="tx1"/>
                </a:solidFill>
                <a:effectLst/>
                <a:latin typeface="+mn-lt"/>
              </a:rPr>
              <a:pPr marL="0" lvl="0" indent="0" algn="ctr">
                <a:spcBef>
                  <a:spcPct val="0"/>
                </a:spcBef>
                <a:spcAft>
                  <a:spcPct val="0"/>
                </a:spcAft>
              </a:pPr>
              <a:t>21.</a:t>
            </a:fld>
            <a:endParaRPr kumimoji="0" lang="en-US" sz="800" b="1" i="0" u="none" kern="0" cap="none" spc="0" baseline="0">
              <a:solidFill>
                <a:schemeClr val="tx1"/>
              </a:solidFill>
              <a:latin typeface="+mn-lt"/>
              <a:ea typeface="+mn-ea"/>
              <a:cs typeface="+mn-cs"/>
            </a:endParaRPr>
          </a:p>
        </p:txBody>
      </p:sp>
      <p:sp>
        <p:nvSpPr>
          <p:cNvPr id="129" name="Rectangle 128">
            <a:extLst>
              <a:ext uri="{FF2B5EF4-FFF2-40B4-BE49-F238E27FC236}">
                <a16:creationId xmlns:a16="http://schemas.microsoft.com/office/drawing/2014/main" id="{804A304F-C392-45D0-B6B2-5BB9ED0195A0}"/>
              </a:ext>
            </a:extLst>
          </p:cNvPr>
          <p:cNvSpPr/>
          <p:nvPr userDrawn="1">
            <p:custDataLst>
              <p:tags r:id="rId55"/>
            </p:custDataLst>
          </p:nvPr>
        </p:nvSpPr>
        <p:spPr bwMode="auto">
          <a:xfrm>
            <a:off x="6607175" y="1665289"/>
            <a:ext cx="198438" cy="150813"/>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horz" wrap="none" lIns="0" tIns="14288" rIns="0" bIns="14288" numCol="1" spcCol="0" rtlCol="0" anchor="ctr" anchorCtr="0">
            <a:noAutofit/>
          </a:bodyPr>
          <a:lstStyle/>
          <a:p>
            <a:pPr marL="0" lvl="0" indent="0" algn="ctr">
              <a:spcBef>
                <a:spcPct val="0"/>
              </a:spcBef>
              <a:spcAft>
                <a:spcPct val="0"/>
              </a:spcAft>
            </a:pPr>
            <a:fld id="{D62D75CC-D2BB-4F36-ACB1-06B812013788}" type="datetime'''2''''''''''''''''''''''''''''''''''''''''''8''.'">
              <a:rPr lang="en-US" altLang="en-US" sz="800" b="1" u="none" kern="0" smtClean="0">
                <a:solidFill>
                  <a:schemeClr val="tx1"/>
                </a:solidFill>
                <a:effectLst/>
                <a:latin typeface="+mn-lt"/>
              </a:rPr>
              <a:pPr marL="0" lvl="0" indent="0" algn="ctr">
                <a:spcBef>
                  <a:spcPct val="0"/>
                </a:spcBef>
                <a:spcAft>
                  <a:spcPct val="0"/>
                </a:spcAft>
              </a:pPr>
              <a:t>28.</a:t>
            </a:fld>
            <a:endParaRPr kumimoji="0" lang="en-US" sz="800" b="1" i="0" u="none" kern="0" cap="none" spc="0" baseline="0">
              <a:solidFill>
                <a:schemeClr val="tx1"/>
              </a:solidFill>
              <a:latin typeface="+mn-lt"/>
              <a:ea typeface="+mn-ea"/>
              <a:cs typeface="+mn-cs"/>
            </a:endParaRPr>
          </a:p>
        </p:txBody>
      </p:sp>
      <p:sp>
        <p:nvSpPr>
          <p:cNvPr id="130" name="Rectangle 129">
            <a:extLst>
              <a:ext uri="{FF2B5EF4-FFF2-40B4-BE49-F238E27FC236}">
                <a16:creationId xmlns:a16="http://schemas.microsoft.com/office/drawing/2014/main" id="{91B35EE6-A936-4690-A02A-5BED45B61030}"/>
              </a:ext>
            </a:extLst>
          </p:cNvPr>
          <p:cNvSpPr/>
          <p:nvPr userDrawn="1">
            <p:custDataLst>
              <p:tags r:id="rId56"/>
            </p:custDataLst>
          </p:nvPr>
        </p:nvSpPr>
        <p:spPr bwMode="auto">
          <a:xfrm>
            <a:off x="6805613" y="1665289"/>
            <a:ext cx="196850" cy="150813"/>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horz" wrap="none" lIns="0" tIns="14288" rIns="0" bIns="14288" numCol="1" spcCol="0" rtlCol="0" anchor="ctr" anchorCtr="0">
            <a:noAutofit/>
          </a:bodyPr>
          <a:lstStyle/>
          <a:p>
            <a:pPr marL="0" lvl="0" indent="0" algn="ctr">
              <a:spcBef>
                <a:spcPct val="0"/>
              </a:spcBef>
              <a:spcAft>
                <a:spcPct val="0"/>
              </a:spcAft>
            </a:pPr>
            <a:fld id="{BE03244D-53CA-4C74-970E-4CA3C78305E7}" type="datetime'''''''''''0''''''''''''4''''''''''''''''''.'''''''''''''">
              <a:rPr lang="en-US" altLang="en-US" sz="800" b="1" u="none" kern="0" smtClean="0">
                <a:solidFill>
                  <a:schemeClr val="tx1"/>
                </a:solidFill>
                <a:effectLst/>
                <a:latin typeface="+mn-lt"/>
              </a:rPr>
              <a:pPr marL="0" lvl="0" indent="0" algn="ctr">
                <a:spcBef>
                  <a:spcPct val="0"/>
                </a:spcBef>
                <a:spcAft>
                  <a:spcPct val="0"/>
                </a:spcAft>
              </a:pPr>
              <a:t>04.</a:t>
            </a:fld>
            <a:endParaRPr kumimoji="0" lang="en-US" sz="800" b="1" i="0" u="none" kern="0" cap="none" spc="0" baseline="0">
              <a:solidFill>
                <a:schemeClr val="tx1"/>
              </a:solidFill>
              <a:latin typeface="+mn-lt"/>
              <a:ea typeface="+mn-ea"/>
              <a:cs typeface="+mn-cs"/>
            </a:endParaRPr>
          </a:p>
        </p:txBody>
      </p:sp>
      <p:sp>
        <p:nvSpPr>
          <p:cNvPr id="131" name="Rectangle 130">
            <a:extLst>
              <a:ext uri="{FF2B5EF4-FFF2-40B4-BE49-F238E27FC236}">
                <a16:creationId xmlns:a16="http://schemas.microsoft.com/office/drawing/2014/main" id="{C183A869-F039-428C-943B-90A4975E8143}"/>
              </a:ext>
            </a:extLst>
          </p:cNvPr>
          <p:cNvSpPr/>
          <p:nvPr userDrawn="1">
            <p:custDataLst>
              <p:tags r:id="rId57"/>
            </p:custDataLst>
          </p:nvPr>
        </p:nvSpPr>
        <p:spPr bwMode="auto">
          <a:xfrm>
            <a:off x="7002463" y="1665289"/>
            <a:ext cx="198438" cy="150813"/>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horz" wrap="none" lIns="0" tIns="14288" rIns="0" bIns="14288" numCol="1" spcCol="0" rtlCol="0" anchor="ctr" anchorCtr="0">
            <a:noAutofit/>
          </a:bodyPr>
          <a:lstStyle/>
          <a:p>
            <a:pPr marL="0" lvl="0" indent="0" algn="ctr">
              <a:spcBef>
                <a:spcPct val="0"/>
              </a:spcBef>
              <a:spcAft>
                <a:spcPct val="0"/>
              </a:spcAft>
            </a:pPr>
            <a:fld id="{74F635CE-BAFB-427C-8274-FF146F6C738E}" type="datetime'''''''''''''''1''''1.'''''''''''''''">
              <a:rPr lang="en-US" altLang="en-US" sz="800" b="1" u="none" kern="0" smtClean="0">
                <a:solidFill>
                  <a:schemeClr val="tx1"/>
                </a:solidFill>
                <a:effectLst/>
                <a:latin typeface="+mn-lt"/>
              </a:rPr>
              <a:pPr marL="0" lvl="0" indent="0" algn="ctr">
                <a:spcBef>
                  <a:spcPct val="0"/>
                </a:spcBef>
                <a:spcAft>
                  <a:spcPct val="0"/>
                </a:spcAft>
              </a:pPr>
              <a:t>11.</a:t>
            </a:fld>
            <a:endParaRPr kumimoji="0" lang="en-US" sz="800" b="1" i="0" u="none" kern="0" cap="none" spc="0" baseline="0">
              <a:solidFill>
                <a:schemeClr val="tx1"/>
              </a:solidFill>
              <a:latin typeface="+mn-lt"/>
              <a:ea typeface="+mn-ea"/>
              <a:cs typeface="+mn-cs"/>
            </a:endParaRPr>
          </a:p>
        </p:txBody>
      </p:sp>
      <p:sp>
        <p:nvSpPr>
          <p:cNvPr id="132" name="Rectangle 131">
            <a:extLst>
              <a:ext uri="{FF2B5EF4-FFF2-40B4-BE49-F238E27FC236}">
                <a16:creationId xmlns:a16="http://schemas.microsoft.com/office/drawing/2014/main" id="{388D19CB-E59E-4480-A7E7-08DE7ECBCF3C}"/>
              </a:ext>
            </a:extLst>
          </p:cNvPr>
          <p:cNvSpPr/>
          <p:nvPr userDrawn="1">
            <p:custDataLst>
              <p:tags r:id="rId58"/>
            </p:custDataLst>
          </p:nvPr>
        </p:nvSpPr>
        <p:spPr bwMode="auto">
          <a:xfrm>
            <a:off x="7200900" y="1665289"/>
            <a:ext cx="196850" cy="150813"/>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horz" wrap="none" lIns="0" tIns="14288" rIns="0" bIns="14288" numCol="1" spcCol="0" rtlCol="0" anchor="ctr" anchorCtr="0">
            <a:noAutofit/>
          </a:bodyPr>
          <a:lstStyle/>
          <a:p>
            <a:pPr marL="0" lvl="0" indent="0" algn="ctr">
              <a:spcBef>
                <a:spcPct val="0"/>
              </a:spcBef>
              <a:spcAft>
                <a:spcPct val="0"/>
              </a:spcAft>
            </a:pPr>
            <a:fld id="{5EAC2CA1-AFBB-4E5A-B672-DEFF5342ECDC}" type="datetime'''1''''''''''''''''''''''''''''''8''''''''''''''''''.'''''">
              <a:rPr lang="en-US" altLang="en-US" sz="800" b="1" u="none" kern="0" smtClean="0">
                <a:solidFill>
                  <a:schemeClr val="tx1"/>
                </a:solidFill>
                <a:effectLst/>
                <a:latin typeface="+mn-lt"/>
              </a:rPr>
              <a:pPr marL="0" lvl="0" indent="0" algn="ctr">
                <a:spcBef>
                  <a:spcPct val="0"/>
                </a:spcBef>
                <a:spcAft>
                  <a:spcPct val="0"/>
                </a:spcAft>
              </a:pPr>
              <a:t>18.</a:t>
            </a:fld>
            <a:endParaRPr kumimoji="0" lang="en-US" sz="800" b="1" i="0" u="none" kern="0" cap="none" spc="0" baseline="0">
              <a:solidFill>
                <a:schemeClr val="tx1"/>
              </a:solidFill>
              <a:latin typeface="+mn-lt"/>
              <a:ea typeface="+mn-ea"/>
              <a:cs typeface="+mn-cs"/>
            </a:endParaRPr>
          </a:p>
        </p:txBody>
      </p:sp>
      <p:sp>
        <p:nvSpPr>
          <p:cNvPr id="133" name="Rectangle 132">
            <a:extLst>
              <a:ext uri="{FF2B5EF4-FFF2-40B4-BE49-F238E27FC236}">
                <a16:creationId xmlns:a16="http://schemas.microsoft.com/office/drawing/2014/main" id="{00BEAE45-07CA-431F-8F48-BA8DBC55B9A5}"/>
              </a:ext>
            </a:extLst>
          </p:cNvPr>
          <p:cNvSpPr/>
          <p:nvPr userDrawn="1">
            <p:custDataLst>
              <p:tags r:id="rId59"/>
            </p:custDataLst>
          </p:nvPr>
        </p:nvSpPr>
        <p:spPr bwMode="auto">
          <a:xfrm>
            <a:off x="7397750" y="1665289"/>
            <a:ext cx="198438" cy="150813"/>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horz" wrap="none" lIns="0" tIns="14288" rIns="0" bIns="14288" numCol="1" spcCol="0" rtlCol="0" anchor="ctr" anchorCtr="0">
            <a:noAutofit/>
          </a:bodyPr>
          <a:lstStyle/>
          <a:p>
            <a:pPr marL="0" lvl="0" indent="0" algn="ctr">
              <a:spcBef>
                <a:spcPct val="0"/>
              </a:spcBef>
              <a:spcAft>
                <a:spcPct val="0"/>
              </a:spcAft>
            </a:pPr>
            <a:fld id="{7CE29DE7-393C-40E4-8ED5-ACD15FD14188}" type="datetime'''''''''''2''''''''''''''5''''''''''''''''''''''''''''''.'''">
              <a:rPr lang="en-US" altLang="en-US" sz="800" b="1" u="none" kern="0" smtClean="0">
                <a:solidFill>
                  <a:schemeClr val="tx1"/>
                </a:solidFill>
                <a:effectLst/>
                <a:latin typeface="+mn-lt"/>
              </a:rPr>
              <a:pPr marL="0" lvl="0" indent="0" algn="ctr">
                <a:spcBef>
                  <a:spcPct val="0"/>
                </a:spcBef>
                <a:spcAft>
                  <a:spcPct val="0"/>
                </a:spcAft>
              </a:pPr>
              <a:t>25.</a:t>
            </a:fld>
            <a:endParaRPr kumimoji="0" lang="en-US" sz="800" b="1" i="0" u="none" kern="0" cap="none" spc="0" baseline="0">
              <a:solidFill>
                <a:schemeClr val="tx1"/>
              </a:solidFill>
              <a:latin typeface="+mn-lt"/>
              <a:ea typeface="+mn-ea"/>
              <a:cs typeface="+mn-cs"/>
            </a:endParaRPr>
          </a:p>
        </p:txBody>
      </p:sp>
      <p:sp>
        <p:nvSpPr>
          <p:cNvPr id="134" name="Rectangle 133">
            <a:extLst>
              <a:ext uri="{FF2B5EF4-FFF2-40B4-BE49-F238E27FC236}">
                <a16:creationId xmlns:a16="http://schemas.microsoft.com/office/drawing/2014/main" id="{6C6FFE3F-5D8F-4C71-8B7F-987D4882758E}"/>
              </a:ext>
            </a:extLst>
          </p:cNvPr>
          <p:cNvSpPr/>
          <p:nvPr userDrawn="1">
            <p:custDataLst>
              <p:tags r:id="rId60"/>
            </p:custDataLst>
          </p:nvPr>
        </p:nvSpPr>
        <p:spPr bwMode="auto">
          <a:xfrm>
            <a:off x="7596188" y="1665289"/>
            <a:ext cx="196850" cy="150813"/>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horz" wrap="none" lIns="0" tIns="14288" rIns="0" bIns="14288" numCol="1" spcCol="0" rtlCol="0" anchor="ctr" anchorCtr="0">
            <a:noAutofit/>
          </a:bodyPr>
          <a:lstStyle/>
          <a:p>
            <a:pPr marL="0" lvl="0" indent="0" algn="ctr">
              <a:spcBef>
                <a:spcPct val="0"/>
              </a:spcBef>
              <a:spcAft>
                <a:spcPct val="0"/>
              </a:spcAft>
            </a:pPr>
            <a:fld id="{89531A90-E395-4198-BA90-B4FEB5C3E543}" type="datetime'''''''''''0''''''2''''''''''''''''''''''''''''.'''''''''">
              <a:rPr lang="en-US" altLang="en-US" sz="800" b="1" u="none" kern="0" smtClean="0">
                <a:solidFill>
                  <a:schemeClr val="tx1"/>
                </a:solidFill>
                <a:effectLst/>
                <a:latin typeface="+mn-lt"/>
              </a:rPr>
              <a:pPr marL="0" lvl="0" indent="0" algn="ctr">
                <a:spcBef>
                  <a:spcPct val="0"/>
                </a:spcBef>
                <a:spcAft>
                  <a:spcPct val="0"/>
                </a:spcAft>
              </a:pPr>
              <a:t>02.</a:t>
            </a:fld>
            <a:endParaRPr kumimoji="0" lang="en-US" sz="800" b="1" i="0" u="none" kern="0" cap="none" spc="0" baseline="0">
              <a:solidFill>
                <a:schemeClr val="tx1"/>
              </a:solidFill>
              <a:latin typeface="+mn-lt"/>
              <a:ea typeface="+mn-ea"/>
              <a:cs typeface="+mn-cs"/>
            </a:endParaRPr>
          </a:p>
        </p:txBody>
      </p:sp>
      <p:sp>
        <p:nvSpPr>
          <p:cNvPr id="135" name="Rectangle 134">
            <a:extLst>
              <a:ext uri="{FF2B5EF4-FFF2-40B4-BE49-F238E27FC236}">
                <a16:creationId xmlns:a16="http://schemas.microsoft.com/office/drawing/2014/main" id="{12EE274F-2768-4499-BC18-FF1F2F4F35A7}"/>
              </a:ext>
            </a:extLst>
          </p:cNvPr>
          <p:cNvSpPr/>
          <p:nvPr userDrawn="1">
            <p:custDataLst>
              <p:tags r:id="rId61"/>
            </p:custDataLst>
          </p:nvPr>
        </p:nvSpPr>
        <p:spPr bwMode="auto">
          <a:xfrm>
            <a:off x="7793038" y="1665289"/>
            <a:ext cx="198438" cy="150813"/>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horz" wrap="none" lIns="0" tIns="14288" rIns="0" bIns="14288" numCol="1" spcCol="0" rtlCol="0" anchor="ctr" anchorCtr="0">
            <a:noAutofit/>
          </a:bodyPr>
          <a:lstStyle/>
          <a:p>
            <a:pPr marL="0" lvl="0" indent="0" algn="ctr">
              <a:spcBef>
                <a:spcPct val="0"/>
              </a:spcBef>
              <a:spcAft>
                <a:spcPct val="0"/>
              </a:spcAft>
            </a:pPr>
            <a:fld id="{9E0C3E59-487D-46BB-B733-E6A4B5FCF315}" type="datetime'''''''''0''''''9''''''''.'''''''''''''''''''''''''''''">
              <a:rPr lang="en-US" altLang="en-US" sz="800" b="1" u="none" kern="0" smtClean="0">
                <a:solidFill>
                  <a:schemeClr val="tx1"/>
                </a:solidFill>
                <a:effectLst/>
                <a:latin typeface="+mn-lt"/>
              </a:rPr>
              <a:pPr marL="0" lvl="0" indent="0" algn="ctr">
                <a:spcBef>
                  <a:spcPct val="0"/>
                </a:spcBef>
                <a:spcAft>
                  <a:spcPct val="0"/>
                </a:spcAft>
              </a:pPr>
              <a:t>09.</a:t>
            </a:fld>
            <a:endParaRPr kumimoji="0" lang="en-US" sz="800" b="1" i="0" u="none" kern="0" cap="none" spc="0" baseline="0">
              <a:solidFill>
                <a:schemeClr val="tx1"/>
              </a:solidFill>
              <a:latin typeface="+mn-lt"/>
              <a:ea typeface="+mn-ea"/>
              <a:cs typeface="+mn-cs"/>
            </a:endParaRPr>
          </a:p>
        </p:txBody>
      </p:sp>
      <p:sp>
        <p:nvSpPr>
          <p:cNvPr id="136" name="Rectangle 135">
            <a:extLst>
              <a:ext uri="{FF2B5EF4-FFF2-40B4-BE49-F238E27FC236}">
                <a16:creationId xmlns:a16="http://schemas.microsoft.com/office/drawing/2014/main" id="{E7CFC925-B56F-4827-9B7E-9DD56AE93C9C}"/>
              </a:ext>
            </a:extLst>
          </p:cNvPr>
          <p:cNvSpPr/>
          <p:nvPr userDrawn="1">
            <p:custDataLst>
              <p:tags r:id="rId62"/>
            </p:custDataLst>
          </p:nvPr>
        </p:nvSpPr>
        <p:spPr bwMode="auto">
          <a:xfrm>
            <a:off x="7991475" y="1665289"/>
            <a:ext cx="196850" cy="150813"/>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horz" wrap="none" lIns="0" tIns="14288" rIns="0" bIns="14288" numCol="1" spcCol="0" rtlCol="0" anchor="ctr" anchorCtr="0">
            <a:noAutofit/>
          </a:bodyPr>
          <a:lstStyle/>
          <a:p>
            <a:pPr marL="0" lvl="0" indent="0" algn="ctr">
              <a:spcBef>
                <a:spcPct val="0"/>
              </a:spcBef>
              <a:spcAft>
                <a:spcPct val="0"/>
              </a:spcAft>
            </a:pPr>
            <a:fld id="{EBBDCC7A-0A5B-4134-91DA-D71E6FAD9539}" type="datetime'''1''''''''''''''''6''''''''''''''''''.'''''''''">
              <a:rPr lang="en-US" altLang="en-US" sz="800" b="1" u="none" kern="0" smtClean="0">
                <a:solidFill>
                  <a:schemeClr val="tx1"/>
                </a:solidFill>
                <a:effectLst/>
                <a:latin typeface="+mn-lt"/>
              </a:rPr>
              <a:pPr marL="0" lvl="0" indent="0" algn="ctr">
                <a:spcBef>
                  <a:spcPct val="0"/>
                </a:spcBef>
                <a:spcAft>
                  <a:spcPct val="0"/>
                </a:spcAft>
              </a:pPr>
              <a:t>16.</a:t>
            </a:fld>
            <a:endParaRPr kumimoji="0" lang="en-US" sz="800" b="1" i="0" u="none" kern="0" cap="none" spc="0" baseline="0">
              <a:solidFill>
                <a:schemeClr val="tx1"/>
              </a:solidFill>
              <a:latin typeface="+mn-lt"/>
              <a:ea typeface="+mn-ea"/>
              <a:cs typeface="+mn-cs"/>
            </a:endParaRPr>
          </a:p>
        </p:txBody>
      </p:sp>
      <p:sp>
        <p:nvSpPr>
          <p:cNvPr id="137" name="Rectangle 136">
            <a:extLst>
              <a:ext uri="{FF2B5EF4-FFF2-40B4-BE49-F238E27FC236}">
                <a16:creationId xmlns:a16="http://schemas.microsoft.com/office/drawing/2014/main" id="{29F13CD2-668E-46BE-8B76-F84AF242E810}"/>
              </a:ext>
            </a:extLst>
          </p:cNvPr>
          <p:cNvSpPr/>
          <p:nvPr userDrawn="1">
            <p:custDataLst>
              <p:tags r:id="rId63"/>
            </p:custDataLst>
          </p:nvPr>
        </p:nvSpPr>
        <p:spPr bwMode="auto">
          <a:xfrm>
            <a:off x="8188325" y="1665289"/>
            <a:ext cx="198438" cy="150813"/>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horz" wrap="none" lIns="0" tIns="14288" rIns="0" bIns="14288" numCol="1" spcCol="0" rtlCol="0" anchor="ctr" anchorCtr="0">
            <a:noAutofit/>
          </a:bodyPr>
          <a:lstStyle/>
          <a:p>
            <a:pPr marL="0" lvl="0" indent="0" algn="ctr">
              <a:spcBef>
                <a:spcPct val="0"/>
              </a:spcBef>
              <a:spcAft>
                <a:spcPct val="0"/>
              </a:spcAft>
            </a:pPr>
            <a:fld id="{37B4B844-4157-4857-905F-6A70ECEBFC36}" type="datetime'''''2''''''''''''''''''''''''''''''''''''''''''3.'''''''''''">
              <a:rPr lang="en-US" altLang="en-US" sz="800" b="1" u="none" kern="0" smtClean="0">
                <a:solidFill>
                  <a:schemeClr val="tx1"/>
                </a:solidFill>
                <a:effectLst/>
                <a:latin typeface="+mn-lt"/>
              </a:rPr>
              <a:pPr marL="0" lvl="0" indent="0" algn="ctr">
                <a:spcBef>
                  <a:spcPct val="0"/>
                </a:spcBef>
                <a:spcAft>
                  <a:spcPct val="0"/>
                </a:spcAft>
              </a:pPr>
              <a:t>23.</a:t>
            </a:fld>
            <a:endParaRPr kumimoji="0" lang="en-US" sz="800" b="1" i="0" u="none" kern="0" cap="none" spc="0" baseline="0">
              <a:solidFill>
                <a:schemeClr val="tx1"/>
              </a:solidFill>
              <a:latin typeface="+mn-lt"/>
              <a:ea typeface="+mn-ea"/>
              <a:cs typeface="+mn-cs"/>
            </a:endParaRPr>
          </a:p>
        </p:txBody>
      </p:sp>
      <p:sp>
        <p:nvSpPr>
          <p:cNvPr id="138" name="Rectangle 137">
            <a:extLst>
              <a:ext uri="{FF2B5EF4-FFF2-40B4-BE49-F238E27FC236}">
                <a16:creationId xmlns:a16="http://schemas.microsoft.com/office/drawing/2014/main" id="{9682BB86-3B55-4DE4-A8F5-517F1207F500}"/>
              </a:ext>
            </a:extLst>
          </p:cNvPr>
          <p:cNvSpPr/>
          <p:nvPr userDrawn="1">
            <p:custDataLst>
              <p:tags r:id="rId64"/>
            </p:custDataLst>
          </p:nvPr>
        </p:nvSpPr>
        <p:spPr bwMode="auto">
          <a:xfrm>
            <a:off x="8386763" y="1665289"/>
            <a:ext cx="196850" cy="150813"/>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horz" wrap="none" lIns="0" tIns="14288" rIns="0" bIns="14288" numCol="1" spcCol="0" rtlCol="0" anchor="ctr" anchorCtr="0">
            <a:noAutofit/>
          </a:bodyPr>
          <a:lstStyle/>
          <a:p>
            <a:pPr marL="0" lvl="0" indent="0" algn="ctr">
              <a:spcBef>
                <a:spcPct val="0"/>
              </a:spcBef>
              <a:spcAft>
                <a:spcPct val="0"/>
              </a:spcAft>
            </a:pPr>
            <a:fld id="{8C007502-DEE0-4677-A808-820FDE5FFA20}" type="datetime'''''''''''''''''''3''''''0.'''''''''''''''''''''''''''''''''">
              <a:rPr lang="en-US" altLang="en-US" sz="800" b="1" u="none" kern="0" smtClean="0">
                <a:solidFill>
                  <a:schemeClr val="tx1"/>
                </a:solidFill>
                <a:effectLst/>
                <a:latin typeface="+mn-lt"/>
              </a:rPr>
              <a:pPr marL="0" lvl="0" indent="0" algn="ctr">
                <a:spcBef>
                  <a:spcPct val="0"/>
                </a:spcBef>
                <a:spcAft>
                  <a:spcPct val="0"/>
                </a:spcAft>
              </a:pPr>
              <a:t>30.</a:t>
            </a:fld>
            <a:endParaRPr kumimoji="0" lang="en-US" sz="800" b="1" i="0" u="none" kern="0" cap="none" spc="0" baseline="0">
              <a:solidFill>
                <a:schemeClr val="tx1"/>
              </a:solidFill>
              <a:latin typeface="+mn-lt"/>
              <a:ea typeface="+mn-ea"/>
              <a:cs typeface="+mn-cs"/>
            </a:endParaRPr>
          </a:p>
        </p:txBody>
      </p:sp>
      <p:sp>
        <p:nvSpPr>
          <p:cNvPr id="139" name="Rectangle 138">
            <a:extLst>
              <a:ext uri="{FF2B5EF4-FFF2-40B4-BE49-F238E27FC236}">
                <a16:creationId xmlns:a16="http://schemas.microsoft.com/office/drawing/2014/main" id="{F58634CD-F698-4116-B055-E4B4622C2353}"/>
              </a:ext>
            </a:extLst>
          </p:cNvPr>
          <p:cNvSpPr/>
          <p:nvPr userDrawn="1">
            <p:custDataLst>
              <p:tags r:id="rId65"/>
            </p:custDataLst>
          </p:nvPr>
        </p:nvSpPr>
        <p:spPr bwMode="auto">
          <a:xfrm>
            <a:off x="8583613" y="1665289"/>
            <a:ext cx="198438" cy="150813"/>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horz" wrap="none" lIns="0" tIns="14288" rIns="0" bIns="14288" numCol="1" spcCol="0" rtlCol="0" anchor="ctr" anchorCtr="0">
            <a:noAutofit/>
          </a:bodyPr>
          <a:lstStyle/>
          <a:p>
            <a:pPr marL="0" lvl="0" indent="0" algn="ctr">
              <a:spcBef>
                <a:spcPct val="0"/>
              </a:spcBef>
              <a:spcAft>
                <a:spcPct val="0"/>
              </a:spcAft>
            </a:pPr>
            <a:fld id="{24D8C4E3-A0CB-483D-A918-74E635257FDD}" type="datetime'''0''''''6''''''''''''''''''''''''''''''''''''''''''.'''''''''">
              <a:rPr lang="en-US" altLang="en-US" sz="800" b="1" u="none" kern="0" smtClean="0">
                <a:solidFill>
                  <a:schemeClr val="tx1"/>
                </a:solidFill>
                <a:effectLst/>
                <a:latin typeface="+mn-lt"/>
              </a:rPr>
              <a:pPr marL="0" lvl="0" indent="0" algn="ctr">
                <a:spcBef>
                  <a:spcPct val="0"/>
                </a:spcBef>
                <a:spcAft>
                  <a:spcPct val="0"/>
                </a:spcAft>
              </a:pPr>
              <a:t>06.</a:t>
            </a:fld>
            <a:endParaRPr kumimoji="0" lang="en-US" sz="800" b="1" i="0" u="none" kern="0" cap="none" spc="0" baseline="0">
              <a:solidFill>
                <a:schemeClr val="tx1"/>
              </a:solidFill>
              <a:latin typeface="+mn-lt"/>
              <a:ea typeface="+mn-ea"/>
              <a:cs typeface="+mn-cs"/>
            </a:endParaRPr>
          </a:p>
        </p:txBody>
      </p:sp>
      <p:sp>
        <p:nvSpPr>
          <p:cNvPr id="140" name="Rectangle 139">
            <a:extLst>
              <a:ext uri="{FF2B5EF4-FFF2-40B4-BE49-F238E27FC236}">
                <a16:creationId xmlns:a16="http://schemas.microsoft.com/office/drawing/2014/main" id="{90FF3193-DF85-4B23-B9DF-867A939B167A}"/>
              </a:ext>
            </a:extLst>
          </p:cNvPr>
          <p:cNvSpPr/>
          <p:nvPr userDrawn="1">
            <p:custDataLst>
              <p:tags r:id="rId66"/>
            </p:custDataLst>
          </p:nvPr>
        </p:nvSpPr>
        <p:spPr bwMode="auto">
          <a:xfrm>
            <a:off x="8782050" y="1665289"/>
            <a:ext cx="196850" cy="150813"/>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horz" wrap="none" lIns="0" tIns="14288" rIns="0" bIns="14288" numCol="1" spcCol="0" rtlCol="0" anchor="ctr" anchorCtr="0">
            <a:noAutofit/>
          </a:bodyPr>
          <a:lstStyle/>
          <a:p>
            <a:pPr marL="0" lvl="0" indent="0" algn="ctr">
              <a:spcBef>
                <a:spcPct val="0"/>
              </a:spcBef>
              <a:spcAft>
                <a:spcPct val="0"/>
              </a:spcAft>
            </a:pPr>
            <a:fld id="{8FB4B01B-A9F1-43A4-8803-40D7A34C27CB}" type="datetime'''''''''''''''''''''1''''3''''''''.'''''''''''''''''">
              <a:rPr lang="en-US" altLang="en-US" sz="800" b="1" u="none" kern="0" smtClean="0">
                <a:solidFill>
                  <a:schemeClr val="tx1"/>
                </a:solidFill>
                <a:effectLst/>
                <a:latin typeface="+mn-lt"/>
              </a:rPr>
              <a:pPr marL="0" lvl="0" indent="0" algn="ctr">
                <a:spcBef>
                  <a:spcPct val="0"/>
                </a:spcBef>
                <a:spcAft>
                  <a:spcPct val="0"/>
                </a:spcAft>
              </a:pPr>
              <a:t>13.</a:t>
            </a:fld>
            <a:endParaRPr kumimoji="0" lang="en-US" sz="800" b="1" i="0" u="none" kern="0" cap="none" spc="0" baseline="0">
              <a:solidFill>
                <a:schemeClr val="tx1"/>
              </a:solidFill>
              <a:latin typeface="+mn-lt"/>
              <a:ea typeface="+mn-ea"/>
              <a:cs typeface="+mn-cs"/>
            </a:endParaRPr>
          </a:p>
        </p:txBody>
      </p:sp>
      <p:sp>
        <p:nvSpPr>
          <p:cNvPr id="141" name="Rectangle 140">
            <a:extLst>
              <a:ext uri="{FF2B5EF4-FFF2-40B4-BE49-F238E27FC236}">
                <a16:creationId xmlns:a16="http://schemas.microsoft.com/office/drawing/2014/main" id="{878AD629-9B70-45A0-8DD4-C437FE82BDB4}"/>
              </a:ext>
            </a:extLst>
          </p:cNvPr>
          <p:cNvSpPr/>
          <p:nvPr userDrawn="1">
            <p:custDataLst>
              <p:tags r:id="rId67"/>
            </p:custDataLst>
          </p:nvPr>
        </p:nvSpPr>
        <p:spPr bwMode="auto">
          <a:xfrm>
            <a:off x="8978900" y="1665289"/>
            <a:ext cx="198438" cy="150813"/>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horz" wrap="none" lIns="0" tIns="14288" rIns="0" bIns="14288" numCol="1" spcCol="0" rtlCol="0" anchor="ctr" anchorCtr="0">
            <a:noAutofit/>
          </a:bodyPr>
          <a:lstStyle/>
          <a:p>
            <a:pPr marL="0" lvl="0" indent="0" algn="ctr">
              <a:spcBef>
                <a:spcPct val="0"/>
              </a:spcBef>
              <a:spcAft>
                <a:spcPct val="0"/>
              </a:spcAft>
            </a:pPr>
            <a:fld id="{FF30C931-631B-4C47-99E9-5A70E017A316}" type="datetime'''''''''''''''''''2''''''0''''.'''''''''''''''''''''''''''''">
              <a:rPr lang="en-US" altLang="en-US" sz="800" b="1" u="none" kern="0" smtClean="0">
                <a:solidFill>
                  <a:schemeClr val="tx1"/>
                </a:solidFill>
                <a:effectLst/>
                <a:latin typeface="+mn-lt"/>
              </a:rPr>
              <a:pPr marL="0" lvl="0" indent="0" algn="ctr">
                <a:spcBef>
                  <a:spcPct val="0"/>
                </a:spcBef>
                <a:spcAft>
                  <a:spcPct val="0"/>
                </a:spcAft>
              </a:pPr>
              <a:t>20.</a:t>
            </a:fld>
            <a:endParaRPr kumimoji="0" lang="en-US" sz="800" b="1" i="0" u="none" kern="0" cap="none" spc="0" baseline="0">
              <a:solidFill>
                <a:schemeClr val="tx1"/>
              </a:solidFill>
              <a:latin typeface="+mn-lt"/>
              <a:ea typeface="+mn-ea"/>
              <a:cs typeface="+mn-cs"/>
            </a:endParaRPr>
          </a:p>
        </p:txBody>
      </p:sp>
      <p:sp>
        <p:nvSpPr>
          <p:cNvPr id="142" name="Rectangle 141">
            <a:extLst>
              <a:ext uri="{FF2B5EF4-FFF2-40B4-BE49-F238E27FC236}">
                <a16:creationId xmlns:a16="http://schemas.microsoft.com/office/drawing/2014/main" id="{0D113E83-5C7C-4E9F-AD50-D4FB2B773A82}"/>
              </a:ext>
            </a:extLst>
          </p:cNvPr>
          <p:cNvSpPr/>
          <p:nvPr userDrawn="1">
            <p:custDataLst>
              <p:tags r:id="rId68"/>
            </p:custDataLst>
          </p:nvPr>
        </p:nvSpPr>
        <p:spPr bwMode="auto">
          <a:xfrm>
            <a:off x="9177338" y="1665289"/>
            <a:ext cx="196850" cy="150813"/>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horz" wrap="none" lIns="0" tIns="14288" rIns="0" bIns="14288" numCol="1" spcCol="0" rtlCol="0" anchor="ctr" anchorCtr="0">
            <a:noAutofit/>
          </a:bodyPr>
          <a:lstStyle/>
          <a:p>
            <a:pPr marL="0" lvl="0" indent="0" algn="ctr">
              <a:spcBef>
                <a:spcPct val="0"/>
              </a:spcBef>
              <a:spcAft>
                <a:spcPct val="0"/>
              </a:spcAft>
            </a:pPr>
            <a:fld id="{A46F6C95-DBE7-4A52-A0FC-DCE0CFA98757}" type="datetime'''''''''''2''''''''''''7''''''''''''''.'''''''''''''''''''''''">
              <a:rPr lang="en-US" altLang="en-US" sz="800" b="1" u="none" kern="0" smtClean="0">
                <a:solidFill>
                  <a:schemeClr val="tx1"/>
                </a:solidFill>
                <a:effectLst/>
                <a:latin typeface="+mn-lt"/>
              </a:rPr>
              <a:pPr marL="0" lvl="0" indent="0" algn="ctr">
                <a:spcBef>
                  <a:spcPct val="0"/>
                </a:spcBef>
                <a:spcAft>
                  <a:spcPct val="0"/>
                </a:spcAft>
              </a:pPr>
              <a:t>27.</a:t>
            </a:fld>
            <a:endParaRPr kumimoji="0" lang="en-US" sz="800" b="1" i="0" u="none" kern="0" cap="none" spc="0" baseline="0">
              <a:solidFill>
                <a:schemeClr val="tx1"/>
              </a:solidFill>
              <a:latin typeface="+mn-lt"/>
              <a:ea typeface="+mn-ea"/>
              <a:cs typeface="+mn-cs"/>
            </a:endParaRPr>
          </a:p>
        </p:txBody>
      </p:sp>
      <p:sp>
        <p:nvSpPr>
          <p:cNvPr id="143" name="Rectangle 142">
            <a:extLst>
              <a:ext uri="{FF2B5EF4-FFF2-40B4-BE49-F238E27FC236}">
                <a16:creationId xmlns:a16="http://schemas.microsoft.com/office/drawing/2014/main" id="{4948C6EB-4EEF-49E3-8C87-23633A47266D}"/>
              </a:ext>
            </a:extLst>
          </p:cNvPr>
          <p:cNvSpPr/>
          <p:nvPr userDrawn="1">
            <p:custDataLst>
              <p:tags r:id="rId69"/>
            </p:custDataLst>
          </p:nvPr>
        </p:nvSpPr>
        <p:spPr bwMode="auto">
          <a:xfrm>
            <a:off x="9374188" y="1665289"/>
            <a:ext cx="198438" cy="150813"/>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horz" wrap="none" lIns="0" tIns="14288" rIns="0" bIns="14288" numCol="1" spcCol="0" rtlCol="0" anchor="ctr" anchorCtr="0">
            <a:noAutofit/>
          </a:bodyPr>
          <a:lstStyle/>
          <a:p>
            <a:pPr marL="0" lvl="0" indent="0" algn="ctr">
              <a:spcBef>
                <a:spcPct val="0"/>
              </a:spcBef>
              <a:spcAft>
                <a:spcPct val="0"/>
              </a:spcAft>
            </a:pPr>
            <a:fld id="{DFA6176D-A958-4C37-8EE6-A0434BA21289}" type="datetime'''''''0''''''''''''3''''''''''.'">
              <a:rPr lang="en-US" altLang="en-US" sz="800" b="1" u="none" kern="0" smtClean="0">
                <a:solidFill>
                  <a:schemeClr val="tx1"/>
                </a:solidFill>
                <a:effectLst/>
                <a:latin typeface="+mn-lt"/>
              </a:rPr>
              <a:pPr marL="0" lvl="0" indent="0" algn="ctr">
                <a:spcBef>
                  <a:spcPct val="0"/>
                </a:spcBef>
                <a:spcAft>
                  <a:spcPct val="0"/>
                </a:spcAft>
              </a:pPr>
              <a:t>03.</a:t>
            </a:fld>
            <a:endParaRPr kumimoji="0" lang="en-US" sz="800" b="1" i="0" u="none" kern="0" cap="none" spc="0" baseline="0">
              <a:solidFill>
                <a:schemeClr val="tx1"/>
              </a:solidFill>
              <a:latin typeface="+mn-lt"/>
              <a:ea typeface="+mn-ea"/>
              <a:cs typeface="+mn-cs"/>
            </a:endParaRPr>
          </a:p>
        </p:txBody>
      </p:sp>
      <p:sp>
        <p:nvSpPr>
          <p:cNvPr id="144" name="Rectangle 143">
            <a:extLst>
              <a:ext uri="{FF2B5EF4-FFF2-40B4-BE49-F238E27FC236}">
                <a16:creationId xmlns:a16="http://schemas.microsoft.com/office/drawing/2014/main" id="{4998B8D5-D1FD-4383-9A69-11E094DD1FDC}"/>
              </a:ext>
            </a:extLst>
          </p:cNvPr>
          <p:cNvSpPr/>
          <p:nvPr userDrawn="1">
            <p:custDataLst>
              <p:tags r:id="rId70"/>
            </p:custDataLst>
          </p:nvPr>
        </p:nvSpPr>
        <p:spPr bwMode="auto">
          <a:xfrm>
            <a:off x="9572625" y="1665289"/>
            <a:ext cx="196850" cy="150813"/>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horz" wrap="none" lIns="0" tIns="14288" rIns="0" bIns="14288" numCol="1" spcCol="0" rtlCol="0" anchor="ctr" anchorCtr="0">
            <a:noAutofit/>
          </a:bodyPr>
          <a:lstStyle/>
          <a:p>
            <a:pPr marL="0" lvl="0" indent="0" algn="ctr">
              <a:spcBef>
                <a:spcPct val="0"/>
              </a:spcBef>
              <a:spcAft>
                <a:spcPct val="0"/>
              </a:spcAft>
            </a:pPr>
            <a:fld id="{45C49772-BD70-4BE6-A746-50611AC2E232}" type="datetime'''''''''1''''''''''''''''''''''''0''''.'''''''''''''''''''''''">
              <a:rPr lang="en-US" altLang="en-US" sz="800" b="1" u="none" kern="0" smtClean="0">
                <a:solidFill>
                  <a:schemeClr val="tx1"/>
                </a:solidFill>
                <a:effectLst/>
                <a:latin typeface="+mn-lt"/>
              </a:rPr>
              <a:pPr marL="0" lvl="0" indent="0" algn="ctr">
                <a:spcBef>
                  <a:spcPct val="0"/>
                </a:spcBef>
                <a:spcAft>
                  <a:spcPct val="0"/>
                </a:spcAft>
              </a:pPr>
              <a:t>10.</a:t>
            </a:fld>
            <a:endParaRPr kumimoji="0" lang="en-US" sz="800" b="1" i="0" u="none" kern="0" cap="none" spc="0" baseline="0">
              <a:solidFill>
                <a:schemeClr val="tx1"/>
              </a:solidFill>
              <a:latin typeface="+mn-lt"/>
              <a:ea typeface="+mn-ea"/>
              <a:cs typeface="+mn-cs"/>
            </a:endParaRPr>
          </a:p>
        </p:txBody>
      </p:sp>
      <p:sp>
        <p:nvSpPr>
          <p:cNvPr id="145" name="Rectangle 144">
            <a:extLst>
              <a:ext uri="{FF2B5EF4-FFF2-40B4-BE49-F238E27FC236}">
                <a16:creationId xmlns:a16="http://schemas.microsoft.com/office/drawing/2014/main" id="{6F2BDBA7-8BB7-47A7-9401-C75C3DB06A1D}"/>
              </a:ext>
            </a:extLst>
          </p:cNvPr>
          <p:cNvSpPr/>
          <p:nvPr userDrawn="1">
            <p:custDataLst>
              <p:tags r:id="rId71"/>
            </p:custDataLst>
          </p:nvPr>
        </p:nvSpPr>
        <p:spPr bwMode="auto">
          <a:xfrm>
            <a:off x="9769475" y="1665289"/>
            <a:ext cx="198438" cy="150813"/>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horz" wrap="none" lIns="0" tIns="14288" rIns="0" bIns="14288" numCol="1" spcCol="0" rtlCol="0" anchor="ctr" anchorCtr="0">
            <a:noAutofit/>
          </a:bodyPr>
          <a:lstStyle/>
          <a:p>
            <a:pPr marL="0" lvl="0" indent="0" algn="ctr">
              <a:spcBef>
                <a:spcPct val="0"/>
              </a:spcBef>
              <a:spcAft>
                <a:spcPct val="0"/>
              </a:spcAft>
            </a:pPr>
            <a:fld id="{0F683295-9161-46F4-8FD1-DCA1596F5FD9}" type="datetime'''''''''''''1''''''''''''''''''''''''''''''''''7.'''''''''">
              <a:rPr lang="en-US" altLang="en-US" sz="800" b="1" u="none" kern="0" smtClean="0">
                <a:solidFill>
                  <a:schemeClr val="tx1"/>
                </a:solidFill>
                <a:effectLst/>
                <a:latin typeface="+mn-lt"/>
              </a:rPr>
              <a:pPr marL="0" lvl="0" indent="0" algn="ctr">
                <a:spcBef>
                  <a:spcPct val="0"/>
                </a:spcBef>
                <a:spcAft>
                  <a:spcPct val="0"/>
                </a:spcAft>
              </a:pPr>
              <a:t>17.</a:t>
            </a:fld>
            <a:endParaRPr kumimoji="0" lang="en-US" sz="800" b="1" i="0" u="none" kern="0" cap="none" spc="0" baseline="0">
              <a:solidFill>
                <a:schemeClr val="tx1"/>
              </a:solidFill>
              <a:latin typeface="+mn-lt"/>
              <a:ea typeface="+mn-ea"/>
              <a:cs typeface="+mn-cs"/>
            </a:endParaRPr>
          </a:p>
        </p:txBody>
      </p:sp>
      <p:sp>
        <p:nvSpPr>
          <p:cNvPr id="146" name="Rectangle 145">
            <a:extLst>
              <a:ext uri="{FF2B5EF4-FFF2-40B4-BE49-F238E27FC236}">
                <a16:creationId xmlns:a16="http://schemas.microsoft.com/office/drawing/2014/main" id="{A96970F7-3060-4DD0-8107-1ACE1F2AA294}"/>
              </a:ext>
            </a:extLst>
          </p:cNvPr>
          <p:cNvSpPr/>
          <p:nvPr userDrawn="1">
            <p:custDataLst>
              <p:tags r:id="rId72"/>
            </p:custDataLst>
          </p:nvPr>
        </p:nvSpPr>
        <p:spPr bwMode="auto">
          <a:xfrm>
            <a:off x="9967913" y="1665289"/>
            <a:ext cx="196850" cy="150813"/>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horz" wrap="none" lIns="0" tIns="14288" rIns="0" bIns="14288" numCol="1" spcCol="0" rtlCol="0" anchor="ctr" anchorCtr="0">
            <a:noAutofit/>
          </a:bodyPr>
          <a:lstStyle/>
          <a:p>
            <a:pPr marL="0" lvl="0" indent="0" algn="ctr">
              <a:spcBef>
                <a:spcPct val="0"/>
              </a:spcBef>
              <a:spcAft>
                <a:spcPct val="0"/>
              </a:spcAft>
            </a:pPr>
            <a:fld id="{89513A88-7D91-4F19-9AF5-1A17EED3198F}" type="datetime'''''''''''''''''2''''4''.'''''''">
              <a:rPr lang="en-US" altLang="en-US" sz="800" b="1" u="none" kern="0" smtClean="0">
                <a:solidFill>
                  <a:schemeClr val="tx1"/>
                </a:solidFill>
                <a:effectLst/>
                <a:latin typeface="+mn-lt"/>
              </a:rPr>
              <a:pPr marL="0" lvl="0" indent="0" algn="ctr">
                <a:spcBef>
                  <a:spcPct val="0"/>
                </a:spcBef>
                <a:spcAft>
                  <a:spcPct val="0"/>
                </a:spcAft>
              </a:pPr>
              <a:t>24.</a:t>
            </a:fld>
            <a:endParaRPr kumimoji="0" lang="en-US" sz="800" b="1" i="0" u="none" kern="0" cap="none" spc="0" baseline="0">
              <a:solidFill>
                <a:schemeClr val="tx1"/>
              </a:solidFill>
              <a:latin typeface="+mn-lt"/>
              <a:ea typeface="+mn-ea"/>
              <a:cs typeface="+mn-cs"/>
            </a:endParaRPr>
          </a:p>
        </p:txBody>
      </p:sp>
      <p:sp>
        <p:nvSpPr>
          <p:cNvPr id="147" name="Rectangle 146">
            <a:extLst>
              <a:ext uri="{FF2B5EF4-FFF2-40B4-BE49-F238E27FC236}">
                <a16:creationId xmlns:a16="http://schemas.microsoft.com/office/drawing/2014/main" id="{49D8B0D7-5ACB-4EFB-AE14-48501CD96284}"/>
              </a:ext>
            </a:extLst>
          </p:cNvPr>
          <p:cNvSpPr/>
          <p:nvPr userDrawn="1">
            <p:custDataLst>
              <p:tags r:id="rId73"/>
            </p:custDataLst>
          </p:nvPr>
        </p:nvSpPr>
        <p:spPr bwMode="auto">
          <a:xfrm>
            <a:off x="10164763" y="1665289"/>
            <a:ext cx="198438" cy="150813"/>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horz" wrap="none" lIns="0" tIns="14288" rIns="0" bIns="14288" numCol="1" spcCol="0" rtlCol="0" anchor="ctr" anchorCtr="0">
            <a:noAutofit/>
          </a:bodyPr>
          <a:lstStyle/>
          <a:p>
            <a:pPr marL="0" lvl="0" indent="0" algn="ctr">
              <a:spcBef>
                <a:spcPct val="0"/>
              </a:spcBef>
              <a:spcAft>
                <a:spcPct val="0"/>
              </a:spcAft>
            </a:pPr>
            <a:fld id="{557F1896-C8B4-4D37-B6A0-937835968CC7}" type="datetime'''''''''''''''''''0''''1''''''''''''''''.'''">
              <a:rPr lang="en-US" altLang="en-US" sz="800" b="1" u="none" kern="0" smtClean="0">
                <a:solidFill>
                  <a:schemeClr val="tx1"/>
                </a:solidFill>
                <a:effectLst/>
                <a:latin typeface="+mn-lt"/>
              </a:rPr>
              <a:pPr marL="0" lvl="0" indent="0" algn="ctr">
                <a:spcBef>
                  <a:spcPct val="0"/>
                </a:spcBef>
                <a:spcAft>
                  <a:spcPct val="0"/>
                </a:spcAft>
              </a:pPr>
              <a:t>01.</a:t>
            </a:fld>
            <a:endParaRPr kumimoji="0" lang="en-US" sz="800" b="1" i="0" u="none" kern="0" cap="none" spc="0" baseline="0">
              <a:solidFill>
                <a:schemeClr val="tx1"/>
              </a:solidFill>
              <a:latin typeface="+mn-lt"/>
              <a:ea typeface="+mn-ea"/>
              <a:cs typeface="+mn-cs"/>
            </a:endParaRPr>
          </a:p>
        </p:txBody>
      </p:sp>
      <p:sp>
        <p:nvSpPr>
          <p:cNvPr id="148" name="Rectangle 147">
            <a:extLst>
              <a:ext uri="{FF2B5EF4-FFF2-40B4-BE49-F238E27FC236}">
                <a16:creationId xmlns:a16="http://schemas.microsoft.com/office/drawing/2014/main" id="{A1BB85AB-9C74-4B6C-AAAD-89E1324E2741}"/>
              </a:ext>
            </a:extLst>
          </p:cNvPr>
          <p:cNvSpPr/>
          <p:nvPr userDrawn="1">
            <p:custDataLst>
              <p:tags r:id="rId74"/>
            </p:custDataLst>
          </p:nvPr>
        </p:nvSpPr>
        <p:spPr bwMode="auto">
          <a:xfrm>
            <a:off x="10363200" y="1665289"/>
            <a:ext cx="196850" cy="150813"/>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horz" wrap="none" lIns="0" tIns="14288" rIns="0" bIns="14288" numCol="1" spcCol="0" rtlCol="0" anchor="ctr" anchorCtr="0">
            <a:noAutofit/>
          </a:bodyPr>
          <a:lstStyle/>
          <a:p>
            <a:pPr marL="0" lvl="0" indent="0" algn="ctr">
              <a:spcBef>
                <a:spcPct val="0"/>
              </a:spcBef>
              <a:spcAft>
                <a:spcPct val="0"/>
              </a:spcAft>
            </a:pPr>
            <a:fld id="{15B84BF1-13CF-4340-91A0-2826902A39F6}" type="datetime'''''''08''''''''''''''''''''.'''''''''''''''">
              <a:rPr lang="en-US" altLang="en-US" sz="800" b="1" u="none" kern="0" smtClean="0">
                <a:solidFill>
                  <a:schemeClr val="tx1"/>
                </a:solidFill>
                <a:effectLst/>
                <a:latin typeface="+mn-lt"/>
              </a:rPr>
              <a:pPr marL="0" lvl="0" indent="0" algn="ctr">
                <a:spcBef>
                  <a:spcPct val="0"/>
                </a:spcBef>
                <a:spcAft>
                  <a:spcPct val="0"/>
                </a:spcAft>
              </a:pPr>
              <a:t>08.</a:t>
            </a:fld>
            <a:endParaRPr kumimoji="0" lang="en-US" sz="800" b="1" i="0" u="none" kern="0" cap="none" spc="0" baseline="0">
              <a:solidFill>
                <a:schemeClr val="tx1"/>
              </a:solidFill>
              <a:latin typeface="+mn-lt"/>
              <a:ea typeface="+mn-ea"/>
              <a:cs typeface="+mn-cs"/>
            </a:endParaRPr>
          </a:p>
        </p:txBody>
      </p:sp>
      <p:sp>
        <p:nvSpPr>
          <p:cNvPr id="149" name="Rectangle 148">
            <a:extLst>
              <a:ext uri="{FF2B5EF4-FFF2-40B4-BE49-F238E27FC236}">
                <a16:creationId xmlns:a16="http://schemas.microsoft.com/office/drawing/2014/main" id="{2AE602FD-0C15-40E9-BBE5-1C088BD64642}"/>
              </a:ext>
            </a:extLst>
          </p:cNvPr>
          <p:cNvSpPr/>
          <p:nvPr userDrawn="1">
            <p:custDataLst>
              <p:tags r:id="rId75"/>
            </p:custDataLst>
          </p:nvPr>
        </p:nvSpPr>
        <p:spPr bwMode="auto">
          <a:xfrm>
            <a:off x="10560050" y="1665289"/>
            <a:ext cx="198438" cy="150813"/>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horz" wrap="none" lIns="0" tIns="14288" rIns="0" bIns="14288" numCol="1" spcCol="0" rtlCol="0" anchor="ctr" anchorCtr="0">
            <a:noAutofit/>
          </a:bodyPr>
          <a:lstStyle/>
          <a:p>
            <a:pPr marL="0" lvl="0" indent="0" algn="ctr">
              <a:spcBef>
                <a:spcPct val="0"/>
              </a:spcBef>
              <a:spcAft>
                <a:spcPct val="0"/>
              </a:spcAft>
            </a:pPr>
            <a:fld id="{C1168C68-DD6C-43DE-BA38-DE66AFBD7071}" type="datetime'''''''''''''''''''1''''5''''''''''.'''''''''''''''''''''''''">
              <a:rPr lang="en-US" altLang="en-US" sz="800" b="1" u="none" kern="0" smtClean="0">
                <a:solidFill>
                  <a:schemeClr val="tx1"/>
                </a:solidFill>
                <a:effectLst/>
                <a:latin typeface="+mn-lt"/>
              </a:rPr>
              <a:pPr marL="0" lvl="0" indent="0" algn="ctr">
                <a:spcBef>
                  <a:spcPct val="0"/>
                </a:spcBef>
                <a:spcAft>
                  <a:spcPct val="0"/>
                </a:spcAft>
              </a:pPr>
              <a:t>15.</a:t>
            </a:fld>
            <a:endParaRPr kumimoji="0" lang="en-US" sz="800" b="1" i="0" u="none" kern="0" cap="none" spc="0" baseline="0">
              <a:solidFill>
                <a:schemeClr val="tx1"/>
              </a:solidFill>
              <a:latin typeface="+mn-lt"/>
              <a:ea typeface="+mn-ea"/>
              <a:cs typeface="+mn-cs"/>
            </a:endParaRPr>
          </a:p>
        </p:txBody>
      </p:sp>
      <p:sp>
        <p:nvSpPr>
          <p:cNvPr id="150" name="Rectangle 149">
            <a:extLst>
              <a:ext uri="{FF2B5EF4-FFF2-40B4-BE49-F238E27FC236}">
                <a16:creationId xmlns:a16="http://schemas.microsoft.com/office/drawing/2014/main" id="{008E9D56-8164-4312-9FC4-733EBC99621A}"/>
              </a:ext>
            </a:extLst>
          </p:cNvPr>
          <p:cNvSpPr/>
          <p:nvPr userDrawn="1">
            <p:custDataLst>
              <p:tags r:id="rId76"/>
            </p:custDataLst>
          </p:nvPr>
        </p:nvSpPr>
        <p:spPr bwMode="auto">
          <a:xfrm>
            <a:off x="10758488" y="1665289"/>
            <a:ext cx="196850" cy="150813"/>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horz" wrap="none" lIns="0" tIns="14288" rIns="0" bIns="14288" numCol="1" spcCol="0" rtlCol="0" anchor="ctr" anchorCtr="0">
            <a:noAutofit/>
          </a:bodyPr>
          <a:lstStyle/>
          <a:p>
            <a:pPr marL="0" lvl="0" indent="0" algn="ctr">
              <a:spcBef>
                <a:spcPct val="0"/>
              </a:spcBef>
              <a:spcAft>
                <a:spcPct val="0"/>
              </a:spcAft>
            </a:pPr>
            <a:fld id="{8E18B72E-8E59-4474-949F-BB09E9392A67}" type="datetime'''2''''''''''''''''''2''''''''.'''''''''''''''''''''''''">
              <a:rPr lang="en-US" altLang="en-US" sz="800" b="1" u="none" kern="0" smtClean="0">
                <a:solidFill>
                  <a:schemeClr val="tx1"/>
                </a:solidFill>
                <a:effectLst/>
                <a:latin typeface="+mn-lt"/>
              </a:rPr>
              <a:pPr marL="0" lvl="0" indent="0" algn="ctr">
                <a:spcBef>
                  <a:spcPct val="0"/>
                </a:spcBef>
                <a:spcAft>
                  <a:spcPct val="0"/>
                </a:spcAft>
              </a:pPr>
              <a:t>22.</a:t>
            </a:fld>
            <a:endParaRPr kumimoji="0" lang="en-US" sz="800" b="1" i="0" u="none" kern="0" cap="none" spc="0" baseline="0">
              <a:solidFill>
                <a:schemeClr val="tx1"/>
              </a:solidFill>
              <a:latin typeface="+mn-lt"/>
              <a:ea typeface="+mn-ea"/>
              <a:cs typeface="+mn-cs"/>
            </a:endParaRPr>
          </a:p>
        </p:txBody>
      </p:sp>
      <p:sp>
        <p:nvSpPr>
          <p:cNvPr id="151" name="Rectangle 150">
            <a:extLst>
              <a:ext uri="{FF2B5EF4-FFF2-40B4-BE49-F238E27FC236}">
                <a16:creationId xmlns:a16="http://schemas.microsoft.com/office/drawing/2014/main" id="{135BEDD4-4CA6-42B9-96B3-71412C8CEDA2}"/>
              </a:ext>
            </a:extLst>
          </p:cNvPr>
          <p:cNvSpPr/>
          <p:nvPr userDrawn="1">
            <p:custDataLst>
              <p:tags r:id="rId77"/>
            </p:custDataLst>
          </p:nvPr>
        </p:nvSpPr>
        <p:spPr bwMode="auto">
          <a:xfrm>
            <a:off x="10955338" y="1665289"/>
            <a:ext cx="198438" cy="150813"/>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horz" wrap="none" lIns="0" tIns="14288" rIns="0" bIns="14288" numCol="1" spcCol="0" rtlCol="0" anchor="ctr" anchorCtr="0">
            <a:noAutofit/>
          </a:bodyPr>
          <a:lstStyle/>
          <a:p>
            <a:pPr marL="0" lvl="0" indent="0" algn="ctr">
              <a:spcBef>
                <a:spcPct val="0"/>
              </a:spcBef>
              <a:spcAft>
                <a:spcPct val="0"/>
              </a:spcAft>
            </a:pPr>
            <a:fld id="{C3BF4E38-A223-41A9-A7D1-CF5D6AF8B0AF}" type="datetime'''2''''''''''''''''''''''''''''''''''''''''''''9''.'''''">
              <a:rPr lang="en-US" altLang="en-US" sz="800" b="1" u="none" kern="0" smtClean="0">
                <a:solidFill>
                  <a:schemeClr val="tx1"/>
                </a:solidFill>
                <a:effectLst/>
                <a:latin typeface="+mn-lt"/>
              </a:rPr>
              <a:pPr marL="0" lvl="0" indent="0" algn="ctr">
                <a:spcBef>
                  <a:spcPct val="0"/>
                </a:spcBef>
                <a:spcAft>
                  <a:spcPct val="0"/>
                </a:spcAft>
              </a:pPr>
              <a:t>29.</a:t>
            </a:fld>
            <a:endParaRPr kumimoji="0" lang="en-US" sz="800" b="1" i="0" u="none" kern="0" cap="none" spc="0" baseline="0">
              <a:solidFill>
                <a:schemeClr val="tx1"/>
              </a:solidFill>
              <a:latin typeface="+mn-lt"/>
              <a:ea typeface="+mn-ea"/>
              <a:cs typeface="+mn-cs"/>
            </a:endParaRPr>
          </a:p>
        </p:txBody>
      </p:sp>
      <p:sp>
        <p:nvSpPr>
          <p:cNvPr id="152" name="Rectangle 151">
            <a:extLst>
              <a:ext uri="{FF2B5EF4-FFF2-40B4-BE49-F238E27FC236}">
                <a16:creationId xmlns:a16="http://schemas.microsoft.com/office/drawing/2014/main" id="{61D19253-596C-4A6F-81C0-068736E39DEB}"/>
              </a:ext>
            </a:extLst>
          </p:cNvPr>
          <p:cNvSpPr/>
          <p:nvPr userDrawn="1">
            <p:custDataLst>
              <p:tags r:id="rId78"/>
            </p:custDataLst>
          </p:nvPr>
        </p:nvSpPr>
        <p:spPr bwMode="auto">
          <a:xfrm>
            <a:off x="11153775" y="1665289"/>
            <a:ext cx="196850" cy="150813"/>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horz" wrap="none" lIns="0" tIns="14288" rIns="0" bIns="14288" numCol="1" spcCol="0" rtlCol="0" anchor="ctr" anchorCtr="0">
            <a:noAutofit/>
          </a:bodyPr>
          <a:lstStyle/>
          <a:p>
            <a:pPr marL="0" lvl="0" indent="0" algn="ctr">
              <a:spcBef>
                <a:spcPct val="0"/>
              </a:spcBef>
              <a:spcAft>
                <a:spcPct val="0"/>
              </a:spcAft>
            </a:pPr>
            <a:fld id="{52370D07-9549-4B20-8EF4-E29EF257BD0B}" type="datetime'''''''''''''''''''0''''''''''''''''5''.'''''''''''''''''">
              <a:rPr lang="en-US" altLang="en-US" sz="800" b="1" u="none" kern="0" smtClean="0">
                <a:solidFill>
                  <a:schemeClr val="tx1"/>
                </a:solidFill>
                <a:effectLst/>
                <a:latin typeface="+mn-lt"/>
              </a:rPr>
              <a:pPr marL="0" lvl="0" indent="0" algn="ctr">
                <a:spcBef>
                  <a:spcPct val="0"/>
                </a:spcBef>
                <a:spcAft>
                  <a:spcPct val="0"/>
                </a:spcAft>
              </a:pPr>
              <a:t>05.</a:t>
            </a:fld>
            <a:endParaRPr kumimoji="0" lang="en-US" sz="800" b="1" i="0" u="none" kern="0" cap="none" spc="0" baseline="0">
              <a:solidFill>
                <a:schemeClr val="tx1"/>
              </a:solidFill>
              <a:latin typeface="+mn-lt"/>
              <a:ea typeface="+mn-ea"/>
              <a:cs typeface="+mn-cs"/>
            </a:endParaRPr>
          </a:p>
        </p:txBody>
      </p:sp>
      <p:sp>
        <p:nvSpPr>
          <p:cNvPr id="153" name="Rectangle 152">
            <a:extLst>
              <a:ext uri="{FF2B5EF4-FFF2-40B4-BE49-F238E27FC236}">
                <a16:creationId xmlns:a16="http://schemas.microsoft.com/office/drawing/2014/main" id="{ED276A8B-755A-4442-9151-F757233D72EA}"/>
              </a:ext>
            </a:extLst>
          </p:cNvPr>
          <p:cNvSpPr/>
          <p:nvPr userDrawn="1">
            <p:custDataLst>
              <p:tags r:id="rId79"/>
            </p:custDataLst>
          </p:nvPr>
        </p:nvSpPr>
        <p:spPr bwMode="auto">
          <a:xfrm>
            <a:off x="11350625" y="1665289"/>
            <a:ext cx="198438" cy="150813"/>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horz" wrap="none" lIns="0" tIns="14288" rIns="0" bIns="14288" numCol="1" spcCol="0" rtlCol="0" anchor="ctr" anchorCtr="0">
            <a:noAutofit/>
          </a:bodyPr>
          <a:lstStyle/>
          <a:p>
            <a:pPr marL="0" lvl="0" indent="0" algn="ctr">
              <a:spcBef>
                <a:spcPct val="0"/>
              </a:spcBef>
              <a:spcAft>
                <a:spcPct val="0"/>
              </a:spcAft>
            </a:pPr>
            <a:fld id="{EFE8E345-D277-460D-A316-B174FE943248}" type="datetime'''''''''''''''''''''''''''''1''''''2''''.'''''''''''">
              <a:rPr lang="en-US" altLang="en-US" sz="800" b="1" u="none" kern="0" smtClean="0">
                <a:solidFill>
                  <a:schemeClr val="tx1"/>
                </a:solidFill>
                <a:effectLst/>
                <a:latin typeface="+mn-lt"/>
              </a:rPr>
              <a:pPr marL="0" lvl="0" indent="0" algn="ctr">
                <a:spcBef>
                  <a:spcPct val="0"/>
                </a:spcBef>
                <a:spcAft>
                  <a:spcPct val="0"/>
                </a:spcAft>
              </a:pPr>
              <a:t>12.</a:t>
            </a:fld>
            <a:endParaRPr kumimoji="0" lang="en-US" sz="800" b="1" i="0" u="none" kern="0" cap="none" spc="0" baseline="0">
              <a:solidFill>
                <a:schemeClr val="tx1"/>
              </a:solidFill>
              <a:latin typeface="+mn-lt"/>
              <a:ea typeface="+mn-ea"/>
              <a:cs typeface="+mn-cs"/>
            </a:endParaRPr>
          </a:p>
        </p:txBody>
      </p:sp>
      <p:sp>
        <p:nvSpPr>
          <p:cNvPr id="154" name="Rectangle 153">
            <a:extLst>
              <a:ext uri="{FF2B5EF4-FFF2-40B4-BE49-F238E27FC236}">
                <a16:creationId xmlns:a16="http://schemas.microsoft.com/office/drawing/2014/main" id="{B275DFC3-74B6-435D-BBEA-945F0B8A1B93}"/>
              </a:ext>
            </a:extLst>
          </p:cNvPr>
          <p:cNvSpPr/>
          <p:nvPr userDrawn="1">
            <p:custDataLst>
              <p:tags r:id="rId80"/>
            </p:custDataLst>
          </p:nvPr>
        </p:nvSpPr>
        <p:spPr bwMode="auto">
          <a:xfrm>
            <a:off x="11549063" y="1665289"/>
            <a:ext cx="196850" cy="150813"/>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horz" wrap="none" lIns="0" tIns="14288" rIns="0" bIns="14288" numCol="1" spcCol="0" rtlCol="0" anchor="ctr" anchorCtr="0">
            <a:noAutofit/>
          </a:bodyPr>
          <a:lstStyle/>
          <a:p>
            <a:pPr marL="0" lvl="0" indent="0" algn="ctr">
              <a:spcBef>
                <a:spcPct val="0"/>
              </a:spcBef>
              <a:spcAft>
                <a:spcPct val="0"/>
              </a:spcAft>
            </a:pPr>
            <a:fld id="{6ABE1348-F65E-4D60-884B-A116D636E0F2}" type="datetime'1''''''''''''9''''''''''.'''''''''''''''''''">
              <a:rPr lang="en-US" altLang="en-US" sz="800" b="1" u="none" kern="0" smtClean="0">
                <a:solidFill>
                  <a:schemeClr val="tx1"/>
                </a:solidFill>
                <a:effectLst/>
                <a:latin typeface="+mn-lt"/>
              </a:rPr>
              <a:pPr marL="0" lvl="0" indent="0" algn="ctr">
                <a:spcBef>
                  <a:spcPct val="0"/>
                </a:spcBef>
                <a:spcAft>
                  <a:spcPct val="0"/>
                </a:spcAft>
              </a:pPr>
              <a:t>19.</a:t>
            </a:fld>
            <a:endParaRPr kumimoji="0" lang="en-US" sz="800" b="1" i="0" u="none" kern="0" cap="none" spc="0" baseline="0">
              <a:solidFill>
                <a:schemeClr val="tx1"/>
              </a:solidFill>
              <a:latin typeface="+mn-lt"/>
              <a:ea typeface="+mn-ea"/>
              <a:cs typeface="+mn-cs"/>
            </a:endParaRPr>
          </a:p>
        </p:txBody>
      </p:sp>
      <p:sp>
        <p:nvSpPr>
          <p:cNvPr id="155" name="Rectangle 154">
            <a:extLst>
              <a:ext uri="{FF2B5EF4-FFF2-40B4-BE49-F238E27FC236}">
                <a16:creationId xmlns:a16="http://schemas.microsoft.com/office/drawing/2014/main" id="{F6F7EDBB-BFE4-44C8-930A-A6CA3DCDBA22}"/>
              </a:ext>
            </a:extLst>
          </p:cNvPr>
          <p:cNvSpPr/>
          <p:nvPr userDrawn="1">
            <p:custDataLst>
              <p:tags r:id="rId81"/>
            </p:custDataLst>
          </p:nvPr>
        </p:nvSpPr>
        <p:spPr bwMode="auto">
          <a:xfrm>
            <a:off x="11745913" y="1665289"/>
            <a:ext cx="141288" cy="150813"/>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horz" wrap="none" lIns="0" tIns="14288" rIns="0" bIns="14288" numCol="1" spcCol="0" rtlCol="0" anchor="ctr" anchorCtr="0">
            <a:noAutofit/>
          </a:bodyPr>
          <a:lstStyle/>
          <a:p>
            <a:pPr marL="0" lvl="0" indent="0" algn="ctr">
              <a:spcBef>
                <a:spcPct val="0"/>
              </a:spcBef>
              <a:spcAft>
                <a:spcPct val="0"/>
              </a:spcAft>
            </a:pPr>
            <a:endParaRPr kumimoji="0" lang="en-US" sz="800" b="1" i="0" u="none" kern="0" cap="none" spc="0" baseline="0">
              <a:solidFill>
                <a:schemeClr val="tx1"/>
              </a:solidFill>
              <a:latin typeface="+mn-lt"/>
              <a:ea typeface="+mn-ea"/>
              <a:cs typeface="+mn-cs"/>
            </a:endParaRPr>
          </a:p>
        </p:txBody>
      </p:sp>
      <p:cxnSp>
        <p:nvCxnSpPr>
          <p:cNvPr id="88" name="Straight Connector 87">
            <a:extLst>
              <a:ext uri="{FF2B5EF4-FFF2-40B4-BE49-F238E27FC236}">
                <a16:creationId xmlns:a16="http://schemas.microsoft.com/office/drawing/2014/main" id="{AC21F987-AE04-4CD6-AE67-673E803B9B86}"/>
              </a:ext>
            </a:extLst>
          </p:cNvPr>
          <p:cNvCxnSpPr/>
          <p:nvPr userDrawn="1">
            <p:custDataLst>
              <p:tags r:id="rId82"/>
            </p:custDataLst>
          </p:nvPr>
        </p:nvCxnSpPr>
        <p:spPr bwMode="auto">
          <a:xfrm>
            <a:off x="4999038" y="1816100"/>
            <a:ext cx="0" cy="4633913"/>
          </a:xfrm>
          <a:prstGeom prst="line">
            <a:avLst/>
          </a:prstGeom>
          <a:ln w="3175" cap="flat" cmpd="sng" algn="ctr">
            <a:solidFill>
              <a:schemeClr val="tx1"/>
            </a:solidFill>
            <a:prstDash val="solid"/>
            <a:round/>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a:extLst>
              <a:ext uri="{FF2B5EF4-FFF2-40B4-BE49-F238E27FC236}">
                <a16:creationId xmlns:a16="http://schemas.microsoft.com/office/drawing/2014/main" id="{B0DF18FB-E40E-4FA4-A513-97A0B63F6273}"/>
              </a:ext>
            </a:extLst>
          </p:cNvPr>
          <p:cNvCxnSpPr/>
          <p:nvPr userDrawn="1">
            <p:custDataLst>
              <p:tags r:id="rId83"/>
            </p:custDataLst>
          </p:nvPr>
        </p:nvCxnSpPr>
        <p:spPr bwMode="auto">
          <a:xfrm>
            <a:off x="4122738" y="1816100"/>
            <a:ext cx="0" cy="4633913"/>
          </a:xfrm>
          <a:prstGeom prst="line">
            <a:avLst/>
          </a:prstGeom>
          <a:ln w="3175" cap="flat" cmpd="sng" algn="ctr">
            <a:solidFill>
              <a:schemeClr val="tx1"/>
            </a:solidFill>
            <a:prstDash val="solid"/>
            <a:round/>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2" name="Straight Connector 81">
            <a:extLst>
              <a:ext uri="{FF2B5EF4-FFF2-40B4-BE49-F238E27FC236}">
                <a16:creationId xmlns:a16="http://schemas.microsoft.com/office/drawing/2014/main" id="{07406118-ACD6-4F8D-A416-5CAF935EAB48}"/>
              </a:ext>
            </a:extLst>
          </p:cNvPr>
          <p:cNvCxnSpPr/>
          <p:nvPr userDrawn="1">
            <p:custDataLst>
              <p:tags r:id="rId84"/>
            </p:custDataLst>
          </p:nvPr>
        </p:nvCxnSpPr>
        <p:spPr bwMode="auto">
          <a:xfrm>
            <a:off x="7567613" y="1816100"/>
            <a:ext cx="0" cy="4633913"/>
          </a:xfrm>
          <a:prstGeom prst="line">
            <a:avLst/>
          </a:prstGeom>
          <a:ln w="3175" cap="flat" cmpd="sng" algn="ctr">
            <a:solidFill>
              <a:schemeClr val="tx1"/>
            </a:solidFill>
            <a:prstDash val="solid"/>
            <a:round/>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8" name="Straight Connector 77">
            <a:extLst>
              <a:ext uri="{FF2B5EF4-FFF2-40B4-BE49-F238E27FC236}">
                <a16:creationId xmlns:a16="http://schemas.microsoft.com/office/drawing/2014/main" id="{DCEF3A2F-05DF-4349-8F5C-00AF2D83C6B2}"/>
              </a:ext>
            </a:extLst>
          </p:cNvPr>
          <p:cNvCxnSpPr/>
          <p:nvPr userDrawn="1">
            <p:custDataLst>
              <p:tags r:id="rId85"/>
            </p:custDataLst>
          </p:nvPr>
        </p:nvCxnSpPr>
        <p:spPr bwMode="auto">
          <a:xfrm>
            <a:off x="3332163" y="1816100"/>
            <a:ext cx="0" cy="4633913"/>
          </a:xfrm>
          <a:prstGeom prst="line">
            <a:avLst/>
          </a:prstGeom>
          <a:ln w="3175" cap="flat" cmpd="sng" algn="ctr">
            <a:solidFill>
              <a:schemeClr val="tx1"/>
            </a:solidFill>
            <a:prstDash val="solid"/>
            <a:round/>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a:extLst>
              <a:ext uri="{FF2B5EF4-FFF2-40B4-BE49-F238E27FC236}">
                <a16:creationId xmlns:a16="http://schemas.microsoft.com/office/drawing/2014/main" id="{0FFCC769-339F-4F79-942F-4C472524B3D8}"/>
              </a:ext>
            </a:extLst>
          </p:cNvPr>
          <p:cNvCxnSpPr/>
          <p:nvPr userDrawn="1">
            <p:custDataLst>
              <p:tags r:id="rId86"/>
            </p:custDataLst>
          </p:nvPr>
        </p:nvCxnSpPr>
        <p:spPr bwMode="auto">
          <a:xfrm>
            <a:off x="2457450" y="1816100"/>
            <a:ext cx="0" cy="4633913"/>
          </a:xfrm>
          <a:prstGeom prst="line">
            <a:avLst/>
          </a:prstGeom>
          <a:ln w="3175" cap="flat" cmpd="sng" algn="ctr">
            <a:solidFill>
              <a:schemeClr val="tx1"/>
            </a:solidFill>
            <a:prstDash val="solid"/>
            <a:round/>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E4397AE5-DA97-43DA-9094-302BCC5B12B6}"/>
              </a:ext>
            </a:extLst>
          </p:cNvPr>
          <p:cNvCxnSpPr/>
          <p:nvPr userDrawn="1">
            <p:custDataLst>
              <p:tags r:id="rId87"/>
            </p:custDataLst>
          </p:nvPr>
        </p:nvCxnSpPr>
        <p:spPr bwMode="auto">
          <a:xfrm>
            <a:off x="8442325" y="1816100"/>
            <a:ext cx="0" cy="4633913"/>
          </a:xfrm>
          <a:prstGeom prst="line">
            <a:avLst/>
          </a:prstGeom>
          <a:ln w="3175" cap="flat" cmpd="sng" algn="ctr">
            <a:solidFill>
              <a:schemeClr val="tx1"/>
            </a:solidFill>
            <a:prstDash val="solid"/>
            <a:round/>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37F5D0BB-08CF-4980-9323-1BBF6B93F323}"/>
              </a:ext>
            </a:extLst>
          </p:cNvPr>
          <p:cNvCxnSpPr/>
          <p:nvPr userDrawn="1">
            <p:custDataLst>
              <p:tags r:id="rId88"/>
            </p:custDataLst>
          </p:nvPr>
        </p:nvCxnSpPr>
        <p:spPr bwMode="auto">
          <a:xfrm>
            <a:off x="10164763" y="1816100"/>
            <a:ext cx="0" cy="4633913"/>
          </a:xfrm>
          <a:prstGeom prst="line">
            <a:avLst/>
          </a:prstGeom>
          <a:ln w="3175" cap="flat" cmpd="sng" algn="ctr">
            <a:solidFill>
              <a:schemeClr val="tx1"/>
            </a:solidFill>
            <a:prstDash val="solid"/>
            <a:round/>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8384911F-2671-46CD-BD32-4DC0463CD040}"/>
              </a:ext>
            </a:extLst>
          </p:cNvPr>
          <p:cNvCxnSpPr/>
          <p:nvPr userDrawn="1">
            <p:custDataLst>
              <p:tags r:id="rId89"/>
            </p:custDataLst>
          </p:nvPr>
        </p:nvCxnSpPr>
        <p:spPr bwMode="auto">
          <a:xfrm>
            <a:off x="9318625" y="1816100"/>
            <a:ext cx="0" cy="4633913"/>
          </a:xfrm>
          <a:prstGeom prst="line">
            <a:avLst/>
          </a:prstGeom>
          <a:ln w="3175" cap="flat" cmpd="sng" algn="ctr">
            <a:solidFill>
              <a:schemeClr val="tx1"/>
            </a:solidFill>
            <a:prstDash val="solid"/>
            <a:round/>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048741EF-3BDB-4A80-9DAC-E7A16531B7EB}"/>
              </a:ext>
            </a:extLst>
          </p:cNvPr>
          <p:cNvCxnSpPr/>
          <p:nvPr userDrawn="1">
            <p:custDataLst>
              <p:tags r:id="rId90"/>
            </p:custDataLst>
          </p:nvPr>
        </p:nvCxnSpPr>
        <p:spPr bwMode="auto">
          <a:xfrm>
            <a:off x="11039475" y="1816100"/>
            <a:ext cx="0" cy="4633913"/>
          </a:xfrm>
          <a:prstGeom prst="line">
            <a:avLst/>
          </a:prstGeom>
          <a:ln w="3175" cap="flat" cmpd="sng" algn="ctr">
            <a:solidFill>
              <a:schemeClr val="tx1"/>
            </a:solidFill>
            <a:prstDash val="solid"/>
            <a:round/>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6" name="Straight Connector 85">
            <a:extLst>
              <a:ext uri="{FF2B5EF4-FFF2-40B4-BE49-F238E27FC236}">
                <a16:creationId xmlns:a16="http://schemas.microsoft.com/office/drawing/2014/main" id="{951737FF-24D9-4473-9471-31A94C8A7B1F}"/>
              </a:ext>
            </a:extLst>
          </p:cNvPr>
          <p:cNvCxnSpPr/>
          <p:nvPr userDrawn="1">
            <p:custDataLst>
              <p:tags r:id="rId91"/>
            </p:custDataLst>
          </p:nvPr>
        </p:nvCxnSpPr>
        <p:spPr bwMode="auto">
          <a:xfrm>
            <a:off x="735013" y="1816100"/>
            <a:ext cx="0" cy="4633913"/>
          </a:xfrm>
          <a:prstGeom prst="line">
            <a:avLst/>
          </a:prstGeom>
          <a:ln w="9525" cap="flat" cmpd="sng" algn="ctr">
            <a:solidFill>
              <a:schemeClr val="tx1"/>
            </a:solidFill>
            <a:prstDash val="solid"/>
            <a:round/>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a:extLst>
              <a:ext uri="{FF2B5EF4-FFF2-40B4-BE49-F238E27FC236}">
                <a16:creationId xmlns:a16="http://schemas.microsoft.com/office/drawing/2014/main" id="{5B21BECA-588F-449D-9BEA-672EA8997A70}"/>
              </a:ext>
            </a:extLst>
          </p:cNvPr>
          <p:cNvCxnSpPr/>
          <p:nvPr userDrawn="1">
            <p:custDataLst>
              <p:tags r:id="rId92"/>
            </p:custDataLst>
          </p:nvPr>
        </p:nvCxnSpPr>
        <p:spPr bwMode="auto">
          <a:xfrm>
            <a:off x="11887200" y="1816100"/>
            <a:ext cx="0" cy="4633913"/>
          </a:xfrm>
          <a:prstGeom prst="line">
            <a:avLst/>
          </a:prstGeom>
          <a:ln w="9525" cap="flat" cmpd="sng" algn="ctr">
            <a:solidFill>
              <a:schemeClr val="tx1"/>
            </a:solidFill>
            <a:prstDash val="solid"/>
            <a:round/>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a:extLst>
              <a:ext uri="{FF2B5EF4-FFF2-40B4-BE49-F238E27FC236}">
                <a16:creationId xmlns:a16="http://schemas.microsoft.com/office/drawing/2014/main" id="{97F7061D-B399-48DE-930F-D78D1064EAFE}"/>
              </a:ext>
            </a:extLst>
          </p:cNvPr>
          <p:cNvCxnSpPr/>
          <p:nvPr userDrawn="1">
            <p:custDataLst>
              <p:tags r:id="rId93"/>
            </p:custDataLst>
          </p:nvPr>
        </p:nvCxnSpPr>
        <p:spPr bwMode="auto">
          <a:xfrm>
            <a:off x="284163" y="1816100"/>
            <a:ext cx="0" cy="4633913"/>
          </a:xfrm>
          <a:prstGeom prst="line">
            <a:avLst/>
          </a:prstGeom>
          <a:ln w="9525" cap="flat" cmpd="sng" algn="ctr">
            <a:solidFill>
              <a:schemeClr val="tx1"/>
            </a:solidFill>
            <a:prstDash val="solid"/>
            <a:round/>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a:extLst>
              <a:ext uri="{FF2B5EF4-FFF2-40B4-BE49-F238E27FC236}">
                <a16:creationId xmlns:a16="http://schemas.microsoft.com/office/drawing/2014/main" id="{24124B81-F58E-4590-BD57-6AB35941E19B}"/>
              </a:ext>
            </a:extLst>
          </p:cNvPr>
          <p:cNvCxnSpPr/>
          <p:nvPr userDrawn="1">
            <p:custDataLst>
              <p:tags r:id="rId94"/>
            </p:custDataLst>
          </p:nvPr>
        </p:nvCxnSpPr>
        <p:spPr bwMode="auto">
          <a:xfrm>
            <a:off x="6719888" y="1816100"/>
            <a:ext cx="0" cy="4633913"/>
          </a:xfrm>
          <a:prstGeom prst="line">
            <a:avLst/>
          </a:prstGeom>
          <a:ln w="3175" cap="flat" cmpd="sng" algn="ctr">
            <a:solidFill>
              <a:schemeClr val="tx1"/>
            </a:solidFill>
            <a:prstDash val="solid"/>
            <a:round/>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a:extLst>
              <a:ext uri="{FF2B5EF4-FFF2-40B4-BE49-F238E27FC236}">
                <a16:creationId xmlns:a16="http://schemas.microsoft.com/office/drawing/2014/main" id="{41E8C3E8-362B-41A1-94FA-85B4A5A69AC6}"/>
              </a:ext>
            </a:extLst>
          </p:cNvPr>
          <p:cNvCxnSpPr/>
          <p:nvPr userDrawn="1">
            <p:custDataLst>
              <p:tags r:id="rId95"/>
            </p:custDataLst>
          </p:nvPr>
        </p:nvCxnSpPr>
        <p:spPr bwMode="auto">
          <a:xfrm>
            <a:off x="1582738" y="1816100"/>
            <a:ext cx="0" cy="4633913"/>
          </a:xfrm>
          <a:prstGeom prst="line">
            <a:avLst/>
          </a:prstGeom>
          <a:ln w="3175" cap="flat" cmpd="sng" algn="ctr">
            <a:solidFill>
              <a:schemeClr val="tx1"/>
            </a:solidFill>
            <a:prstDash val="solid"/>
            <a:round/>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a:extLst>
              <a:ext uri="{FF2B5EF4-FFF2-40B4-BE49-F238E27FC236}">
                <a16:creationId xmlns:a16="http://schemas.microsoft.com/office/drawing/2014/main" id="{98C575FC-93C8-4A7C-BDD1-C33A01125BA8}"/>
              </a:ext>
            </a:extLst>
          </p:cNvPr>
          <p:cNvCxnSpPr/>
          <p:nvPr userDrawn="1">
            <p:custDataLst>
              <p:tags r:id="rId96"/>
            </p:custDataLst>
          </p:nvPr>
        </p:nvCxnSpPr>
        <p:spPr bwMode="auto">
          <a:xfrm>
            <a:off x="5845175" y="1816100"/>
            <a:ext cx="0" cy="4633913"/>
          </a:xfrm>
          <a:prstGeom prst="line">
            <a:avLst/>
          </a:prstGeom>
          <a:ln w="3175" cap="flat" cmpd="sng" algn="ctr">
            <a:solidFill>
              <a:schemeClr val="tx1"/>
            </a:solidFill>
            <a:prstDash val="solid"/>
            <a:round/>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a:extLst>
              <a:ext uri="{FF2B5EF4-FFF2-40B4-BE49-F238E27FC236}">
                <a16:creationId xmlns:a16="http://schemas.microsoft.com/office/drawing/2014/main" id="{840E8436-EC51-4A13-BC40-EBD1012DA809}"/>
              </a:ext>
            </a:extLst>
          </p:cNvPr>
          <p:cNvCxnSpPr/>
          <p:nvPr userDrawn="1">
            <p:custDataLst>
              <p:tags r:id="rId97"/>
            </p:custDataLst>
          </p:nvPr>
        </p:nvCxnSpPr>
        <p:spPr bwMode="auto">
          <a:xfrm>
            <a:off x="284163" y="4132263"/>
            <a:ext cx="11603038" cy="0"/>
          </a:xfrm>
          <a:prstGeom prst="line">
            <a:avLst/>
          </a:prstGeom>
          <a:ln w="3175" cap="flat" cmpd="sng" algn="ctr">
            <a:solidFill>
              <a:schemeClr val="tx1"/>
            </a:solidFill>
            <a:prstDash val="solid"/>
            <a:round/>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a:extLst>
              <a:ext uri="{FF2B5EF4-FFF2-40B4-BE49-F238E27FC236}">
                <a16:creationId xmlns:a16="http://schemas.microsoft.com/office/drawing/2014/main" id="{04162BCA-2149-4BA9-9CAC-5A219C34F798}"/>
              </a:ext>
            </a:extLst>
          </p:cNvPr>
          <p:cNvCxnSpPr/>
          <p:nvPr userDrawn="1">
            <p:custDataLst>
              <p:tags r:id="rId98"/>
            </p:custDataLst>
          </p:nvPr>
        </p:nvCxnSpPr>
        <p:spPr bwMode="auto">
          <a:xfrm>
            <a:off x="284163" y="3360738"/>
            <a:ext cx="11603038" cy="0"/>
          </a:xfrm>
          <a:prstGeom prst="line">
            <a:avLst/>
          </a:prstGeom>
          <a:ln w="3175" cap="flat" cmpd="sng" algn="ctr">
            <a:solidFill>
              <a:schemeClr val="tx1"/>
            </a:solidFill>
            <a:prstDash val="solid"/>
            <a:round/>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a:extLst>
              <a:ext uri="{FF2B5EF4-FFF2-40B4-BE49-F238E27FC236}">
                <a16:creationId xmlns:a16="http://schemas.microsoft.com/office/drawing/2014/main" id="{E5BBDCF3-FAA1-4458-803A-8C563DEE02E6}"/>
              </a:ext>
            </a:extLst>
          </p:cNvPr>
          <p:cNvCxnSpPr/>
          <p:nvPr userDrawn="1">
            <p:custDataLst>
              <p:tags r:id="rId99"/>
            </p:custDataLst>
          </p:nvPr>
        </p:nvCxnSpPr>
        <p:spPr bwMode="auto">
          <a:xfrm>
            <a:off x="284163" y="2587625"/>
            <a:ext cx="11603038" cy="0"/>
          </a:xfrm>
          <a:prstGeom prst="line">
            <a:avLst/>
          </a:prstGeom>
          <a:ln w="3175" cap="flat" cmpd="sng" algn="ctr">
            <a:solidFill>
              <a:schemeClr val="tx1"/>
            </a:solidFill>
            <a:prstDash val="solid"/>
            <a:round/>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53593670-1393-4FD0-8FE8-349B36D26C65}"/>
              </a:ext>
            </a:extLst>
          </p:cNvPr>
          <p:cNvCxnSpPr/>
          <p:nvPr userDrawn="1">
            <p:custDataLst>
              <p:tags r:id="rId100"/>
            </p:custDataLst>
          </p:nvPr>
        </p:nvCxnSpPr>
        <p:spPr bwMode="auto">
          <a:xfrm>
            <a:off x="284163" y="5676900"/>
            <a:ext cx="11603037" cy="0"/>
          </a:xfrm>
          <a:prstGeom prst="line">
            <a:avLst/>
          </a:prstGeom>
          <a:ln w="3175" cap="flat" cmpd="sng" algn="ctr">
            <a:solidFill>
              <a:schemeClr val="tx1"/>
            </a:solidFill>
            <a:prstDash val="solid"/>
            <a:round/>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FC3269B9-D21A-4738-AE4E-488EE78D98B6}"/>
              </a:ext>
            </a:extLst>
          </p:cNvPr>
          <p:cNvCxnSpPr/>
          <p:nvPr userDrawn="1">
            <p:custDataLst>
              <p:tags r:id="rId101"/>
            </p:custDataLst>
          </p:nvPr>
        </p:nvCxnSpPr>
        <p:spPr bwMode="auto">
          <a:xfrm>
            <a:off x="284163" y="4905375"/>
            <a:ext cx="11603037" cy="0"/>
          </a:xfrm>
          <a:prstGeom prst="line">
            <a:avLst/>
          </a:prstGeom>
          <a:ln w="3175" cap="flat" cmpd="sng" algn="ctr">
            <a:solidFill>
              <a:schemeClr val="tx1"/>
            </a:solidFill>
            <a:prstDash val="solid"/>
            <a:round/>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2" name="Straight Connector 91">
            <a:extLst>
              <a:ext uri="{FF2B5EF4-FFF2-40B4-BE49-F238E27FC236}">
                <a16:creationId xmlns:a16="http://schemas.microsoft.com/office/drawing/2014/main" id="{A4E8EC00-57FF-45D3-B643-C08143761E82}"/>
              </a:ext>
            </a:extLst>
          </p:cNvPr>
          <p:cNvCxnSpPr/>
          <p:nvPr userDrawn="1">
            <p:custDataLst>
              <p:tags r:id="rId102"/>
            </p:custDataLst>
          </p:nvPr>
        </p:nvCxnSpPr>
        <p:spPr bwMode="auto">
          <a:xfrm>
            <a:off x="284163" y="6450013"/>
            <a:ext cx="11603038" cy="0"/>
          </a:xfrm>
          <a:prstGeom prst="line">
            <a:avLst/>
          </a:prstGeom>
          <a:ln w="9525" cap="flat" cmpd="sng" algn="ctr">
            <a:solidFill>
              <a:schemeClr val="tx1"/>
            </a:solidFill>
            <a:prstDash val="solid"/>
            <a:round/>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3" name="Straight Connector 92">
            <a:extLst>
              <a:ext uri="{FF2B5EF4-FFF2-40B4-BE49-F238E27FC236}">
                <a16:creationId xmlns:a16="http://schemas.microsoft.com/office/drawing/2014/main" id="{05A66DF4-DF34-4950-9670-93286F132408}"/>
              </a:ext>
            </a:extLst>
          </p:cNvPr>
          <p:cNvCxnSpPr/>
          <p:nvPr userDrawn="1">
            <p:custDataLst>
              <p:tags r:id="rId103"/>
            </p:custDataLst>
          </p:nvPr>
        </p:nvCxnSpPr>
        <p:spPr bwMode="auto">
          <a:xfrm>
            <a:off x="284163" y="1816100"/>
            <a:ext cx="11603038" cy="0"/>
          </a:xfrm>
          <a:prstGeom prst="line">
            <a:avLst/>
          </a:prstGeom>
          <a:ln w="9525" cap="flat" cmpd="sng" algn="ctr">
            <a:solidFill>
              <a:schemeClr val="tx1"/>
            </a:solidFill>
            <a:prstDash val="solid"/>
            <a:round/>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94" name="Rectangle 93">
            <a:extLst>
              <a:ext uri="{FF2B5EF4-FFF2-40B4-BE49-F238E27FC236}">
                <a16:creationId xmlns:a16="http://schemas.microsoft.com/office/drawing/2014/main" id="{A8EA6373-C74C-4780-8A9E-F99180C3789E}"/>
              </a:ext>
            </a:extLst>
          </p:cNvPr>
          <p:cNvSpPr/>
          <p:nvPr userDrawn="1">
            <p:custDataLst>
              <p:tags r:id="rId104"/>
            </p:custDataLst>
          </p:nvPr>
        </p:nvSpPr>
        <p:spPr bwMode="auto">
          <a:xfrm>
            <a:off x="325438" y="1679575"/>
            <a:ext cx="368300" cy="122238"/>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accent6"/>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b" anchorCtr="0">
            <a:noAutofit/>
          </a:bodyPr>
          <a:lstStyle/>
          <a:p>
            <a:pPr marL="0" lvl="0" indent="0" algn="l">
              <a:spcBef>
                <a:spcPct val="0"/>
              </a:spcBef>
              <a:spcAft>
                <a:spcPct val="0"/>
              </a:spcAft>
            </a:pPr>
            <a:fld id="{07227BB3-7B5F-4F66-8264-54E4BBA8FA29}" type="datetime'Ac''''''''''''ti''''''''v''i''''''t''''''''''''''''''y'''''''">
              <a:rPr lang="en-US" altLang="en-US" sz="800" b="1" u="none" smtClean="0">
                <a:solidFill>
                  <a:schemeClr val="tx1"/>
                </a:solidFill>
                <a:effectLst/>
                <a:latin typeface="+mn-lt"/>
              </a:rPr>
              <a:pPr marL="0" lvl="0" indent="0" algn="l">
                <a:spcBef>
                  <a:spcPct val="0"/>
                </a:spcBef>
                <a:spcAft>
                  <a:spcPct val="0"/>
                </a:spcAft>
              </a:pPr>
              <a:t>Activity</a:t>
            </a:fld>
            <a:endParaRPr kumimoji="0" lang="en-US" sz="800" b="1" i="0" u="none" cap="none" baseline="0">
              <a:solidFill>
                <a:schemeClr val="tx1"/>
              </a:solidFill>
              <a:latin typeface="+mn-lt"/>
              <a:ea typeface="+mn-ea"/>
              <a:cs typeface="+mn-cs"/>
            </a:endParaRPr>
          </a:p>
        </p:txBody>
      </p:sp>
      <p:sp>
        <p:nvSpPr>
          <p:cNvPr id="95" name="TextBox 94">
            <a:extLst>
              <a:ext uri="{FF2B5EF4-FFF2-40B4-BE49-F238E27FC236}">
                <a16:creationId xmlns:a16="http://schemas.microsoft.com/office/drawing/2014/main" id="{D5CB258D-6822-4E96-B60C-553FFDFBE1DB}"/>
              </a:ext>
            </a:extLst>
          </p:cNvPr>
          <p:cNvSpPr txBox="1"/>
          <p:nvPr userDrawn="1"/>
        </p:nvSpPr>
        <p:spPr>
          <a:xfrm>
            <a:off x="11377259" y="26383"/>
            <a:ext cx="687394"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Arial"/>
                <a:ea typeface="+mn-ea"/>
                <a:cs typeface="+mn-cs"/>
              </a:rPr>
              <a:t>On Hold</a:t>
            </a:r>
          </a:p>
        </p:txBody>
      </p:sp>
      <p:sp>
        <p:nvSpPr>
          <p:cNvPr id="96" name="TextBox 95">
            <a:extLst>
              <a:ext uri="{FF2B5EF4-FFF2-40B4-BE49-F238E27FC236}">
                <a16:creationId xmlns:a16="http://schemas.microsoft.com/office/drawing/2014/main" id="{0309B4CF-CFDE-4490-B56A-7EC834F3B99A}"/>
              </a:ext>
            </a:extLst>
          </p:cNvPr>
          <p:cNvSpPr txBox="1"/>
          <p:nvPr userDrawn="1"/>
        </p:nvSpPr>
        <p:spPr>
          <a:xfrm>
            <a:off x="7621744" y="26383"/>
            <a:ext cx="687394"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Arial"/>
                <a:ea typeface="+mn-ea"/>
                <a:cs typeface="+mn-cs"/>
              </a:rPr>
              <a:t>Completed</a:t>
            </a:r>
          </a:p>
        </p:txBody>
      </p:sp>
      <p:sp>
        <p:nvSpPr>
          <p:cNvPr id="97" name="Isosceles Triangle 96">
            <a:extLst>
              <a:ext uri="{FF2B5EF4-FFF2-40B4-BE49-F238E27FC236}">
                <a16:creationId xmlns:a16="http://schemas.microsoft.com/office/drawing/2014/main" id="{B1940586-599A-4626-B20F-0631285D8BE6}"/>
              </a:ext>
            </a:extLst>
          </p:cNvPr>
          <p:cNvSpPr/>
          <p:nvPr userDrawn="1">
            <p:custDataLst>
              <p:tags r:id="rId105"/>
            </p:custDataLst>
          </p:nvPr>
        </p:nvSpPr>
        <p:spPr bwMode="auto">
          <a:xfrm>
            <a:off x="7562863" y="65525"/>
            <a:ext cx="137160" cy="137160"/>
          </a:xfrm>
          <a:prstGeom prst="triangle">
            <a:avLst/>
          </a:prstGeom>
          <a:solidFill>
            <a:schemeClr val="accent3"/>
          </a:solidFill>
          <a:ln w="952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000000"/>
              </a:solidFill>
              <a:effectLst/>
              <a:uLnTx/>
              <a:uFillTx/>
              <a:latin typeface="Arial"/>
              <a:ea typeface="+mn-ea"/>
              <a:cs typeface="+mn-cs"/>
            </a:endParaRPr>
          </a:p>
        </p:txBody>
      </p:sp>
      <p:sp>
        <p:nvSpPr>
          <p:cNvPr id="98" name="Isosceles Triangle 97">
            <a:extLst>
              <a:ext uri="{FF2B5EF4-FFF2-40B4-BE49-F238E27FC236}">
                <a16:creationId xmlns:a16="http://schemas.microsoft.com/office/drawing/2014/main" id="{C6B88741-C3A3-4822-95ED-C5D9A637FE61}"/>
              </a:ext>
            </a:extLst>
          </p:cNvPr>
          <p:cNvSpPr/>
          <p:nvPr userDrawn="1">
            <p:custDataLst>
              <p:tags r:id="rId106"/>
            </p:custDataLst>
          </p:nvPr>
        </p:nvSpPr>
        <p:spPr bwMode="auto">
          <a:xfrm>
            <a:off x="11307527" y="65525"/>
            <a:ext cx="137160" cy="137160"/>
          </a:xfrm>
          <a:prstGeom prst="triangle">
            <a:avLst/>
          </a:prstGeom>
          <a:solidFill>
            <a:schemeClr val="accent6"/>
          </a:solidFill>
          <a:ln w="952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000000"/>
              </a:solidFill>
              <a:effectLst/>
              <a:uLnTx/>
              <a:uFillTx/>
              <a:latin typeface="Arial"/>
              <a:ea typeface="+mn-ea"/>
              <a:cs typeface="+mn-cs"/>
            </a:endParaRPr>
          </a:p>
        </p:txBody>
      </p:sp>
      <p:sp>
        <p:nvSpPr>
          <p:cNvPr id="99" name="TextBox 20">
            <a:extLst>
              <a:ext uri="{FF2B5EF4-FFF2-40B4-BE49-F238E27FC236}">
                <a16:creationId xmlns:a16="http://schemas.microsoft.com/office/drawing/2014/main" id="{440E6EBB-F558-4393-8A9B-3521AD0C357D}"/>
              </a:ext>
            </a:extLst>
          </p:cNvPr>
          <p:cNvSpPr txBox="1">
            <a:spLocks noChangeArrowheads="1"/>
          </p:cNvSpPr>
          <p:nvPr userDrawn="1"/>
        </p:nvSpPr>
        <p:spPr bwMode="auto">
          <a:xfrm>
            <a:off x="10082880" y="26383"/>
            <a:ext cx="122822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GB"/>
            </a:defPPr>
            <a:lvl1pPr algn="l" rtl="0" fontAlgn="base">
              <a:spcBef>
                <a:spcPct val="0"/>
              </a:spcBef>
              <a:spcAft>
                <a:spcPct val="0"/>
              </a:spcAft>
              <a:defRPr kern="1200">
                <a:solidFill>
                  <a:schemeClr val="tx2"/>
                </a:solidFill>
                <a:latin typeface="Univers 55" panose="02000000000000000000" pitchFamily="2" charset="0"/>
                <a:ea typeface="+mn-ea"/>
                <a:cs typeface="Arial" panose="020B0604020202020204" pitchFamily="34" charset="0"/>
              </a:defRPr>
            </a:lvl1pPr>
            <a:lvl2pPr marL="457200" algn="l" rtl="0" fontAlgn="base">
              <a:spcBef>
                <a:spcPct val="0"/>
              </a:spcBef>
              <a:spcAft>
                <a:spcPct val="0"/>
              </a:spcAft>
              <a:defRPr kern="1200">
                <a:solidFill>
                  <a:schemeClr val="tx2"/>
                </a:solidFill>
                <a:latin typeface="Univers 55" panose="02000000000000000000" pitchFamily="2" charset="0"/>
                <a:ea typeface="+mn-ea"/>
                <a:cs typeface="Arial" panose="020B0604020202020204" pitchFamily="34" charset="0"/>
              </a:defRPr>
            </a:lvl2pPr>
            <a:lvl3pPr marL="914400" algn="l" rtl="0" fontAlgn="base">
              <a:spcBef>
                <a:spcPct val="0"/>
              </a:spcBef>
              <a:spcAft>
                <a:spcPct val="0"/>
              </a:spcAft>
              <a:defRPr kern="1200">
                <a:solidFill>
                  <a:schemeClr val="tx2"/>
                </a:solidFill>
                <a:latin typeface="Univers 55" panose="02000000000000000000" pitchFamily="2" charset="0"/>
                <a:ea typeface="+mn-ea"/>
                <a:cs typeface="Arial" panose="020B0604020202020204" pitchFamily="34" charset="0"/>
              </a:defRPr>
            </a:lvl3pPr>
            <a:lvl4pPr marL="1371600" algn="l" rtl="0" fontAlgn="base">
              <a:spcBef>
                <a:spcPct val="0"/>
              </a:spcBef>
              <a:spcAft>
                <a:spcPct val="0"/>
              </a:spcAft>
              <a:defRPr kern="1200">
                <a:solidFill>
                  <a:schemeClr val="tx2"/>
                </a:solidFill>
                <a:latin typeface="Univers 55" panose="02000000000000000000" pitchFamily="2" charset="0"/>
                <a:ea typeface="+mn-ea"/>
                <a:cs typeface="Arial" panose="020B0604020202020204" pitchFamily="34" charset="0"/>
              </a:defRPr>
            </a:lvl4pPr>
            <a:lvl5pPr marL="1828800" algn="l" rtl="0" fontAlgn="base">
              <a:spcBef>
                <a:spcPct val="0"/>
              </a:spcBef>
              <a:spcAft>
                <a:spcPct val="0"/>
              </a:spcAft>
              <a:defRPr kern="1200">
                <a:solidFill>
                  <a:schemeClr val="tx2"/>
                </a:solidFill>
                <a:latin typeface="Univers 55" panose="02000000000000000000" pitchFamily="2" charset="0"/>
                <a:ea typeface="+mn-ea"/>
                <a:cs typeface="Arial" panose="020B0604020202020204" pitchFamily="34" charset="0"/>
              </a:defRPr>
            </a:lvl5pPr>
            <a:lvl6pPr marL="2286000" algn="l" defTabSz="914400" rtl="0" eaLnBrk="1" latinLnBrk="0" hangingPunct="1">
              <a:defRPr kern="1200">
                <a:solidFill>
                  <a:schemeClr val="tx2"/>
                </a:solidFill>
                <a:latin typeface="Univers 55" panose="02000000000000000000" pitchFamily="2" charset="0"/>
                <a:ea typeface="+mn-ea"/>
                <a:cs typeface="Arial" panose="020B0604020202020204" pitchFamily="34" charset="0"/>
              </a:defRPr>
            </a:lvl6pPr>
            <a:lvl7pPr marL="2743200" algn="l" defTabSz="914400" rtl="0" eaLnBrk="1" latinLnBrk="0" hangingPunct="1">
              <a:defRPr kern="1200">
                <a:solidFill>
                  <a:schemeClr val="tx2"/>
                </a:solidFill>
                <a:latin typeface="Univers 55" panose="02000000000000000000" pitchFamily="2" charset="0"/>
                <a:ea typeface="+mn-ea"/>
                <a:cs typeface="Arial" panose="020B0604020202020204" pitchFamily="34" charset="0"/>
              </a:defRPr>
            </a:lvl7pPr>
            <a:lvl8pPr marL="3200400" algn="l" defTabSz="914400" rtl="0" eaLnBrk="1" latinLnBrk="0" hangingPunct="1">
              <a:defRPr kern="1200">
                <a:solidFill>
                  <a:schemeClr val="tx2"/>
                </a:solidFill>
                <a:latin typeface="Univers 55" panose="02000000000000000000" pitchFamily="2" charset="0"/>
                <a:ea typeface="+mn-ea"/>
                <a:cs typeface="Arial" panose="020B0604020202020204" pitchFamily="34" charset="0"/>
              </a:defRPr>
            </a:lvl8pPr>
            <a:lvl9pPr marL="3657600" algn="l" defTabSz="914400" rtl="0" eaLnBrk="1" latinLnBrk="0" hangingPunct="1">
              <a:defRPr kern="1200">
                <a:solidFill>
                  <a:schemeClr val="tx2"/>
                </a:solidFill>
                <a:latin typeface="Univers 55" panose="02000000000000000000" pitchFamily="2" charset="0"/>
                <a:ea typeface="+mn-ea"/>
                <a:cs typeface="Arial" panose="020B0604020202020204" pitchFamily="34" charset="0"/>
              </a:defRPr>
            </a:lvl9pPr>
          </a:lstStyle>
          <a:p>
            <a:pPr marL="0" marR="0" lvl="0" indent="0" algn="ctr" defTabSz="625631" rtl="0" eaLnBrk="1" fontAlgn="base" latinLnBrk="0" hangingPunct="1">
              <a:lnSpc>
                <a:spcPct val="100000"/>
              </a:lnSpc>
              <a:spcBef>
                <a:spcPct val="0"/>
              </a:spcBef>
              <a:spcAft>
                <a:spcPct val="0"/>
              </a:spcAft>
              <a:buClrTx/>
              <a:buSzTx/>
              <a:buFontTx/>
              <a:buNone/>
              <a:tabLst/>
              <a:defRPr/>
            </a:pPr>
            <a:r>
              <a:rPr kumimoji="0" lang="en-GB" altLang="en-US" sz="800" b="0" i="0" u="none" strike="noStrike" kern="1200" cap="none" spc="0" normalizeH="0" baseline="0" noProof="0">
                <a:ln>
                  <a:noFill/>
                </a:ln>
                <a:solidFill>
                  <a:srgbClr val="000000"/>
                </a:solidFill>
                <a:effectLst/>
                <a:uLnTx/>
                <a:uFillTx/>
                <a:latin typeface="Arial"/>
                <a:ea typeface="+mn-ea"/>
                <a:cs typeface="Arial" panose="020B0604020202020204" pitchFamily="34" charset="0"/>
              </a:rPr>
              <a:t>Significant Delay/Issue</a:t>
            </a:r>
          </a:p>
        </p:txBody>
      </p:sp>
      <p:sp>
        <p:nvSpPr>
          <p:cNvPr id="100" name="TextBox 21">
            <a:extLst>
              <a:ext uri="{FF2B5EF4-FFF2-40B4-BE49-F238E27FC236}">
                <a16:creationId xmlns:a16="http://schemas.microsoft.com/office/drawing/2014/main" id="{F1C8FB9F-A4FA-4281-A637-37284B9554FE}"/>
              </a:ext>
            </a:extLst>
          </p:cNvPr>
          <p:cNvSpPr txBox="1">
            <a:spLocks noChangeArrowheads="1"/>
          </p:cNvSpPr>
          <p:nvPr userDrawn="1"/>
        </p:nvSpPr>
        <p:spPr bwMode="auto">
          <a:xfrm>
            <a:off x="9007649" y="26383"/>
            <a:ext cx="1010213"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GB"/>
            </a:defPPr>
            <a:lvl1pPr algn="l" rtl="0" fontAlgn="base">
              <a:spcBef>
                <a:spcPct val="0"/>
              </a:spcBef>
              <a:spcAft>
                <a:spcPct val="0"/>
              </a:spcAft>
              <a:defRPr kern="1200">
                <a:solidFill>
                  <a:schemeClr val="tx2"/>
                </a:solidFill>
                <a:latin typeface="Univers 55" panose="02000000000000000000" pitchFamily="2" charset="0"/>
                <a:ea typeface="+mn-ea"/>
                <a:cs typeface="Arial" panose="020B0604020202020204" pitchFamily="34" charset="0"/>
              </a:defRPr>
            </a:lvl1pPr>
            <a:lvl2pPr marL="457200" algn="l" rtl="0" fontAlgn="base">
              <a:spcBef>
                <a:spcPct val="0"/>
              </a:spcBef>
              <a:spcAft>
                <a:spcPct val="0"/>
              </a:spcAft>
              <a:defRPr kern="1200">
                <a:solidFill>
                  <a:schemeClr val="tx2"/>
                </a:solidFill>
                <a:latin typeface="Univers 55" panose="02000000000000000000" pitchFamily="2" charset="0"/>
                <a:ea typeface="+mn-ea"/>
                <a:cs typeface="Arial" panose="020B0604020202020204" pitchFamily="34" charset="0"/>
              </a:defRPr>
            </a:lvl2pPr>
            <a:lvl3pPr marL="914400" algn="l" rtl="0" fontAlgn="base">
              <a:spcBef>
                <a:spcPct val="0"/>
              </a:spcBef>
              <a:spcAft>
                <a:spcPct val="0"/>
              </a:spcAft>
              <a:defRPr kern="1200">
                <a:solidFill>
                  <a:schemeClr val="tx2"/>
                </a:solidFill>
                <a:latin typeface="Univers 55" panose="02000000000000000000" pitchFamily="2" charset="0"/>
                <a:ea typeface="+mn-ea"/>
                <a:cs typeface="Arial" panose="020B0604020202020204" pitchFamily="34" charset="0"/>
              </a:defRPr>
            </a:lvl3pPr>
            <a:lvl4pPr marL="1371600" algn="l" rtl="0" fontAlgn="base">
              <a:spcBef>
                <a:spcPct val="0"/>
              </a:spcBef>
              <a:spcAft>
                <a:spcPct val="0"/>
              </a:spcAft>
              <a:defRPr kern="1200">
                <a:solidFill>
                  <a:schemeClr val="tx2"/>
                </a:solidFill>
                <a:latin typeface="Univers 55" panose="02000000000000000000" pitchFamily="2" charset="0"/>
                <a:ea typeface="+mn-ea"/>
                <a:cs typeface="Arial" panose="020B0604020202020204" pitchFamily="34" charset="0"/>
              </a:defRPr>
            </a:lvl4pPr>
            <a:lvl5pPr marL="1828800" algn="l" rtl="0" fontAlgn="base">
              <a:spcBef>
                <a:spcPct val="0"/>
              </a:spcBef>
              <a:spcAft>
                <a:spcPct val="0"/>
              </a:spcAft>
              <a:defRPr kern="1200">
                <a:solidFill>
                  <a:schemeClr val="tx2"/>
                </a:solidFill>
                <a:latin typeface="Univers 55" panose="02000000000000000000" pitchFamily="2" charset="0"/>
                <a:ea typeface="+mn-ea"/>
                <a:cs typeface="Arial" panose="020B0604020202020204" pitchFamily="34" charset="0"/>
              </a:defRPr>
            </a:lvl5pPr>
            <a:lvl6pPr marL="2286000" algn="l" defTabSz="914400" rtl="0" eaLnBrk="1" latinLnBrk="0" hangingPunct="1">
              <a:defRPr kern="1200">
                <a:solidFill>
                  <a:schemeClr val="tx2"/>
                </a:solidFill>
                <a:latin typeface="Univers 55" panose="02000000000000000000" pitchFamily="2" charset="0"/>
                <a:ea typeface="+mn-ea"/>
                <a:cs typeface="Arial" panose="020B0604020202020204" pitchFamily="34" charset="0"/>
              </a:defRPr>
            </a:lvl6pPr>
            <a:lvl7pPr marL="2743200" algn="l" defTabSz="914400" rtl="0" eaLnBrk="1" latinLnBrk="0" hangingPunct="1">
              <a:defRPr kern="1200">
                <a:solidFill>
                  <a:schemeClr val="tx2"/>
                </a:solidFill>
                <a:latin typeface="Univers 55" panose="02000000000000000000" pitchFamily="2" charset="0"/>
                <a:ea typeface="+mn-ea"/>
                <a:cs typeface="Arial" panose="020B0604020202020204" pitchFamily="34" charset="0"/>
              </a:defRPr>
            </a:lvl7pPr>
            <a:lvl8pPr marL="3200400" algn="l" defTabSz="914400" rtl="0" eaLnBrk="1" latinLnBrk="0" hangingPunct="1">
              <a:defRPr kern="1200">
                <a:solidFill>
                  <a:schemeClr val="tx2"/>
                </a:solidFill>
                <a:latin typeface="Univers 55" panose="02000000000000000000" pitchFamily="2" charset="0"/>
                <a:ea typeface="+mn-ea"/>
                <a:cs typeface="Arial" panose="020B0604020202020204" pitchFamily="34" charset="0"/>
              </a:defRPr>
            </a:lvl8pPr>
            <a:lvl9pPr marL="3657600" algn="l" defTabSz="914400" rtl="0" eaLnBrk="1" latinLnBrk="0" hangingPunct="1">
              <a:defRPr kern="1200">
                <a:solidFill>
                  <a:schemeClr val="tx2"/>
                </a:solidFill>
                <a:latin typeface="Univers 55" panose="02000000000000000000" pitchFamily="2" charset="0"/>
                <a:ea typeface="+mn-ea"/>
                <a:cs typeface="Arial" panose="020B0604020202020204" pitchFamily="34" charset="0"/>
              </a:defRPr>
            </a:lvl9pPr>
          </a:lstStyle>
          <a:p>
            <a:pPr marL="0" marR="0" lvl="0" indent="0" algn="ctr" defTabSz="625631" rtl="0" eaLnBrk="1" fontAlgn="base" latinLnBrk="0" hangingPunct="1">
              <a:lnSpc>
                <a:spcPct val="100000"/>
              </a:lnSpc>
              <a:spcBef>
                <a:spcPct val="0"/>
              </a:spcBef>
              <a:spcAft>
                <a:spcPct val="0"/>
              </a:spcAft>
              <a:buClrTx/>
              <a:buSzTx/>
              <a:buFontTx/>
              <a:buNone/>
              <a:tabLst/>
              <a:defRPr/>
            </a:pPr>
            <a:r>
              <a:rPr kumimoji="0" lang="en-GB" altLang="en-US" sz="800" b="0" i="0" u="none" strike="noStrike" kern="1200" cap="none" spc="0" normalizeH="0" baseline="0" noProof="0">
                <a:ln>
                  <a:noFill/>
                </a:ln>
                <a:solidFill>
                  <a:srgbClr val="000000"/>
                </a:solidFill>
                <a:effectLst/>
                <a:uLnTx/>
                <a:uFillTx/>
                <a:latin typeface="Arial"/>
                <a:ea typeface="+mn-ea"/>
                <a:cs typeface="Arial" panose="020B0604020202020204" pitchFamily="34" charset="0"/>
              </a:rPr>
              <a:t>Slight Delay/Issue</a:t>
            </a:r>
          </a:p>
        </p:txBody>
      </p:sp>
      <p:sp>
        <p:nvSpPr>
          <p:cNvPr id="101" name="Isosceles Triangle 100">
            <a:extLst>
              <a:ext uri="{FF2B5EF4-FFF2-40B4-BE49-F238E27FC236}">
                <a16:creationId xmlns:a16="http://schemas.microsoft.com/office/drawing/2014/main" id="{47482FE8-695C-413E-87C6-3A8FC9C14613}"/>
              </a:ext>
            </a:extLst>
          </p:cNvPr>
          <p:cNvSpPr>
            <a:spLocks noChangeArrowheads="1"/>
          </p:cNvSpPr>
          <p:nvPr userDrawn="1"/>
        </p:nvSpPr>
        <p:spPr bwMode="auto">
          <a:xfrm>
            <a:off x="10018633" y="65525"/>
            <a:ext cx="137160" cy="137160"/>
          </a:xfrm>
          <a:prstGeom prst="triangle">
            <a:avLst/>
          </a:prstGeom>
          <a:solidFill>
            <a:srgbClr val="FF0000"/>
          </a:solidFill>
          <a:ln w="3175" algn="ctr">
            <a:noFill/>
            <a:round/>
            <a:headEnd/>
            <a:tailEnd/>
          </a:ln>
        </p:spPr>
        <p:txBody>
          <a:bodyPr/>
          <a:lstStyle>
            <a:defPPr>
              <a:defRPr lang="en-GB"/>
            </a:defPPr>
            <a:lvl1pPr algn="l" rtl="0" fontAlgn="base">
              <a:spcBef>
                <a:spcPct val="0"/>
              </a:spcBef>
              <a:spcAft>
                <a:spcPct val="0"/>
              </a:spcAft>
              <a:defRPr kern="1200">
                <a:solidFill>
                  <a:schemeClr val="tx2"/>
                </a:solidFill>
                <a:latin typeface="Univers 55" panose="02000000000000000000" pitchFamily="2" charset="0"/>
                <a:ea typeface="+mn-ea"/>
                <a:cs typeface="Arial" panose="020B0604020202020204" pitchFamily="34" charset="0"/>
              </a:defRPr>
            </a:lvl1pPr>
            <a:lvl2pPr marL="457200" algn="l" rtl="0" fontAlgn="base">
              <a:spcBef>
                <a:spcPct val="0"/>
              </a:spcBef>
              <a:spcAft>
                <a:spcPct val="0"/>
              </a:spcAft>
              <a:defRPr kern="1200">
                <a:solidFill>
                  <a:schemeClr val="tx2"/>
                </a:solidFill>
                <a:latin typeface="Univers 55" panose="02000000000000000000" pitchFamily="2" charset="0"/>
                <a:ea typeface="+mn-ea"/>
                <a:cs typeface="Arial" panose="020B0604020202020204" pitchFamily="34" charset="0"/>
              </a:defRPr>
            </a:lvl2pPr>
            <a:lvl3pPr marL="914400" algn="l" rtl="0" fontAlgn="base">
              <a:spcBef>
                <a:spcPct val="0"/>
              </a:spcBef>
              <a:spcAft>
                <a:spcPct val="0"/>
              </a:spcAft>
              <a:defRPr kern="1200">
                <a:solidFill>
                  <a:schemeClr val="tx2"/>
                </a:solidFill>
                <a:latin typeface="Univers 55" panose="02000000000000000000" pitchFamily="2" charset="0"/>
                <a:ea typeface="+mn-ea"/>
                <a:cs typeface="Arial" panose="020B0604020202020204" pitchFamily="34" charset="0"/>
              </a:defRPr>
            </a:lvl3pPr>
            <a:lvl4pPr marL="1371600" algn="l" rtl="0" fontAlgn="base">
              <a:spcBef>
                <a:spcPct val="0"/>
              </a:spcBef>
              <a:spcAft>
                <a:spcPct val="0"/>
              </a:spcAft>
              <a:defRPr kern="1200">
                <a:solidFill>
                  <a:schemeClr val="tx2"/>
                </a:solidFill>
                <a:latin typeface="Univers 55" panose="02000000000000000000" pitchFamily="2" charset="0"/>
                <a:ea typeface="+mn-ea"/>
                <a:cs typeface="Arial" panose="020B0604020202020204" pitchFamily="34" charset="0"/>
              </a:defRPr>
            </a:lvl4pPr>
            <a:lvl5pPr marL="1828800" algn="l" rtl="0" fontAlgn="base">
              <a:spcBef>
                <a:spcPct val="0"/>
              </a:spcBef>
              <a:spcAft>
                <a:spcPct val="0"/>
              </a:spcAft>
              <a:defRPr kern="1200">
                <a:solidFill>
                  <a:schemeClr val="tx2"/>
                </a:solidFill>
                <a:latin typeface="Univers 55" panose="02000000000000000000" pitchFamily="2" charset="0"/>
                <a:ea typeface="+mn-ea"/>
                <a:cs typeface="Arial" panose="020B0604020202020204" pitchFamily="34" charset="0"/>
              </a:defRPr>
            </a:lvl5pPr>
            <a:lvl6pPr marL="2286000" algn="l" defTabSz="914400" rtl="0" eaLnBrk="1" latinLnBrk="0" hangingPunct="1">
              <a:defRPr kern="1200">
                <a:solidFill>
                  <a:schemeClr val="tx2"/>
                </a:solidFill>
                <a:latin typeface="Univers 55" panose="02000000000000000000" pitchFamily="2" charset="0"/>
                <a:ea typeface="+mn-ea"/>
                <a:cs typeface="Arial" panose="020B0604020202020204" pitchFamily="34" charset="0"/>
              </a:defRPr>
            </a:lvl6pPr>
            <a:lvl7pPr marL="2743200" algn="l" defTabSz="914400" rtl="0" eaLnBrk="1" latinLnBrk="0" hangingPunct="1">
              <a:defRPr kern="1200">
                <a:solidFill>
                  <a:schemeClr val="tx2"/>
                </a:solidFill>
                <a:latin typeface="Univers 55" panose="02000000000000000000" pitchFamily="2" charset="0"/>
                <a:ea typeface="+mn-ea"/>
                <a:cs typeface="Arial" panose="020B0604020202020204" pitchFamily="34" charset="0"/>
              </a:defRPr>
            </a:lvl7pPr>
            <a:lvl8pPr marL="3200400" algn="l" defTabSz="914400" rtl="0" eaLnBrk="1" latinLnBrk="0" hangingPunct="1">
              <a:defRPr kern="1200">
                <a:solidFill>
                  <a:schemeClr val="tx2"/>
                </a:solidFill>
                <a:latin typeface="Univers 55" panose="02000000000000000000" pitchFamily="2" charset="0"/>
                <a:ea typeface="+mn-ea"/>
                <a:cs typeface="Arial" panose="020B0604020202020204" pitchFamily="34" charset="0"/>
              </a:defRPr>
            </a:lvl8pPr>
            <a:lvl9pPr marL="3657600" algn="l" defTabSz="914400" rtl="0" eaLnBrk="1" latinLnBrk="0" hangingPunct="1">
              <a:defRPr kern="1200">
                <a:solidFill>
                  <a:schemeClr val="tx2"/>
                </a:solidFill>
                <a:latin typeface="Univers 55" panose="02000000000000000000" pitchFamily="2" charset="0"/>
                <a:ea typeface="+mn-ea"/>
                <a:cs typeface="Arial" panose="020B0604020202020204" pitchFamily="34" charset="0"/>
              </a:defRPr>
            </a:lvl9pPr>
          </a:lstStyle>
          <a:p>
            <a:pPr marL="0" marR="0" lvl="0" indent="0" algn="ctr" defTabSz="625631" rtl="0" eaLnBrk="1" fontAlgn="base" latinLnBrk="0" hangingPunct="1">
              <a:lnSpc>
                <a:spcPct val="100000"/>
              </a:lnSpc>
              <a:spcBef>
                <a:spcPct val="0"/>
              </a:spcBef>
              <a:spcAft>
                <a:spcPct val="0"/>
              </a:spcAft>
              <a:buClrTx/>
              <a:buSzTx/>
              <a:buFontTx/>
              <a:buNone/>
              <a:tabLst/>
              <a:defRPr/>
            </a:pPr>
            <a:endParaRPr kumimoji="0" lang="en-US" altLang="en-US" sz="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2" name="Isosceles Triangle 101">
            <a:extLst>
              <a:ext uri="{FF2B5EF4-FFF2-40B4-BE49-F238E27FC236}">
                <a16:creationId xmlns:a16="http://schemas.microsoft.com/office/drawing/2014/main" id="{EA337A7E-53F9-4E0E-98A0-F2AA51C876F7}"/>
              </a:ext>
            </a:extLst>
          </p:cNvPr>
          <p:cNvSpPr>
            <a:spLocks noChangeArrowheads="1"/>
          </p:cNvSpPr>
          <p:nvPr userDrawn="1"/>
        </p:nvSpPr>
        <p:spPr bwMode="auto">
          <a:xfrm>
            <a:off x="8948584" y="65525"/>
            <a:ext cx="137160" cy="137160"/>
          </a:xfrm>
          <a:prstGeom prst="triangle">
            <a:avLst/>
          </a:prstGeom>
          <a:solidFill>
            <a:srgbClr val="FFC000"/>
          </a:solidFill>
          <a:ln w="3175" algn="ctr">
            <a:noFill/>
            <a:round/>
            <a:headEnd/>
            <a:tailEnd/>
          </a:ln>
        </p:spPr>
        <p:txBody>
          <a:bodyPr/>
          <a:lstStyle>
            <a:defPPr>
              <a:defRPr lang="en-GB"/>
            </a:defPPr>
            <a:lvl1pPr algn="l" rtl="0" fontAlgn="base">
              <a:spcBef>
                <a:spcPct val="0"/>
              </a:spcBef>
              <a:spcAft>
                <a:spcPct val="0"/>
              </a:spcAft>
              <a:defRPr kern="1200">
                <a:solidFill>
                  <a:schemeClr val="tx2"/>
                </a:solidFill>
                <a:latin typeface="Univers 55" panose="02000000000000000000" pitchFamily="2" charset="0"/>
                <a:ea typeface="+mn-ea"/>
                <a:cs typeface="Arial" panose="020B0604020202020204" pitchFamily="34" charset="0"/>
              </a:defRPr>
            </a:lvl1pPr>
            <a:lvl2pPr marL="457200" algn="l" rtl="0" fontAlgn="base">
              <a:spcBef>
                <a:spcPct val="0"/>
              </a:spcBef>
              <a:spcAft>
                <a:spcPct val="0"/>
              </a:spcAft>
              <a:defRPr kern="1200">
                <a:solidFill>
                  <a:schemeClr val="tx2"/>
                </a:solidFill>
                <a:latin typeface="Univers 55" panose="02000000000000000000" pitchFamily="2" charset="0"/>
                <a:ea typeface="+mn-ea"/>
                <a:cs typeface="Arial" panose="020B0604020202020204" pitchFamily="34" charset="0"/>
              </a:defRPr>
            </a:lvl2pPr>
            <a:lvl3pPr marL="914400" algn="l" rtl="0" fontAlgn="base">
              <a:spcBef>
                <a:spcPct val="0"/>
              </a:spcBef>
              <a:spcAft>
                <a:spcPct val="0"/>
              </a:spcAft>
              <a:defRPr kern="1200">
                <a:solidFill>
                  <a:schemeClr val="tx2"/>
                </a:solidFill>
                <a:latin typeface="Univers 55" panose="02000000000000000000" pitchFamily="2" charset="0"/>
                <a:ea typeface="+mn-ea"/>
                <a:cs typeface="Arial" panose="020B0604020202020204" pitchFamily="34" charset="0"/>
              </a:defRPr>
            </a:lvl3pPr>
            <a:lvl4pPr marL="1371600" algn="l" rtl="0" fontAlgn="base">
              <a:spcBef>
                <a:spcPct val="0"/>
              </a:spcBef>
              <a:spcAft>
                <a:spcPct val="0"/>
              </a:spcAft>
              <a:defRPr kern="1200">
                <a:solidFill>
                  <a:schemeClr val="tx2"/>
                </a:solidFill>
                <a:latin typeface="Univers 55" panose="02000000000000000000" pitchFamily="2" charset="0"/>
                <a:ea typeface="+mn-ea"/>
                <a:cs typeface="Arial" panose="020B0604020202020204" pitchFamily="34" charset="0"/>
              </a:defRPr>
            </a:lvl4pPr>
            <a:lvl5pPr marL="1828800" algn="l" rtl="0" fontAlgn="base">
              <a:spcBef>
                <a:spcPct val="0"/>
              </a:spcBef>
              <a:spcAft>
                <a:spcPct val="0"/>
              </a:spcAft>
              <a:defRPr kern="1200">
                <a:solidFill>
                  <a:schemeClr val="tx2"/>
                </a:solidFill>
                <a:latin typeface="Univers 55" panose="02000000000000000000" pitchFamily="2" charset="0"/>
                <a:ea typeface="+mn-ea"/>
                <a:cs typeface="Arial" panose="020B0604020202020204" pitchFamily="34" charset="0"/>
              </a:defRPr>
            </a:lvl5pPr>
            <a:lvl6pPr marL="2286000" algn="l" defTabSz="914400" rtl="0" eaLnBrk="1" latinLnBrk="0" hangingPunct="1">
              <a:defRPr kern="1200">
                <a:solidFill>
                  <a:schemeClr val="tx2"/>
                </a:solidFill>
                <a:latin typeface="Univers 55" panose="02000000000000000000" pitchFamily="2" charset="0"/>
                <a:ea typeface="+mn-ea"/>
                <a:cs typeface="Arial" panose="020B0604020202020204" pitchFamily="34" charset="0"/>
              </a:defRPr>
            </a:lvl6pPr>
            <a:lvl7pPr marL="2743200" algn="l" defTabSz="914400" rtl="0" eaLnBrk="1" latinLnBrk="0" hangingPunct="1">
              <a:defRPr kern="1200">
                <a:solidFill>
                  <a:schemeClr val="tx2"/>
                </a:solidFill>
                <a:latin typeface="Univers 55" panose="02000000000000000000" pitchFamily="2" charset="0"/>
                <a:ea typeface="+mn-ea"/>
                <a:cs typeface="Arial" panose="020B0604020202020204" pitchFamily="34" charset="0"/>
              </a:defRPr>
            </a:lvl7pPr>
            <a:lvl8pPr marL="3200400" algn="l" defTabSz="914400" rtl="0" eaLnBrk="1" latinLnBrk="0" hangingPunct="1">
              <a:defRPr kern="1200">
                <a:solidFill>
                  <a:schemeClr val="tx2"/>
                </a:solidFill>
                <a:latin typeface="Univers 55" panose="02000000000000000000" pitchFamily="2" charset="0"/>
                <a:ea typeface="+mn-ea"/>
                <a:cs typeface="Arial" panose="020B0604020202020204" pitchFamily="34" charset="0"/>
              </a:defRPr>
            </a:lvl8pPr>
            <a:lvl9pPr marL="3657600" algn="l" defTabSz="914400" rtl="0" eaLnBrk="1" latinLnBrk="0" hangingPunct="1">
              <a:defRPr kern="1200">
                <a:solidFill>
                  <a:schemeClr val="tx2"/>
                </a:solidFill>
                <a:latin typeface="Univers 55" panose="02000000000000000000" pitchFamily="2" charset="0"/>
                <a:ea typeface="+mn-ea"/>
                <a:cs typeface="Arial" panose="020B0604020202020204" pitchFamily="34" charset="0"/>
              </a:defRPr>
            </a:lvl9pPr>
          </a:lstStyle>
          <a:p>
            <a:pPr marL="0" marR="0" lvl="0" indent="0" algn="ctr" defTabSz="625631" rtl="0" eaLnBrk="1" fontAlgn="base" latinLnBrk="0" hangingPunct="1">
              <a:lnSpc>
                <a:spcPct val="100000"/>
              </a:lnSpc>
              <a:spcBef>
                <a:spcPct val="0"/>
              </a:spcBef>
              <a:spcAft>
                <a:spcPct val="0"/>
              </a:spcAft>
              <a:buClrTx/>
              <a:buSzTx/>
              <a:buFontTx/>
              <a:buNone/>
              <a:tabLst/>
              <a:defRPr/>
            </a:pPr>
            <a:endParaRPr kumimoji="0" lang="en-US" altLang="en-US" sz="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3" name="TextBox 22">
            <a:extLst>
              <a:ext uri="{FF2B5EF4-FFF2-40B4-BE49-F238E27FC236}">
                <a16:creationId xmlns:a16="http://schemas.microsoft.com/office/drawing/2014/main" id="{42D47C67-7048-408F-BC5A-1257D49CBEF3}"/>
              </a:ext>
            </a:extLst>
          </p:cNvPr>
          <p:cNvSpPr txBox="1">
            <a:spLocks noChangeArrowheads="1"/>
          </p:cNvSpPr>
          <p:nvPr userDrawn="1"/>
        </p:nvSpPr>
        <p:spPr bwMode="auto">
          <a:xfrm>
            <a:off x="8311772" y="26383"/>
            <a:ext cx="607859"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GB"/>
            </a:defPPr>
            <a:lvl1pPr algn="l" rtl="0" fontAlgn="base">
              <a:spcBef>
                <a:spcPct val="0"/>
              </a:spcBef>
              <a:spcAft>
                <a:spcPct val="0"/>
              </a:spcAft>
              <a:defRPr kern="1200">
                <a:solidFill>
                  <a:schemeClr val="tx2"/>
                </a:solidFill>
                <a:latin typeface="Univers 55" panose="02000000000000000000" pitchFamily="2" charset="0"/>
                <a:ea typeface="+mn-ea"/>
                <a:cs typeface="Arial" panose="020B0604020202020204" pitchFamily="34" charset="0"/>
              </a:defRPr>
            </a:lvl1pPr>
            <a:lvl2pPr marL="457200" algn="l" rtl="0" fontAlgn="base">
              <a:spcBef>
                <a:spcPct val="0"/>
              </a:spcBef>
              <a:spcAft>
                <a:spcPct val="0"/>
              </a:spcAft>
              <a:defRPr kern="1200">
                <a:solidFill>
                  <a:schemeClr val="tx2"/>
                </a:solidFill>
                <a:latin typeface="Univers 55" panose="02000000000000000000" pitchFamily="2" charset="0"/>
                <a:ea typeface="+mn-ea"/>
                <a:cs typeface="Arial" panose="020B0604020202020204" pitchFamily="34" charset="0"/>
              </a:defRPr>
            </a:lvl2pPr>
            <a:lvl3pPr marL="914400" algn="l" rtl="0" fontAlgn="base">
              <a:spcBef>
                <a:spcPct val="0"/>
              </a:spcBef>
              <a:spcAft>
                <a:spcPct val="0"/>
              </a:spcAft>
              <a:defRPr kern="1200">
                <a:solidFill>
                  <a:schemeClr val="tx2"/>
                </a:solidFill>
                <a:latin typeface="Univers 55" panose="02000000000000000000" pitchFamily="2" charset="0"/>
                <a:ea typeface="+mn-ea"/>
                <a:cs typeface="Arial" panose="020B0604020202020204" pitchFamily="34" charset="0"/>
              </a:defRPr>
            </a:lvl3pPr>
            <a:lvl4pPr marL="1371600" algn="l" rtl="0" fontAlgn="base">
              <a:spcBef>
                <a:spcPct val="0"/>
              </a:spcBef>
              <a:spcAft>
                <a:spcPct val="0"/>
              </a:spcAft>
              <a:defRPr kern="1200">
                <a:solidFill>
                  <a:schemeClr val="tx2"/>
                </a:solidFill>
                <a:latin typeface="Univers 55" panose="02000000000000000000" pitchFamily="2" charset="0"/>
                <a:ea typeface="+mn-ea"/>
                <a:cs typeface="Arial" panose="020B0604020202020204" pitchFamily="34" charset="0"/>
              </a:defRPr>
            </a:lvl4pPr>
            <a:lvl5pPr marL="1828800" algn="l" rtl="0" fontAlgn="base">
              <a:spcBef>
                <a:spcPct val="0"/>
              </a:spcBef>
              <a:spcAft>
                <a:spcPct val="0"/>
              </a:spcAft>
              <a:defRPr kern="1200">
                <a:solidFill>
                  <a:schemeClr val="tx2"/>
                </a:solidFill>
                <a:latin typeface="Univers 55" panose="02000000000000000000" pitchFamily="2" charset="0"/>
                <a:ea typeface="+mn-ea"/>
                <a:cs typeface="Arial" panose="020B0604020202020204" pitchFamily="34" charset="0"/>
              </a:defRPr>
            </a:lvl5pPr>
            <a:lvl6pPr marL="2286000" algn="l" defTabSz="914400" rtl="0" eaLnBrk="1" latinLnBrk="0" hangingPunct="1">
              <a:defRPr kern="1200">
                <a:solidFill>
                  <a:schemeClr val="tx2"/>
                </a:solidFill>
                <a:latin typeface="Univers 55" panose="02000000000000000000" pitchFamily="2" charset="0"/>
                <a:ea typeface="+mn-ea"/>
                <a:cs typeface="Arial" panose="020B0604020202020204" pitchFamily="34" charset="0"/>
              </a:defRPr>
            </a:lvl6pPr>
            <a:lvl7pPr marL="2743200" algn="l" defTabSz="914400" rtl="0" eaLnBrk="1" latinLnBrk="0" hangingPunct="1">
              <a:defRPr kern="1200">
                <a:solidFill>
                  <a:schemeClr val="tx2"/>
                </a:solidFill>
                <a:latin typeface="Univers 55" panose="02000000000000000000" pitchFamily="2" charset="0"/>
                <a:ea typeface="+mn-ea"/>
                <a:cs typeface="Arial" panose="020B0604020202020204" pitchFamily="34" charset="0"/>
              </a:defRPr>
            </a:lvl7pPr>
            <a:lvl8pPr marL="3200400" algn="l" defTabSz="914400" rtl="0" eaLnBrk="1" latinLnBrk="0" hangingPunct="1">
              <a:defRPr kern="1200">
                <a:solidFill>
                  <a:schemeClr val="tx2"/>
                </a:solidFill>
                <a:latin typeface="Univers 55" panose="02000000000000000000" pitchFamily="2" charset="0"/>
                <a:ea typeface="+mn-ea"/>
                <a:cs typeface="Arial" panose="020B0604020202020204" pitchFamily="34" charset="0"/>
              </a:defRPr>
            </a:lvl8pPr>
            <a:lvl9pPr marL="3657600" algn="l" defTabSz="914400" rtl="0" eaLnBrk="1" latinLnBrk="0" hangingPunct="1">
              <a:defRPr kern="1200">
                <a:solidFill>
                  <a:schemeClr val="tx2"/>
                </a:solidFill>
                <a:latin typeface="Univers 55" panose="02000000000000000000" pitchFamily="2" charset="0"/>
                <a:ea typeface="+mn-ea"/>
                <a:cs typeface="Arial" panose="020B0604020202020204" pitchFamily="34" charset="0"/>
              </a:defRPr>
            </a:lvl9pPr>
          </a:lstStyle>
          <a:p>
            <a:pPr marL="0" marR="0" lvl="0" indent="0" algn="ctr" defTabSz="625631" rtl="0" eaLnBrk="1" fontAlgn="base" latinLnBrk="0" hangingPunct="1">
              <a:lnSpc>
                <a:spcPct val="100000"/>
              </a:lnSpc>
              <a:spcBef>
                <a:spcPct val="0"/>
              </a:spcBef>
              <a:spcAft>
                <a:spcPct val="0"/>
              </a:spcAft>
              <a:buClrTx/>
              <a:buSzTx/>
              <a:buFontTx/>
              <a:buNone/>
              <a:tabLst/>
              <a:defRPr/>
            </a:pPr>
            <a:r>
              <a:rPr kumimoji="0" lang="en-GB" altLang="en-US" sz="800" b="0" i="0" u="none" strike="noStrike" kern="1200" cap="none" spc="0" normalizeH="0" baseline="0" noProof="0">
                <a:ln>
                  <a:noFill/>
                </a:ln>
                <a:solidFill>
                  <a:srgbClr val="000000"/>
                </a:solidFill>
                <a:effectLst/>
                <a:uLnTx/>
                <a:uFillTx/>
                <a:latin typeface="Arial"/>
                <a:ea typeface="+mn-ea"/>
                <a:cs typeface="Arial" panose="020B0604020202020204" pitchFamily="34" charset="0"/>
              </a:rPr>
              <a:t>On Track</a:t>
            </a:r>
          </a:p>
        </p:txBody>
      </p:sp>
      <p:sp>
        <p:nvSpPr>
          <p:cNvPr id="104" name="Isosceles Triangle 103">
            <a:extLst>
              <a:ext uri="{FF2B5EF4-FFF2-40B4-BE49-F238E27FC236}">
                <a16:creationId xmlns:a16="http://schemas.microsoft.com/office/drawing/2014/main" id="{FE96BCDA-7A30-4B32-B123-65AF831337AB}"/>
              </a:ext>
            </a:extLst>
          </p:cNvPr>
          <p:cNvSpPr>
            <a:spLocks noChangeArrowheads="1"/>
          </p:cNvSpPr>
          <p:nvPr userDrawn="1"/>
        </p:nvSpPr>
        <p:spPr bwMode="auto">
          <a:xfrm>
            <a:off x="8267656" y="65525"/>
            <a:ext cx="137160" cy="137160"/>
          </a:xfrm>
          <a:prstGeom prst="triangle">
            <a:avLst/>
          </a:prstGeom>
          <a:solidFill>
            <a:srgbClr val="007770"/>
          </a:solidFill>
          <a:ln w="3175" algn="ctr">
            <a:noFill/>
            <a:round/>
            <a:headEnd/>
            <a:tailEnd/>
          </a:ln>
        </p:spPr>
        <p:txBody>
          <a:bodyPr/>
          <a:lstStyle>
            <a:defPPr>
              <a:defRPr lang="en-GB"/>
            </a:defPPr>
            <a:lvl1pPr algn="l" rtl="0" fontAlgn="base">
              <a:spcBef>
                <a:spcPct val="0"/>
              </a:spcBef>
              <a:spcAft>
                <a:spcPct val="0"/>
              </a:spcAft>
              <a:defRPr kern="1200">
                <a:solidFill>
                  <a:schemeClr val="tx2"/>
                </a:solidFill>
                <a:latin typeface="Univers 55" panose="02000000000000000000" pitchFamily="2" charset="0"/>
                <a:ea typeface="+mn-ea"/>
                <a:cs typeface="Arial" panose="020B0604020202020204" pitchFamily="34" charset="0"/>
              </a:defRPr>
            </a:lvl1pPr>
            <a:lvl2pPr marL="457200" algn="l" rtl="0" fontAlgn="base">
              <a:spcBef>
                <a:spcPct val="0"/>
              </a:spcBef>
              <a:spcAft>
                <a:spcPct val="0"/>
              </a:spcAft>
              <a:defRPr kern="1200">
                <a:solidFill>
                  <a:schemeClr val="tx2"/>
                </a:solidFill>
                <a:latin typeface="Univers 55" panose="02000000000000000000" pitchFamily="2" charset="0"/>
                <a:ea typeface="+mn-ea"/>
                <a:cs typeface="Arial" panose="020B0604020202020204" pitchFamily="34" charset="0"/>
              </a:defRPr>
            </a:lvl2pPr>
            <a:lvl3pPr marL="914400" algn="l" rtl="0" fontAlgn="base">
              <a:spcBef>
                <a:spcPct val="0"/>
              </a:spcBef>
              <a:spcAft>
                <a:spcPct val="0"/>
              </a:spcAft>
              <a:defRPr kern="1200">
                <a:solidFill>
                  <a:schemeClr val="tx2"/>
                </a:solidFill>
                <a:latin typeface="Univers 55" panose="02000000000000000000" pitchFamily="2" charset="0"/>
                <a:ea typeface="+mn-ea"/>
                <a:cs typeface="Arial" panose="020B0604020202020204" pitchFamily="34" charset="0"/>
              </a:defRPr>
            </a:lvl3pPr>
            <a:lvl4pPr marL="1371600" algn="l" rtl="0" fontAlgn="base">
              <a:spcBef>
                <a:spcPct val="0"/>
              </a:spcBef>
              <a:spcAft>
                <a:spcPct val="0"/>
              </a:spcAft>
              <a:defRPr kern="1200">
                <a:solidFill>
                  <a:schemeClr val="tx2"/>
                </a:solidFill>
                <a:latin typeface="Univers 55" panose="02000000000000000000" pitchFamily="2" charset="0"/>
                <a:ea typeface="+mn-ea"/>
                <a:cs typeface="Arial" panose="020B0604020202020204" pitchFamily="34" charset="0"/>
              </a:defRPr>
            </a:lvl4pPr>
            <a:lvl5pPr marL="1828800" algn="l" rtl="0" fontAlgn="base">
              <a:spcBef>
                <a:spcPct val="0"/>
              </a:spcBef>
              <a:spcAft>
                <a:spcPct val="0"/>
              </a:spcAft>
              <a:defRPr kern="1200">
                <a:solidFill>
                  <a:schemeClr val="tx2"/>
                </a:solidFill>
                <a:latin typeface="Univers 55" panose="02000000000000000000" pitchFamily="2" charset="0"/>
                <a:ea typeface="+mn-ea"/>
                <a:cs typeface="Arial" panose="020B0604020202020204" pitchFamily="34" charset="0"/>
              </a:defRPr>
            </a:lvl5pPr>
            <a:lvl6pPr marL="2286000" algn="l" defTabSz="914400" rtl="0" eaLnBrk="1" latinLnBrk="0" hangingPunct="1">
              <a:defRPr kern="1200">
                <a:solidFill>
                  <a:schemeClr val="tx2"/>
                </a:solidFill>
                <a:latin typeface="Univers 55" panose="02000000000000000000" pitchFamily="2" charset="0"/>
                <a:ea typeface="+mn-ea"/>
                <a:cs typeface="Arial" panose="020B0604020202020204" pitchFamily="34" charset="0"/>
              </a:defRPr>
            </a:lvl6pPr>
            <a:lvl7pPr marL="2743200" algn="l" defTabSz="914400" rtl="0" eaLnBrk="1" latinLnBrk="0" hangingPunct="1">
              <a:defRPr kern="1200">
                <a:solidFill>
                  <a:schemeClr val="tx2"/>
                </a:solidFill>
                <a:latin typeface="Univers 55" panose="02000000000000000000" pitchFamily="2" charset="0"/>
                <a:ea typeface="+mn-ea"/>
                <a:cs typeface="Arial" panose="020B0604020202020204" pitchFamily="34" charset="0"/>
              </a:defRPr>
            </a:lvl7pPr>
            <a:lvl8pPr marL="3200400" algn="l" defTabSz="914400" rtl="0" eaLnBrk="1" latinLnBrk="0" hangingPunct="1">
              <a:defRPr kern="1200">
                <a:solidFill>
                  <a:schemeClr val="tx2"/>
                </a:solidFill>
                <a:latin typeface="Univers 55" panose="02000000000000000000" pitchFamily="2" charset="0"/>
                <a:ea typeface="+mn-ea"/>
                <a:cs typeface="Arial" panose="020B0604020202020204" pitchFamily="34" charset="0"/>
              </a:defRPr>
            </a:lvl8pPr>
            <a:lvl9pPr marL="3657600" algn="l" defTabSz="914400" rtl="0" eaLnBrk="1" latinLnBrk="0" hangingPunct="1">
              <a:defRPr kern="1200">
                <a:solidFill>
                  <a:schemeClr val="tx2"/>
                </a:solidFill>
                <a:latin typeface="Univers 55" panose="02000000000000000000" pitchFamily="2" charset="0"/>
                <a:ea typeface="+mn-ea"/>
                <a:cs typeface="Arial" panose="020B0604020202020204" pitchFamily="34" charset="0"/>
              </a:defRPr>
            </a:lvl9pPr>
          </a:lstStyle>
          <a:p>
            <a:pPr marL="0" marR="0" lvl="0" indent="0" algn="ctr" defTabSz="625631" rtl="0" eaLnBrk="1" fontAlgn="base" latinLnBrk="0" hangingPunct="1">
              <a:lnSpc>
                <a:spcPct val="100000"/>
              </a:lnSpc>
              <a:spcBef>
                <a:spcPct val="0"/>
              </a:spcBef>
              <a:spcAft>
                <a:spcPct val="0"/>
              </a:spcAft>
              <a:buClrTx/>
              <a:buSzTx/>
              <a:buFontTx/>
              <a:buNone/>
              <a:tabLst/>
              <a:defRPr/>
            </a:pPr>
            <a:endParaRPr kumimoji="0" lang="en-US" altLang="en-US" sz="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5" name="Rectangle 104">
            <a:extLst>
              <a:ext uri="{FF2B5EF4-FFF2-40B4-BE49-F238E27FC236}">
                <a16:creationId xmlns:a16="http://schemas.microsoft.com/office/drawing/2014/main" id="{F1CFBD01-8F00-41B8-8416-BDFC26474944}"/>
              </a:ext>
            </a:extLst>
          </p:cNvPr>
          <p:cNvSpPr/>
          <p:nvPr userDrawn="1"/>
        </p:nvSpPr>
        <p:spPr>
          <a:xfrm>
            <a:off x="7466888" y="26383"/>
            <a:ext cx="4419600" cy="215444"/>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000000"/>
              </a:solidFill>
              <a:effectLst/>
              <a:uLnTx/>
              <a:uFillTx/>
              <a:latin typeface="Arial"/>
              <a:ea typeface="+mn-ea"/>
              <a:cs typeface="+mn-cs"/>
            </a:endParaRPr>
          </a:p>
        </p:txBody>
      </p:sp>
      <p:sp>
        <p:nvSpPr>
          <p:cNvPr id="200" name="Text Placeholder 4">
            <a:extLst>
              <a:ext uri="{FF2B5EF4-FFF2-40B4-BE49-F238E27FC236}">
                <a16:creationId xmlns:a16="http://schemas.microsoft.com/office/drawing/2014/main" id="{F6D2351F-378A-498F-83D3-C0069B529D3A}"/>
              </a:ext>
            </a:extLst>
          </p:cNvPr>
          <p:cNvSpPr>
            <a:spLocks noGrp="1"/>
          </p:cNvSpPr>
          <p:nvPr>
            <p:ph type="body" sz="quarter" idx="20"/>
          </p:nvPr>
        </p:nvSpPr>
        <p:spPr>
          <a:xfrm rot="16200000">
            <a:off x="158849" y="5902263"/>
            <a:ext cx="716805" cy="329742"/>
          </a:xfrm>
          <a:prstGeom prst="rect">
            <a:avLst/>
          </a:prstGeom>
        </p:spPr>
        <p:txBody>
          <a:bodyPr anchor="ctr">
            <a:normAutofit/>
          </a:bodyPr>
          <a:lstStyle>
            <a:lvl1pPr algn="ctr">
              <a:spcBef>
                <a:spcPts val="300"/>
              </a:spcBef>
              <a:buFont typeface="Arial" panose="020B0604020202020204" pitchFamily="34" charset="0"/>
              <a:buNone/>
              <a:defRPr sz="1000"/>
            </a:lvl1pPr>
          </a:lstStyle>
          <a:p>
            <a:pPr lvl="0"/>
            <a:r>
              <a:rPr lang="en-US"/>
              <a:t>Click</a:t>
            </a:r>
          </a:p>
        </p:txBody>
      </p:sp>
      <p:sp>
        <p:nvSpPr>
          <p:cNvPr id="68" name="Text Placeholder 4">
            <a:extLst>
              <a:ext uri="{FF2B5EF4-FFF2-40B4-BE49-F238E27FC236}">
                <a16:creationId xmlns:a16="http://schemas.microsoft.com/office/drawing/2014/main" id="{5580E463-7365-4B78-83B9-36D528AF6A69}"/>
              </a:ext>
            </a:extLst>
          </p:cNvPr>
          <p:cNvSpPr>
            <a:spLocks noGrp="1"/>
          </p:cNvSpPr>
          <p:nvPr>
            <p:ph type="body" sz="quarter" idx="21"/>
          </p:nvPr>
        </p:nvSpPr>
        <p:spPr>
          <a:xfrm rot="16200000">
            <a:off x="150818" y="4360821"/>
            <a:ext cx="716805" cy="329742"/>
          </a:xfrm>
          <a:prstGeom prst="rect">
            <a:avLst/>
          </a:prstGeom>
        </p:spPr>
        <p:txBody>
          <a:bodyPr anchor="ctr">
            <a:normAutofit/>
          </a:bodyPr>
          <a:lstStyle>
            <a:lvl1pPr algn="ctr">
              <a:spcBef>
                <a:spcPts val="300"/>
              </a:spcBef>
              <a:buFont typeface="Arial" panose="020B0604020202020204" pitchFamily="34" charset="0"/>
              <a:buNone/>
              <a:defRPr sz="1000"/>
            </a:lvl1pPr>
          </a:lstStyle>
          <a:p>
            <a:pPr lvl="0"/>
            <a:r>
              <a:rPr lang="en-US"/>
              <a:t>Click</a:t>
            </a:r>
          </a:p>
        </p:txBody>
      </p:sp>
      <p:sp>
        <p:nvSpPr>
          <p:cNvPr id="69" name="Text Placeholder 4">
            <a:extLst>
              <a:ext uri="{FF2B5EF4-FFF2-40B4-BE49-F238E27FC236}">
                <a16:creationId xmlns:a16="http://schemas.microsoft.com/office/drawing/2014/main" id="{10D10594-9849-4938-8399-CB263765608D}"/>
              </a:ext>
            </a:extLst>
          </p:cNvPr>
          <p:cNvSpPr>
            <a:spLocks noGrp="1"/>
          </p:cNvSpPr>
          <p:nvPr>
            <p:ph type="body" sz="quarter" idx="22"/>
          </p:nvPr>
        </p:nvSpPr>
        <p:spPr>
          <a:xfrm rot="16200000">
            <a:off x="150818" y="3590100"/>
            <a:ext cx="716805" cy="329742"/>
          </a:xfrm>
          <a:prstGeom prst="rect">
            <a:avLst/>
          </a:prstGeom>
        </p:spPr>
        <p:txBody>
          <a:bodyPr anchor="ctr">
            <a:normAutofit/>
          </a:bodyPr>
          <a:lstStyle>
            <a:lvl1pPr algn="ctr">
              <a:spcBef>
                <a:spcPts val="300"/>
              </a:spcBef>
              <a:buFont typeface="Arial" panose="020B0604020202020204" pitchFamily="34" charset="0"/>
              <a:buNone/>
              <a:defRPr sz="1000"/>
            </a:lvl1pPr>
          </a:lstStyle>
          <a:p>
            <a:pPr lvl="0"/>
            <a:r>
              <a:rPr lang="en-US"/>
              <a:t>Click</a:t>
            </a:r>
          </a:p>
        </p:txBody>
      </p:sp>
      <p:sp>
        <p:nvSpPr>
          <p:cNvPr id="70" name="Text Placeholder 4">
            <a:extLst>
              <a:ext uri="{FF2B5EF4-FFF2-40B4-BE49-F238E27FC236}">
                <a16:creationId xmlns:a16="http://schemas.microsoft.com/office/drawing/2014/main" id="{9DFFC6C7-8B71-40D1-A5E1-285D390B5095}"/>
              </a:ext>
            </a:extLst>
          </p:cNvPr>
          <p:cNvSpPr>
            <a:spLocks noGrp="1"/>
          </p:cNvSpPr>
          <p:nvPr>
            <p:ph type="body" sz="quarter" idx="23"/>
          </p:nvPr>
        </p:nvSpPr>
        <p:spPr>
          <a:xfrm rot="16200000">
            <a:off x="150819" y="2819379"/>
            <a:ext cx="716805" cy="329742"/>
          </a:xfrm>
          <a:prstGeom prst="rect">
            <a:avLst/>
          </a:prstGeom>
        </p:spPr>
        <p:txBody>
          <a:bodyPr anchor="ctr">
            <a:normAutofit/>
          </a:bodyPr>
          <a:lstStyle>
            <a:lvl1pPr algn="ctr">
              <a:spcBef>
                <a:spcPts val="300"/>
              </a:spcBef>
              <a:buFont typeface="Arial" panose="020B0604020202020204" pitchFamily="34" charset="0"/>
              <a:buNone/>
              <a:defRPr sz="1000"/>
            </a:lvl1pPr>
          </a:lstStyle>
          <a:p>
            <a:pPr lvl="0"/>
            <a:r>
              <a:rPr lang="en-US"/>
              <a:t>Click</a:t>
            </a:r>
          </a:p>
        </p:txBody>
      </p:sp>
      <p:sp>
        <p:nvSpPr>
          <p:cNvPr id="71" name="Text Placeholder 4">
            <a:extLst>
              <a:ext uri="{FF2B5EF4-FFF2-40B4-BE49-F238E27FC236}">
                <a16:creationId xmlns:a16="http://schemas.microsoft.com/office/drawing/2014/main" id="{BC3530A2-40A4-4EC3-8117-44C7E2B5A2DD}"/>
              </a:ext>
            </a:extLst>
          </p:cNvPr>
          <p:cNvSpPr>
            <a:spLocks noGrp="1"/>
          </p:cNvSpPr>
          <p:nvPr>
            <p:ph type="body" sz="quarter" idx="24"/>
          </p:nvPr>
        </p:nvSpPr>
        <p:spPr>
          <a:xfrm rot="16200000">
            <a:off x="150820" y="2048658"/>
            <a:ext cx="716805" cy="329742"/>
          </a:xfrm>
          <a:prstGeom prst="rect">
            <a:avLst/>
          </a:prstGeom>
        </p:spPr>
        <p:txBody>
          <a:bodyPr anchor="ctr">
            <a:normAutofit/>
          </a:bodyPr>
          <a:lstStyle>
            <a:lvl1pPr algn="ctr">
              <a:spcBef>
                <a:spcPts val="300"/>
              </a:spcBef>
              <a:buFont typeface="Arial" panose="020B0604020202020204" pitchFamily="34" charset="0"/>
              <a:buNone/>
              <a:defRPr sz="1000"/>
            </a:lvl1pPr>
          </a:lstStyle>
          <a:p>
            <a:pPr lvl="0"/>
            <a:r>
              <a:rPr lang="en-US"/>
              <a:t>Click</a:t>
            </a:r>
          </a:p>
        </p:txBody>
      </p:sp>
      <p:sp>
        <p:nvSpPr>
          <p:cNvPr id="60" name="Text Placeholder 4">
            <a:extLst>
              <a:ext uri="{FF2B5EF4-FFF2-40B4-BE49-F238E27FC236}">
                <a16:creationId xmlns:a16="http://schemas.microsoft.com/office/drawing/2014/main" id="{49EBC144-5BC0-4A00-A607-B723E19376A5}"/>
              </a:ext>
            </a:extLst>
          </p:cNvPr>
          <p:cNvSpPr>
            <a:spLocks noGrp="1"/>
          </p:cNvSpPr>
          <p:nvPr>
            <p:ph type="body" sz="quarter" idx="25"/>
          </p:nvPr>
        </p:nvSpPr>
        <p:spPr>
          <a:xfrm rot="16200000">
            <a:off x="158850" y="5131542"/>
            <a:ext cx="716805" cy="329742"/>
          </a:xfrm>
          <a:prstGeom prst="rect">
            <a:avLst/>
          </a:prstGeom>
        </p:spPr>
        <p:txBody>
          <a:bodyPr anchor="ctr">
            <a:normAutofit/>
          </a:bodyPr>
          <a:lstStyle>
            <a:lvl1pPr algn="ctr">
              <a:spcBef>
                <a:spcPts val="300"/>
              </a:spcBef>
              <a:buFont typeface="Arial" panose="020B0604020202020204" pitchFamily="34" charset="0"/>
              <a:buNone/>
              <a:defRPr sz="1000"/>
            </a:lvl1pPr>
          </a:lstStyle>
          <a:p>
            <a:pPr lvl="0"/>
            <a:r>
              <a:rPr lang="en-US"/>
              <a:t>Click</a:t>
            </a:r>
          </a:p>
        </p:txBody>
      </p:sp>
    </p:spTree>
    <p:extLst>
      <p:ext uri="{BB962C8B-B14F-4D97-AF65-F5344CB8AC3E}">
        <p14:creationId xmlns:p14="http://schemas.microsoft.com/office/powerpoint/2010/main" val="572136696"/>
      </p:ext>
    </p:extLst>
  </p:cSld>
  <p:clrMapOvr>
    <a:masterClrMapping/>
  </p:clrMapOvr>
  <p:extLst>
    <p:ext uri="{DCECCB84-F9BA-43D5-87BE-67443E8EF086}">
      <p15:sldGuideLst xmlns:p15="http://schemas.microsoft.com/office/powerpoint/2012/main"/>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Agenda Slid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extLst>
              <p:ext uri="{D42A27DB-BD31-4B8C-83A1-F6EECF244321}">
                <p14:modId xmlns:p14="http://schemas.microsoft.com/office/powerpoint/2010/main" val="2186617502"/>
              </p:ext>
            </p:extLst>
          </p:nvPr>
        </p:nvGraphicFramePr>
        <p:xfrm>
          <a:off x="1621" y="1621"/>
          <a:ext cx="1619" cy="1619"/>
        </p:xfrm>
        <a:graphic>
          <a:graphicData uri="http://schemas.openxmlformats.org/presentationml/2006/ole">
            <mc:AlternateContent xmlns:mc="http://schemas.openxmlformats.org/markup-compatibility/2006">
              <mc:Choice xmlns:v="urn:schemas-microsoft-com:vml" Requires="v">
                <p:oleObj name="think-cell Slide" r:id="rId3" imgW="353" imgH="353" progId="TCLayout.ActiveDocument.1">
                  <p:embed/>
                </p:oleObj>
              </mc:Choice>
              <mc:Fallback>
                <p:oleObj name="think-cell Slide" r:id="rId3" imgW="353" imgH="353" progId="TCLayout.ActiveDocument.1">
                  <p:embed/>
                  <p:pic>
                    <p:nvPicPr>
                      <p:cNvPr id="3" name="Object 2" hidden="1"/>
                      <p:cNvPicPr/>
                      <p:nvPr/>
                    </p:nvPicPr>
                    <p:blipFill>
                      <a:blip r:embed="rId4"/>
                      <a:stretch>
                        <a:fillRect/>
                      </a:stretch>
                    </p:blipFill>
                    <p:spPr>
                      <a:xfrm>
                        <a:off x="1621" y="1621"/>
                        <a:ext cx="1619" cy="1619"/>
                      </a:xfrm>
                      <a:prstGeom prst="rect">
                        <a:avLst/>
                      </a:prstGeom>
                    </p:spPr>
                  </p:pic>
                </p:oleObj>
              </mc:Fallback>
            </mc:AlternateContent>
          </a:graphicData>
        </a:graphic>
      </p:graphicFrame>
      <p:sp>
        <p:nvSpPr>
          <p:cNvPr id="6" name="Title 1">
            <a:extLst>
              <a:ext uri="{FF2B5EF4-FFF2-40B4-BE49-F238E27FC236}">
                <a16:creationId xmlns:a16="http://schemas.microsoft.com/office/drawing/2014/main" id="{8CF2ED5A-F7FD-45FA-94D6-4EFE9F4965B8}"/>
              </a:ext>
            </a:extLst>
          </p:cNvPr>
          <p:cNvSpPr txBox="1">
            <a:spLocks/>
          </p:cNvSpPr>
          <p:nvPr userDrawn="1"/>
        </p:nvSpPr>
        <p:spPr>
          <a:xfrm>
            <a:off x="342900" y="235817"/>
            <a:ext cx="11544300" cy="380475"/>
          </a:xfrm>
          <a:prstGeom prst="rect">
            <a:avLst/>
          </a:prstGeom>
        </p:spPr>
        <p:txBody>
          <a:bodyPr vert="horz">
            <a:noAutofit/>
          </a:bodyPr>
          <a:lstStyle>
            <a:lvl1pPr algn="l" defTabSz="913526" rtl="0" eaLnBrk="1" fontAlgn="base" hangingPunct="1">
              <a:spcBef>
                <a:spcPct val="0"/>
              </a:spcBef>
              <a:spcAft>
                <a:spcPct val="0"/>
              </a:spcAft>
              <a:tabLst>
                <a:tab pos="275353" algn="l"/>
              </a:tabLst>
              <a:defRPr lang="x-none" sz="2100" b="0" i="0" baseline="0">
                <a:solidFill>
                  <a:schemeClr val="tx2"/>
                </a:solidFill>
                <a:latin typeface="DIN Pro" charset="0"/>
                <a:ea typeface="DIN Pro" charset="0"/>
                <a:cs typeface="DIN Pro" charset="0"/>
              </a:defRPr>
            </a:lvl1pPr>
            <a:lvl2pPr algn="l" defTabSz="913526" rtl="0" eaLnBrk="1" fontAlgn="base" hangingPunct="1">
              <a:spcBef>
                <a:spcPct val="0"/>
              </a:spcBef>
              <a:spcAft>
                <a:spcPct val="0"/>
              </a:spcAft>
              <a:defRPr lang="x-none" sz="1939" b="1">
                <a:solidFill>
                  <a:schemeClr val="tx2"/>
                </a:solidFill>
                <a:latin typeface="Arial" charset="0"/>
              </a:defRPr>
            </a:lvl2pPr>
            <a:lvl3pPr algn="l" defTabSz="913526" rtl="0" eaLnBrk="1" fontAlgn="base" hangingPunct="1">
              <a:spcBef>
                <a:spcPct val="0"/>
              </a:spcBef>
              <a:spcAft>
                <a:spcPct val="0"/>
              </a:spcAft>
              <a:defRPr lang="x-none" sz="1939" b="1">
                <a:solidFill>
                  <a:schemeClr val="tx2"/>
                </a:solidFill>
                <a:latin typeface="Arial" charset="0"/>
              </a:defRPr>
            </a:lvl3pPr>
            <a:lvl4pPr algn="l" defTabSz="913526" rtl="0" eaLnBrk="1" fontAlgn="base" hangingPunct="1">
              <a:spcBef>
                <a:spcPct val="0"/>
              </a:spcBef>
              <a:spcAft>
                <a:spcPct val="0"/>
              </a:spcAft>
              <a:defRPr lang="x-none" sz="1939" b="1">
                <a:solidFill>
                  <a:schemeClr val="tx2"/>
                </a:solidFill>
                <a:latin typeface="Arial" charset="0"/>
              </a:defRPr>
            </a:lvl4pPr>
            <a:lvl5pPr algn="l" defTabSz="913526" rtl="0" eaLnBrk="1" fontAlgn="base" hangingPunct="1">
              <a:spcBef>
                <a:spcPct val="0"/>
              </a:spcBef>
              <a:spcAft>
                <a:spcPct val="0"/>
              </a:spcAft>
              <a:defRPr lang="x-none" sz="1939" b="1">
                <a:solidFill>
                  <a:schemeClr val="tx2"/>
                </a:solidFill>
                <a:latin typeface="Arial" charset="0"/>
              </a:defRPr>
            </a:lvl5pPr>
            <a:lvl6pPr marL="466481" algn="l" defTabSz="913526" rtl="0" eaLnBrk="1" fontAlgn="base" hangingPunct="1">
              <a:spcBef>
                <a:spcPct val="0"/>
              </a:spcBef>
              <a:spcAft>
                <a:spcPct val="0"/>
              </a:spcAft>
              <a:defRPr lang="x-none" sz="1939" b="1">
                <a:solidFill>
                  <a:schemeClr val="tx2"/>
                </a:solidFill>
                <a:latin typeface="Arial" charset="0"/>
              </a:defRPr>
            </a:lvl6pPr>
            <a:lvl7pPr marL="932962" algn="l" defTabSz="913526" rtl="0" eaLnBrk="1" fontAlgn="base" hangingPunct="1">
              <a:spcBef>
                <a:spcPct val="0"/>
              </a:spcBef>
              <a:spcAft>
                <a:spcPct val="0"/>
              </a:spcAft>
              <a:defRPr lang="x-none" sz="1939" b="1">
                <a:solidFill>
                  <a:schemeClr val="tx2"/>
                </a:solidFill>
                <a:latin typeface="Arial" charset="0"/>
              </a:defRPr>
            </a:lvl7pPr>
            <a:lvl8pPr marL="1399443" algn="l" defTabSz="913526" rtl="0" eaLnBrk="1" fontAlgn="base" hangingPunct="1">
              <a:spcBef>
                <a:spcPct val="0"/>
              </a:spcBef>
              <a:spcAft>
                <a:spcPct val="0"/>
              </a:spcAft>
              <a:defRPr lang="x-none" sz="1939" b="1">
                <a:solidFill>
                  <a:schemeClr val="tx2"/>
                </a:solidFill>
                <a:latin typeface="Arial" charset="0"/>
              </a:defRPr>
            </a:lvl8pPr>
            <a:lvl9pPr marL="1865925" algn="l" defTabSz="913526" rtl="0" eaLnBrk="1" fontAlgn="base" hangingPunct="1">
              <a:spcBef>
                <a:spcPct val="0"/>
              </a:spcBef>
              <a:spcAft>
                <a:spcPct val="0"/>
              </a:spcAft>
              <a:defRPr lang="x-none" sz="1939" b="1">
                <a:solidFill>
                  <a:schemeClr val="tx2"/>
                </a:solidFill>
                <a:latin typeface="Arial" charset="0"/>
              </a:defRPr>
            </a:lvl9pPr>
          </a:lstStyle>
          <a:p>
            <a:r>
              <a:rPr lang="en-US" sz="1800" kern="0">
                <a:latin typeface="+mn-lt"/>
              </a:rPr>
              <a:t>Agenda</a:t>
            </a:r>
          </a:p>
        </p:txBody>
      </p:sp>
      <p:pic>
        <p:nvPicPr>
          <p:cNvPr id="5" name="Picture 4" descr="A white sports car&#10;&#10;Description automatically generated with medium confidence">
            <a:extLst>
              <a:ext uri="{FF2B5EF4-FFF2-40B4-BE49-F238E27FC236}">
                <a16:creationId xmlns:a16="http://schemas.microsoft.com/office/drawing/2014/main" id="{3ACE2337-B096-490D-A3AD-B01A32B9F31C}"/>
              </a:ext>
            </a:extLst>
          </p:cNvPr>
          <p:cNvPicPr>
            <a:picLocks noChangeAspect="1"/>
          </p:cNvPicPr>
          <p:nvPr userDrawn="1"/>
        </p:nvPicPr>
        <p:blipFill rotWithShape="1">
          <a:blip r:embed="rId5" cstate="print">
            <a:extLst>
              <a:ext uri="{BEBA8EAE-BF5A-486C-A8C5-ECC9F3942E4B}">
                <a14:imgProps xmlns:a14="http://schemas.microsoft.com/office/drawing/2010/main">
                  <a14:imgLayer r:embed="rId6">
                    <a14:imgEffect>
                      <a14:saturation sat="66000"/>
                    </a14:imgEffect>
                    <a14:imgEffect>
                      <a14:brightnessContrast bright="20000"/>
                    </a14:imgEffect>
                  </a14:imgLayer>
                </a14:imgProps>
              </a:ext>
              <a:ext uri="{28A0092B-C50C-407E-A947-70E740481C1C}">
                <a14:useLocalDpi xmlns:a14="http://schemas.microsoft.com/office/drawing/2010/main" val="0"/>
              </a:ext>
            </a:extLst>
          </a:blip>
          <a:srcRect/>
          <a:stretch/>
        </p:blipFill>
        <p:spPr>
          <a:xfrm>
            <a:off x="7801629" y="-13200"/>
            <a:ext cx="4390372" cy="6871199"/>
          </a:xfrm>
          <a:prstGeom prst="rect">
            <a:avLst/>
          </a:prstGeom>
        </p:spPr>
      </p:pic>
      <p:sp>
        <p:nvSpPr>
          <p:cNvPr id="4" name="Text Placeholder 3">
            <a:extLst>
              <a:ext uri="{FF2B5EF4-FFF2-40B4-BE49-F238E27FC236}">
                <a16:creationId xmlns:a16="http://schemas.microsoft.com/office/drawing/2014/main" id="{0FBE4E8F-226E-47CF-BFE4-815DF405203E}"/>
              </a:ext>
            </a:extLst>
          </p:cNvPr>
          <p:cNvSpPr>
            <a:spLocks noGrp="1"/>
          </p:cNvSpPr>
          <p:nvPr>
            <p:ph type="body" sz="quarter" idx="10" hasCustomPrompt="1"/>
          </p:nvPr>
        </p:nvSpPr>
        <p:spPr>
          <a:xfrm>
            <a:off x="342900" y="1219200"/>
            <a:ext cx="3905250" cy="2854325"/>
          </a:xfrm>
          <a:prstGeom prst="rect">
            <a:avLst/>
          </a:prstGeom>
        </p:spPr>
        <p:txBody>
          <a:bodyPr/>
          <a:lstStyle>
            <a:lvl1pPr marL="341313" indent="-341313">
              <a:lnSpc>
                <a:spcPct val="150000"/>
              </a:lnSpc>
              <a:buFont typeface="Wingdings" panose="05000000000000000000" pitchFamily="2" charset="2"/>
              <a:buChar char="§"/>
              <a:defRPr/>
            </a:lvl1pPr>
          </a:lstStyle>
          <a:p>
            <a:pPr lvl="0"/>
            <a:r>
              <a:rPr lang="en-US"/>
              <a:t>Agenda Points</a:t>
            </a:r>
          </a:p>
        </p:txBody>
      </p:sp>
      <p:pic>
        <p:nvPicPr>
          <p:cNvPr id="7" name="Picture 6" descr="A close up of a car dashboard&#10;&#10;Description automatically generated with medium confidence">
            <a:extLst>
              <a:ext uri="{FF2B5EF4-FFF2-40B4-BE49-F238E27FC236}">
                <a16:creationId xmlns:a16="http://schemas.microsoft.com/office/drawing/2014/main" id="{B4557813-EE1C-41EC-A96B-84732C15087A}"/>
              </a:ext>
            </a:extLst>
          </p:cNvPr>
          <p:cNvPicPr>
            <a:picLocks noChangeAspect="1"/>
          </p:cNvPicPr>
          <p:nvPr userDrawn="1"/>
        </p:nvPicPr>
        <p:blipFill rotWithShape="1">
          <a:blip r:embed="rId7">
            <a:extLst>
              <a:ext uri="{BEBA8EAE-BF5A-486C-A8C5-ECC9F3942E4B}">
                <a14:imgProps xmlns:a14="http://schemas.microsoft.com/office/drawing/2010/main">
                  <a14:imgLayer r:embed="rId8">
                    <a14:imgEffect>
                      <a14:saturation sat="66000"/>
                    </a14:imgEffect>
                  </a14:imgLayer>
                </a14:imgProps>
              </a:ext>
              <a:ext uri="{28A0092B-C50C-407E-A947-70E740481C1C}">
                <a14:useLocalDpi xmlns:a14="http://schemas.microsoft.com/office/drawing/2010/main" val="0"/>
              </a:ext>
            </a:extLst>
          </a:blip>
          <a:srcRect l="43709" r="21439"/>
          <a:stretch/>
        </p:blipFill>
        <p:spPr>
          <a:xfrm>
            <a:off x="7801628" y="-16998"/>
            <a:ext cx="4390372" cy="6879616"/>
          </a:xfrm>
          <a:prstGeom prst="rect">
            <a:avLst/>
          </a:prstGeom>
        </p:spPr>
      </p:pic>
    </p:spTree>
    <p:extLst>
      <p:ext uri="{BB962C8B-B14F-4D97-AF65-F5344CB8AC3E}">
        <p14:creationId xmlns:p14="http://schemas.microsoft.com/office/powerpoint/2010/main" val="2833135488"/>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obj">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164147" y="234864"/>
            <a:ext cx="11725484" cy="230811"/>
          </a:xfrm>
        </p:spPr>
        <p:txBody>
          <a:bodyPr/>
          <a:lstStyle>
            <a:lvl1pPr>
              <a:defRPr sz="1500"/>
            </a:lvl1pPr>
          </a:lstStyle>
          <a:p>
            <a:r>
              <a:rPr lang="ja-JP" altLang="en-US"/>
              <a:t>マスター タイトルの書式設定</a:t>
            </a:r>
          </a:p>
        </p:txBody>
      </p:sp>
      <p:sp>
        <p:nvSpPr>
          <p:cNvPr id="3" name="コンテンツ プレースホルダー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Rectangle 5"/>
          <p:cNvSpPr>
            <a:spLocks noGrp="1" noChangeArrowheads="1"/>
          </p:cNvSpPr>
          <p:nvPr>
            <p:ph type="sldNum" sz="quarter" idx="10"/>
          </p:nvPr>
        </p:nvSpPr>
        <p:spPr>
          <a:ln/>
        </p:spPr>
        <p:txBody>
          <a:bodyPr/>
          <a:lstStyle>
            <a:lvl1pPr>
              <a:defRPr/>
            </a:lvl1pPr>
          </a:lstStyle>
          <a:p>
            <a:pPr>
              <a:defRPr/>
            </a:pPr>
            <a:fld id="{DA96A1CD-9959-489A-A96F-C14E885678AF}" type="slidenum">
              <a:rPr lang="ja-JP" altLang="en-US"/>
              <a:pPr>
                <a:defRPr/>
              </a:pPr>
              <a:t>‹#›</a:t>
            </a:fld>
            <a:endParaRPr lang="en-US" altLang="ja-JP"/>
          </a:p>
        </p:txBody>
      </p:sp>
    </p:spTree>
    <p:extLst>
      <p:ext uri="{BB962C8B-B14F-4D97-AF65-F5344CB8AC3E}">
        <p14:creationId xmlns:p14="http://schemas.microsoft.com/office/powerpoint/2010/main" val="410451731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extLst>
              <p:ext uri="{D42A27DB-BD31-4B8C-83A1-F6EECF244321}">
                <p14:modId xmlns:p14="http://schemas.microsoft.com/office/powerpoint/2010/main" val="1434442582"/>
              </p:ext>
            </p:extLst>
          </p:nvPr>
        </p:nvGraphicFramePr>
        <p:xfrm>
          <a:off x="1621" y="1621"/>
          <a:ext cx="1619" cy="1619"/>
        </p:xfrm>
        <a:graphic>
          <a:graphicData uri="http://schemas.openxmlformats.org/presentationml/2006/ole">
            <mc:AlternateContent xmlns:mc="http://schemas.openxmlformats.org/markup-compatibility/2006">
              <mc:Choice xmlns:v="urn:schemas-microsoft-com:vml" Requires="v">
                <p:oleObj name="think-cell Slide" r:id="rId3" imgW="353" imgH="353" progId="TCLayout.ActiveDocument.1">
                  <p:embed/>
                </p:oleObj>
              </mc:Choice>
              <mc:Fallback>
                <p:oleObj name="think-cell Slide" r:id="rId3" imgW="353" imgH="353" progId="TCLayout.ActiveDocument.1">
                  <p:embed/>
                  <p:pic>
                    <p:nvPicPr>
                      <p:cNvPr id="3" name="Object 2" hidden="1"/>
                      <p:cNvPicPr/>
                      <p:nvPr/>
                    </p:nvPicPr>
                    <p:blipFill>
                      <a:blip r:embed="rId4"/>
                      <a:stretch>
                        <a:fillRect/>
                      </a:stretch>
                    </p:blipFill>
                    <p:spPr>
                      <a:xfrm>
                        <a:off x="1621" y="1621"/>
                        <a:ext cx="1619" cy="1619"/>
                      </a:xfrm>
                      <a:prstGeom prst="rect">
                        <a:avLst/>
                      </a:prstGeom>
                    </p:spPr>
                  </p:pic>
                </p:oleObj>
              </mc:Fallback>
            </mc:AlternateContent>
          </a:graphicData>
        </a:graphic>
      </p:graphicFrame>
      <p:sp>
        <p:nvSpPr>
          <p:cNvPr id="5" name="doc id"/>
          <p:cNvSpPr>
            <a:spLocks noChangeArrowheads="1"/>
          </p:cNvSpPr>
          <p:nvPr userDrawn="1"/>
        </p:nvSpPr>
        <p:spPr bwMode="auto">
          <a:xfrm>
            <a:off x="10995479" y="51834"/>
            <a:ext cx="894152" cy="1247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p>
            <a:pPr algn="r" defTabSz="913526"/>
            <a:endParaRPr lang="x-none" sz="816" baseline="0">
              <a:solidFill>
                <a:srgbClr val="808080"/>
              </a:solidFill>
              <a:latin typeface="+mn-lt"/>
              <a:ea typeface="+mn-ea"/>
            </a:endParaRPr>
          </a:p>
        </p:txBody>
      </p:sp>
      <p:pic>
        <p:nvPicPr>
          <p:cNvPr id="6" name="Picture 5">
            <a:extLst>
              <a:ext uri="{FF2B5EF4-FFF2-40B4-BE49-F238E27FC236}">
                <a16:creationId xmlns:a16="http://schemas.microsoft.com/office/drawing/2014/main" id="{893F2933-666F-4F40-930A-0CDDE4F9BFA0}"/>
              </a:ext>
            </a:extLst>
          </p:cNvPr>
          <p:cNvPicPr>
            <a:picLocks noChangeAspect="1"/>
          </p:cNvPicPr>
          <p:nvPr userDrawn="1"/>
        </p:nvPicPr>
        <p:blipFill rotWithShape="1">
          <a:blip r:embed="rId5" cstate="email">
            <a:extLst>
              <a:ext uri="{28A0092B-C50C-407E-A947-70E740481C1C}">
                <a14:useLocalDpi xmlns:a14="http://schemas.microsoft.com/office/drawing/2010/main"/>
              </a:ext>
            </a:extLst>
          </a:blip>
          <a:srcRect r="73310"/>
          <a:stretch/>
        </p:blipFill>
        <p:spPr>
          <a:xfrm>
            <a:off x="5169810" y="2520323"/>
            <a:ext cx="1852380" cy="1398202"/>
          </a:xfrm>
          <a:prstGeom prst="rect">
            <a:avLst/>
          </a:prstGeom>
        </p:spPr>
      </p:pic>
    </p:spTree>
    <p:extLst>
      <p:ext uri="{BB962C8B-B14F-4D97-AF65-F5344CB8AC3E}">
        <p14:creationId xmlns:p14="http://schemas.microsoft.com/office/powerpoint/2010/main" val="2190508518"/>
      </p:ext>
    </p:extLst>
  </p:cSld>
  <p:clrMapOvr>
    <a:masterClrMapping/>
  </p:clrMapOvr>
  <p:extLst>
    <p:ext uri="{DCECCB84-F9BA-43D5-87BE-67443E8EF086}">
      <p15:sldGuideLst xmlns:p15="http://schemas.microsoft.com/office/powerpoint/2012/main"/>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extLst>
              <p:ext uri="{D42A27DB-BD31-4B8C-83A1-F6EECF244321}">
                <p14:modId xmlns:p14="http://schemas.microsoft.com/office/powerpoint/2010/main" val="771073786"/>
              </p:ext>
            </p:extLst>
          </p:nvPr>
        </p:nvGraphicFramePr>
        <p:xfrm>
          <a:off x="1621" y="1621"/>
          <a:ext cx="1619" cy="1619"/>
        </p:xfrm>
        <a:graphic>
          <a:graphicData uri="http://schemas.openxmlformats.org/presentationml/2006/ole">
            <mc:AlternateContent xmlns:mc="http://schemas.openxmlformats.org/markup-compatibility/2006">
              <mc:Choice xmlns:v="urn:schemas-microsoft-com:vml" Requires="v">
                <p:oleObj name="think-cell Slide" r:id="rId3" imgW="353" imgH="353" progId="TCLayout.ActiveDocument.1">
                  <p:embed/>
                </p:oleObj>
              </mc:Choice>
              <mc:Fallback>
                <p:oleObj name="think-cell Slide" r:id="rId3" imgW="353" imgH="353" progId="TCLayout.ActiveDocument.1">
                  <p:embed/>
                  <p:pic>
                    <p:nvPicPr>
                      <p:cNvPr id="3" name="Object 2" hidden="1"/>
                      <p:cNvPicPr/>
                      <p:nvPr/>
                    </p:nvPicPr>
                    <p:blipFill>
                      <a:blip r:embed="rId4"/>
                      <a:stretch>
                        <a:fillRect/>
                      </a:stretch>
                    </p:blipFill>
                    <p:spPr>
                      <a:xfrm>
                        <a:off x="1621" y="1621"/>
                        <a:ext cx="1619" cy="1619"/>
                      </a:xfrm>
                      <a:prstGeom prst="rect">
                        <a:avLst/>
                      </a:prstGeom>
                    </p:spPr>
                  </p:pic>
                </p:oleObj>
              </mc:Fallback>
            </mc:AlternateContent>
          </a:graphicData>
        </a:graphic>
      </p:graphicFrame>
      <p:sp>
        <p:nvSpPr>
          <p:cNvPr id="2" name="2. Slide Title"/>
          <p:cNvSpPr>
            <a:spLocks noGrp="1"/>
          </p:cNvSpPr>
          <p:nvPr>
            <p:ph type="title"/>
          </p:nvPr>
        </p:nvSpPr>
        <p:spPr bwMode="auto"/>
        <p:txBody>
          <a:bodyPr/>
          <a:lstStyle/>
          <a:p>
            <a:r>
              <a:rPr lang="en-US"/>
              <a:t>Click to edit Master title style</a:t>
            </a:r>
            <a:endParaRPr lang="x-none"/>
          </a:p>
        </p:txBody>
      </p:sp>
      <p:sp>
        <p:nvSpPr>
          <p:cNvPr id="5" name="doc id"/>
          <p:cNvSpPr>
            <a:spLocks noChangeArrowheads="1"/>
          </p:cNvSpPr>
          <p:nvPr userDrawn="1"/>
        </p:nvSpPr>
        <p:spPr bwMode="auto">
          <a:xfrm>
            <a:off x="10995479" y="51834"/>
            <a:ext cx="894152" cy="1247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p>
            <a:pPr algn="r" defTabSz="913526"/>
            <a:endParaRPr lang="x-none" sz="816" baseline="0">
              <a:solidFill>
                <a:srgbClr val="808080"/>
              </a:solidFill>
              <a:latin typeface="+mn-lt"/>
              <a:ea typeface="+mn-ea"/>
            </a:endParaRPr>
          </a:p>
        </p:txBody>
      </p:sp>
    </p:spTree>
    <p:extLst>
      <p:ext uri="{BB962C8B-B14F-4D97-AF65-F5344CB8AC3E}">
        <p14:creationId xmlns:p14="http://schemas.microsoft.com/office/powerpoint/2010/main" val="4053190762"/>
      </p:ext>
    </p:extLst>
  </p:cSld>
  <p:clrMapOvr>
    <a:masterClrMapping/>
  </p:clrMapOvr>
  <p:extLst>
    <p:ext uri="{DCECCB84-F9BA-43D5-87BE-67443E8EF086}">
      <p15:sldGuideLst xmlns:p15="http://schemas.microsoft.com/office/powerpoint/2012/main"/>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C19D3F1-DAC9-479D-AED8-BC00425C8E12}" type="datetimeFigureOut">
              <a:rPr lang="en-US" smtClean="0"/>
              <a:t>09/11/2025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529D752-E42A-4419-8B43-46EBF34C0E4E}" type="slidenum">
              <a:rPr lang="en-US" smtClean="0"/>
              <a:t>‹#›</a:t>
            </a:fld>
            <a:endParaRPr lang="en-US"/>
          </a:p>
        </p:txBody>
      </p:sp>
    </p:spTree>
    <p:extLst>
      <p:ext uri="{BB962C8B-B14F-4D97-AF65-F5344CB8AC3E}">
        <p14:creationId xmlns:p14="http://schemas.microsoft.com/office/powerpoint/2010/main" val="3230850995"/>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Title Slide with Logo">
    <p:spTree>
      <p:nvGrpSpPr>
        <p:cNvPr id="1" name=""/>
        <p:cNvGrpSpPr/>
        <p:nvPr/>
      </p:nvGrpSpPr>
      <p:grpSpPr>
        <a:xfrm>
          <a:off x="0" y="0"/>
          <a:ext cx="0" cy="0"/>
          <a:chOff x="0" y="0"/>
          <a:chExt cx="0" cy="0"/>
        </a:xfrm>
      </p:grpSpPr>
      <p:sp>
        <p:nvSpPr>
          <p:cNvPr id="3" name="Прямоугольник 2">
            <a:extLst>
              <a:ext uri="{FF2B5EF4-FFF2-40B4-BE49-F238E27FC236}">
                <a16:creationId xmlns:a16="http://schemas.microsoft.com/office/drawing/2014/main" id="{7899954E-D83C-4E03-A51E-E9EFC4CB52C8}"/>
              </a:ext>
            </a:extLst>
          </p:cNvPr>
          <p:cNvSpPr/>
          <p:nvPr userDrawn="1"/>
        </p:nvSpPr>
        <p:spPr>
          <a:xfrm>
            <a:off x="0" y="0"/>
            <a:ext cx="12192000" cy="6858000"/>
          </a:xfrm>
          <a:prstGeom prst="rect">
            <a:avLst/>
          </a:prstGeom>
          <a:blipFill>
            <a:blip r:embed="rId2"/>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noProof="0"/>
          </a:p>
        </p:txBody>
      </p:sp>
      <p:sp>
        <p:nvSpPr>
          <p:cNvPr id="4" name="Прямоугольник 3">
            <a:extLst>
              <a:ext uri="{FF2B5EF4-FFF2-40B4-BE49-F238E27FC236}">
                <a16:creationId xmlns:a16="http://schemas.microsoft.com/office/drawing/2014/main" id="{15FAA74F-DE92-4414-B0C7-466184CBCC99}"/>
              </a:ext>
            </a:extLst>
          </p:cNvPr>
          <p:cNvSpPr/>
          <p:nvPr userDrawn="1"/>
        </p:nvSpPr>
        <p:spPr>
          <a:xfrm>
            <a:off x="4093464" y="404813"/>
            <a:ext cx="4005072" cy="171281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noProof="0"/>
          </a:p>
        </p:txBody>
      </p:sp>
      <p:sp>
        <p:nvSpPr>
          <p:cNvPr id="6" name="Slide Number Placeholder 5">
            <a:extLst>
              <a:ext uri="{FF2B5EF4-FFF2-40B4-BE49-F238E27FC236}">
                <a16:creationId xmlns:a16="http://schemas.microsoft.com/office/drawing/2014/main" id="{ECEEB3FF-7F57-482E-BA1B-44AD9E95F077}"/>
              </a:ext>
            </a:extLst>
          </p:cNvPr>
          <p:cNvSpPr>
            <a:spLocks noGrp="1"/>
          </p:cNvSpPr>
          <p:nvPr>
            <p:ph type="sldNum" sz="quarter" idx="12"/>
          </p:nvPr>
        </p:nvSpPr>
        <p:spPr>
          <a:xfrm>
            <a:off x="8610601" y="6356352"/>
            <a:ext cx="2743200" cy="365125"/>
          </a:xfrm>
          <a:prstGeom prst="rect">
            <a:avLst/>
          </a:prstGeom>
        </p:spPr>
        <p:txBody>
          <a:bodyPr/>
          <a:lstStyle/>
          <a:p>
            <a:fld id="{D9BB3731-526F-4638-85F8-715D717FFC12}" type="slidenum">
              <a:rPr lang="en-US" noProof="0" smtClean="0"/>
              <a:t>‹#›</a:t>
            </a:fld>
            <a:endParaRPr lang="en-US" noProof="0"/>
          </a:p>
        </p:txBody>
      </p:sp>
      <p:sp>
        <p:nvSpPr>
          <p:cNvPr id="11" name="Text Placeholder 9">
            <a:extLst>
              <a:ext uri="{FF2B5EF4-FFF2-40B4-BE49-F238E27FC236}">
                <a16:creationId xmlns:a16="http://schemas.microsoft.com/office/drawing/2014/main" id="{D9D4896A-B348-4A66-B8A4-5E68BBCC49E4}"/>
              </a:ext>
            </a:extLst>
          </p:cNvPr>
          <p:cNvSpPr>
            <a:spLocks noGrp="1"/>
          </p:cNvSpPr>
          <p:nvPr>
            <p:ph type="body" sz="quarter" idx="15" hasCustomPrompt="1"/>
          </p:nvPr>
        </p:nvSpPr>
        <p:spPr>
          <a:xfrm>
            <a:off x="4093465" y="5296344"/>
            <a:ext cx="4005072" cy="1561657"/>
          </a:xfrm>
          <a:prstGeom prst="rect">
            <a:avLst/>
          </a:prstGeom>
          <a:solidFill>
            <a:schemeClr val="tx1"/>
          </a:solidFill>
        </p:spPr>
        <p:txBody>
          <a:bodyPr tIns="90000" bIns="90000" anchor="ctr" anchorCtr="0">
            <a:noAutofit/>
          </a:bodyPr>
          <a:lstStyle>
            <a:lvl1pPr marL="0" indent="0" algn="ctr">
              <a:spcBef>
                <a:spcPts val="488"/>
              </a:spcBef>
              <a:buNone/>
              <a:defRPr sz="2275" i="0">
                <a:solidFill>
                  <a:schemeClr val="bg1"/>
                </a:solidFill>
              </a:defRPr>
            </a:lvl1pPr>
            <a:lvl2pPr marL="371475" indent="0" algn="ctr">
              <a:buNone/>
              <a:defRPr sz="2275">
                <a:solidFill>
                  <a:schemeClr val="bg1"/>
                </a:solidFill>
              </a:defRPr>
            </a:lvl2pPr>
            <a:lvl3pPr marL="742950" indent="0" algn="ctr">
              <a:buNone/>
              <a:defRPr sz="2275">
                <a:solidFill>
                  <a:schemeClr val="bg1"/>
                </a:solidFill>
              </a:defRPr>
            </a:lvl3pPr>
            <a:lvl4pPr marL="1114425" indent="0" algn="ctr">
              <a:buNone/>
              <a:defRPr sz="2275">
                <a:solidFill>
                  <a:schemeClr val="bg1"/>
                </a:solidFill>
              </a:defRPr>
            </a:lvl4pPr>
            <a:lvl5pPr marL="1485900" indent="0" algn="ctr">
              <a:buNone/>
              <a:defRPr sz="2275">
                <a:solidFill>
                  <a:schemeClr val="bg1"/>
                </a:solidFill>
              </a:defRPr>
            </a:lvl5pPr>
          </a:lstStyle>
          <a:p>
            <a:pPr lvl="0"/>
            <a:r>
              <a:rPr lang="en-US" noProof="0"/>
              <a:t>Edit Master</a:t>
            </a:r>
            <a:br>
              <a:rPr lang="en-US" noProof="0"/>
            </a:br>
            <a:r>
              <a:rPr lang="en-US" noProof="0"/>
              <a:t>text styles</a:t>
            </a:r>
          </a:p>
        </p:txBody>
      </p:sp>
      <p:sp>
        <p:nvSpPr>
          <p:cNvPr id="12" name="Title 1">
            <a:extLst>
              <a:ext uri="{FF2B5EF4-FFF2-40B4-BE49-F238E27FC236}">
                <a16:creationId xmlns:a16="http://schemas.microsoft.com/office/drawing/2014/main" id="{0824308D-CE80-4FF7-81BB-AFBECF7EA2C0}"/>
              </a:ext>
            </a:extLst>
          </p:cNvPr>
          <p:cNvSpPr>
            <a:spLocks noGrp="1"/>
          </p:cNvSpPr>
          <p:nvPr>
            <p:ph type="title" hasCustomPrompt="1"/>
          </p:nvPr>
        </p:nvSpPr>
        <p:spPr>
          <a:xfrm>
            <a:off x="4093465" y="2117623"/>
            <a:ext cx="4005072" cy="2977551"/>
          </a:xfrm>
          <a:prstGeom prst="rect">
            <a:avLst/>
          </a:prstGeom>
          <a:solidFill>
            <a:schemeClr val="tx1"/>
          </a:solidFill>
        </p:spPr>
        <p:txBody>
          <a:bodyPr tIns="72000" bIns="216000" anchor="b">
            <a:normAutofit/>
          </a:bodyPr>
          <a:lstStyle>
            <a:lvl1pPr algn="ctr">
              <a:lnSpc>
                <a:spcPct val="85000"/>
              </a:lnSpc>
              <a:defRPr lang="ru-RU" sz="4875" b="1" kern="1200" dirty="0">
                <a:solidFill>
                  <a:schemeClr val="bg2"/>
                </a:solidFill>
                <a:latin typeface="+mj-lt"/>
                <a:ea typeface="+mn-ea"/>
                <a:cs typeface="+mn-cs"/>
              </a:defRPr>
            </a:lvl1pPr>
          </a:lstStyle>
          <a:p>
            <a:r>
              <a:rPr lang="en-US" noProof="0"/>
              <a:t>CLICK TO EDIT TITLE</a:t>
            </a:r>
          </a:p>
        </p:txBody>
      </p:sp>
      <p:sp>
        <p:nvSpPr>
          <p:cNvPr id="14" name="Picture Placeholder 13">
            <a:extLst>
              <a:ext uri="{FF2B5EF4-FFF2-40B4-BE49-F238E27FC236}">
                <a16:creationId xmlns:a16="http://schemas.microsoft.com/office/drawing/2014/main" id="{2E46EE0C-8420-4BA8-9E2D-0780DB1E6509}"/>
              </a:ext>
            </a:extLst>
          </p:cNvPr>
          <p:cNvSpPr>
            <a:spLocks noGrp="1"/>
          </p:cNvSpPr>
          <p:nvPr>
            <p:ph type="pic" sz="quarter" idx="16"/>
          </p:nvPr>
        </p:nvSpPr>
        <p:spPr>
          <a:xfrm>
            <a:off x="4930141" y="953857"/>
            <a:ext cx="2331721" cy="539496"/>
          </a:xfrm>
          <a:prstGeom prst="rect">
            <a:avLst/>
          </a:prstGeom>
          <a:ln>
            <a:noFill/>
          </a:ln>
        </p:spPr>
        <p:txBody>
          <a:bodyPr anchor="ctr" anchorCtr="0">
            <a:noAutofit/>
          </a:bodyPr>
          <a:lstStyle>
            <a:lvl1pPr marL="0" indent="0" algn="ctr">
              <a:buNone/>
              <a:defRPr sz="1138">
                <a:solidFill>
                  <a:schemeClr val="bg1"/>
                </a:solidFill>
              </a:defRPr>
            </a:lvl1pPr>
          </a:lstStyle>
          <a:p>
            <a:r>
              <a:rPr lang="en-US" noProof="0"/>
              <a:t>Click icon to add picture</a:t>
            </a:r>
          </a:p>
        </p:txBody>
      </p:sp>
      <p:sp>
        <p:nvSpPr>
          <p:cNvPr id="10" name="Rectangle 6" descr="Rectangle shape">
            <a:extLst>
              <a:ext uri="{FF2B5EF4-FFF2-40B4-BE49-F238E27FC236}">
                <a16:creationId xmlns:a16="http://schemas.microsoft.com/office/drawing/2014/main" id="{0A900D34-4B01-4389-9CFF-FFCB0CF7A3CC}"/>
              </a:ext>
            </a:extLst>
          </p:cNvPr>
          <p:cNvSpPr/>
          <p:nvPr userDrawn="1"/>
        </p:nvSpPr>
        <p:spPr>
          <a:xfrm>
            <a:off x="4922520" y="1916455"/>
            <a:ext cx="7269481"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noProof="0"/>
          </a:p>
        </p:txBody>
      </p:sp>
      <p:sp>
        <p:nvSpPr>
          <p:cNvPr id="15" name="Прямоугольник 14">
            <a:extLst>
              <a:ext uri="{FF2B5EF4-FFF2-40B4-BE49-F238E27FC236}">
                <a16:creationId xmlns:a16="http://schemas.microsoft.com/office/drawing/2014/main" id="{18865235-7FA6-4F58-B90E-4404EAE577DF}"/>
              </a:ext>
            </a:extLst>
          </p:cNvPr>
          <p:cNvSpPr/>
          <p:nvPr userDrawn="1"/>
        </p:nvSpPr>
        <p:spPr>
          <a:xfrm>
            <a:off x="4093464" y="5095174"/>
            <a:ext cx="4005072" cy="22403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noProof="0"/>
          </a:p>
        </p:txBody>
      </p:sp>
      <p:sp>
        <p:nvSpPr>
          <p:cNvPr id="9" name="Rectangle 5" descr="Rectangle shape">
            <a:extLst>
              <a:ext uri="{FF2B5EF4-FFF2-40B4-BE49-F238E27FC236}">
                <a16:creationId xmlns:a16="http://schemas.microsoft.com/office/drawing/2014/main" id="{72ED261F-FABA-4D73-8360-A897A6082FA6}"/>
              </a:ext>
            </a:extLst>
          </p:cNvPr>
          <p:cNvSpPr/>
          <p:nvPr userDrawn="1"/>
        </p:nvSpPr>
        <p:spPr>
          <a:xfrm>
            <a:off x="-1" y="5095175"/>
            <a:ext cx="7269481"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noProof="0"/>
          </a:p>
        </p:txBody>
      </p:sp>
    </p:spTree>
    <p:extLst>
      <p:ext uri="{BB962C8B-B14F-4D97-AF65-F5344CB8AC3E}">
        <p14:creationId xmlns:p14="http://schemas.microsoft.com/office/powerpoint/2010/main" val="191782858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Three Blocks Content Layou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21790C1-778D-449B-9C8D-C9FC1B327D01}"/>
              </a:ext>
            </a:extLst>
          </p:cNvPr>
          <p:cNvSpPr>
            <a:spLocks noGrp="1"/>
          </p:cNvSpPr>
          <p:nvPr>
            <p:ph type="dt" sz="half" idx="10"/>
          </p:nvPr>
        </p:nvSpPr>
        <p:spPr>
          <a:xfrm>
            <a:off x="838201" y="6356352"/>
            <a:ext cx="2743200" cy="365125"/>
          </a:xfrm>
          <a:prstGeom prst="rect">
            <a:avLst/>
          </a:prstGeom>
        </p:spPr>
        <p:txBody>
          <a:bodyPr/>
          <a:lstStyle/>
          <a:p>
            <a:r>
              <a:rPr lang="en-US" noProof="0"/>
              <a:t>MM.DD.20XX</a:t>
            </a:r>
          </a:p>
        </p:txBody>
      </p:sp>
      <p:sp>
        <p:nvSpPr>
          <p:cNvPr id="4" name="Footer Placeholder 3">
            <a:extLst>
              <a:ext uri="{FF2B5EF4-FFF2-40B4-BE49-F238E27FC236}">
                <a16:creationId xmlns:a16="http://schemas.microsoft.com/office/drawing/2014/main" id="{FFFF8FD5-F70C-4F63-B90E-47DD23FC01C3}"/>
              </a:ext>
            </a:extLst>
          </p:cNvPr>
          <p:cNvSpPr>
            <a:spLocks noGrp="1"/>
          </p:cNvSpPr>
          <p:nvPr>
            <p:ph type="ftr" sz="quarter" idx="11"/>
          </p:nvPr>
        </p:nvSpPr>
        <p:spPr>
          <a:xfrm>
            <a:off x="4038601" y="6356352"/>
            <a:ext cx="4114800" cy="365125"/>
          </a:xfrm>
          <a:prstGeom prst="rect">
            <a:avLst/>
          </a:prstGeom>
        </p:spPr>
        <p:txBody>
          <a:bodyPr/>
          <a:lstStyle/>
          <a:p>
            <a:r>
              <a:rPr lang="en-US" noProof="0"/>
              <a:t>ADD A FOOTER</a:t>
            </a:r>
          </a:p>
        </p:txBody>
      </p:sp>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a:xfrm>
            <a:off x="8610601" y="6356352"/>
            <a:ext cx="2743200" cy="365125"/>
          </a:xfrm>
          <a:prstGeom prst="rect">
            <a:avLst/>
          </a:prstGeom>
        </p:spPr>
        <p:txBody>
          <a:bodyPr/>
          <a:lstStyle/>
          <a:p>
            <a:fld id="{D9BB3731-526F-4638-85F8-715D717FFC12}" type="slidenum">
              <a:rPr lang="en-US" noProof="0" smtClean="0"/>
              <a:t>‹#›</a:t>
            </a:fld>
            <a:endParaRPr lang="en-US" noProof="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4"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noProof="0"/>
          </a:p>
        </p:txBody>
      </p:sp>
      <p:sp>
        <p:nvSpPr>
          <p:cNvPr id="9" name="Text Placeholder 2">
            <a:extLst>
              <a:ext uri="{FF2B5EF4-FFF2-40B4-BE49-F238E27FC236}">
                <a16:creationId xmlns:a16="http://schemas.microsoft.com/office/drawing/2014/main" id="{F947FF51-80C5-433A-A515-4334E29588D0}"/>
              </a:ext>
            </a:extLst>
          </p:cNvPr>
          <p:cNvSpPr>
            <a:spLocks noGrp="1"/>
          </p:cNvSpPr>
          <p:nvPr>
            <p:ph type="body" idx="1"/>
          </p:nvPr>
        </p:nvSpPr>
        <p:spPr>
          <a:xfrm>
            <a:off x="862258" y="1740127"/>
            <a:ext cx="7800832" cy="939606"/>
          </a:xfrm>
          <a:prstGeom prst="rect">
            <a:avLst/>
          </a:prstGeom>
        </p:spPr>
        <p:txBody>
          <a:bodyPr lIns="0" tIns="0" rIns="0" bIns="0" anchor="t" anchorCtr="0">
            <a:normAutofit/>
          </a:bodyPr>
          <a:lstStyle>
            <a:lvl1pPr marL="0" indent="0">
              <a:buNone/>
              <a:defRPr sz="1463" b="1" i="1">
                <a:solidFill>
                  <a:schemeClr val="tx1"/>
                </a:solidFill>
              </a:defRPr>
            </a:lvl1pPr>
            <a:lvl2pPr marL="371475" indent="0">
              <a:buNone/>
              <a:defRPr sz="1625" b="1"/>
            </a:lvl2pPr>
            <a:lvl3pPr marL="742950" indent="0">
              <a:buNone/>
              <a:defRPr sz="1463" b="1"/>
            </a:lvl3pPr>
            <a:lvl4pPr marL="1114425" indent="0">
              <a:buNone/>
              <a:defRPr sz="1300" b="1"/>
            </a:lvl4pPr>
            <a:lvl5pPr marL="1485900" indent="0">
              <a:buNone/>
              <a:defRPr sz="1300" b="1"/>
            </a:lvl5pPr>
            <a:lvl6pPr marL="1857375" indent="0">
              <a:buNone/>
              <a:defRPr sz="1300" b="1"/>
            </a:lvl6pPr>
            <a:lvl7pPr marL="2228850" indent="0">
              <a:buNone/>
              <a:defRPr sz="1300" b="1"/>
            </a:lvl7pPr>
            <a:lvl8pPr marL="2600325" indent="0">
              <a:buNone/>
              <a:defRPr sz="1300" b="1"/>
            </a:lvl8pPr>
            <a:lvl9pPr marL="2971800" indent="0">
              <a:buNone/>
              <a:defRPr sz="1300" b="1"/>
            </a:lvl9pPr>
          </a:lstStyle>
          <a:p>
            <a:pPr lvl="0"/>
            <a:r>
              <a:rPr lang="en-US" noProof="0"/>
              <a:t>Edit Master text styles</a:t>
            </a:r>
          </a:p>
        </p:txBody>
      </p:sp>
      <p:sp>
        <p:nvSpPr>
          <p:cNvPr id="10" name="Text Placeholder 2">
            <a:extLst>
              <a:ext uri="{FF2B5EF4-FFF2-40B4-BE49-F238E27FC236}">
                <a16:creationId xmlns:a16="http://schemas.microsoft.com/office/drawing/2014/main" id="{1F5FB13D-D6DC-4762-A443-A1E33781FA69}"/>
              </a:ext>
            </a:extLst>
          </p:cNvPr>
          <p:cNvSpPr>
            <a:spLocks noGrp="1"/>
          </p:cNvSpPr>
          <p:nvPr>
            <p:ph type="body" idx="13"/>
          </p:nvPr>
        </p:nvSpPr>
        <p:spPr>
          <a:xfrm>
            <a:off x="1216020" y="4552666"/>
            <a:ext cx="2926080" cy="1135351"/>
          </a:xfrm>
          <a:prstGeom prst="rect">
            <a:avLst/>
          </a:prstGeom>
        </p:spPr>
        <p:txBody>
          <a:bodyPr lIns="0" tIns="0" rIns="0" bIns="0" anchor="t" anchorCtr="0">
            <a:normAutofit/>
          </a:bodyPr>
          <a:lstStyle>
            <a:lvl1pPr marL="0" indent="0">
              <a:spcBef>
                <a:spcPts val="488"/>
              </a:spcBef>
              <a:buClr>
                <a:schemeClr val="bg2"/>
              </a:buClr>
              <a:buFont typeface="Wingdings" panose="05000000000000000000" pitchFamily="2" charset="2"/>
              <a:buNone/>
              <a:defRPr sz="1138" b="0" i="0">
                <a:solidFill>
                  <a:schemeClr val="tx2"/>
                </a:solidFill>
              </a:defRPr>
            </a:lvl1pPr>
            <a:lvl2pPr marL="371475" indent="0">
              <a:buNone/>
              <a:defRPr sz="1625" b="1"/>
            </a:lvl2pPr>
            <a:lvl3pPr marL="742950" indent="0">
              <a:buNone/>
              <a:defRPr sz="1463" b="1"/>
            </a:lvl3pPr>
            <a:lvl4pPr marL="1114425" indent="0">
              <a:buNone/>
              <a:defRPr sz="1300" b="1"/>
            </a:lvl4pPr>
            <a:lvl5pPr marL="1485900" indent="0">
              <a:buNone/>
              <a:defRPr sz="1300" b="1"/>
            </a:lvl5pPr>
            <a:lvl6pPr marL="1857375" indent="0">
              <a:buNone/>
              <a:defRPr sz="1300" b="1"/>
            </a:lvl6pPr>
            <a:lvl7pPr marL="2228850" indent="0">
              <a:buNone/>
              <a:defRPr sz="1300" b="1"/>
            </a:lvl7pPr>
            <a:lvl8pPr marL="2600325" indent="0">
              <a:buNone/>
              <a:defRPr sz="1300" b="1"/>
            </a:lvl8pPr>
            <a:lvl9pPr marL="2971800" indent="0">
              <a:buNone/>
              <a:defRPr sz="1300" b="1"/>
            </a:lvl9pPr>
          </a:lstStyle>
          <a:p>
            <a:pPr lvl="0"/>
            <a:r>
              <a:rPr lang="en-US" noProof="0"/>
              <a:t>Edit Master text styles</a:t>
            </a:r>
          </a:p>
        </p:txBody>
      </p:sp>
      <p:sp>
        <p:nvSpPr>
          <p:cNvPr id="11" name="Title 1">
            <a:extLst>
              <a:ext uri="{FF2B5EF4-FFF2-40B4-BE49-F238E27FC236}">
                <a16:creationId xmlns:a16="http://schemas.microsoft.com/office/drawing/2014/main" id="{58EFAFB9-41FD-471B-8C26-B5481B74C36E}"/>
              </a:ext>
            </a:extLst>
          </p:cNvPr>
          <p:cNvSpPr>
            <a:spLocks noGrp="1"/>
          </p:cNvSpPr>
          <p:nvPr>
            <p:ph type="title" hasCustomPrompt="1"/>
          </p:nvPr>
        </p:nvSpPr>
        <p:spPr>
          <a:xfrm>
            <a:off x="838201" y="617258"/>
            <a:ext cx="7800832" cy="594132"/>
          </a:xfrm>
          <a:prstGeom prst="rect">
            <a:avLst/>
          </a:prstGeom>
        </p:spPr>
        <p:txBody>
          <a:bodyPr lIns="0" tIns="0" rIns="0" bIns="0" anchor="b" anchorCtr="0">
            <a:normAutofit/>
          </a:bodyPr>
          <a:lstStyle>
            <a:lvl1pPr marL="0" algn="l" defTabSz="742950" rtl="0" eaLnBrk="1" latinLnBrk="0" hangingPunct="1">
              <a:lnSpc>
                <a:spcPct val="90000"/>
              </a:lnSpc>
              <a:spcBef>
                <a:spcPct val="0"/>
              </a:spcBef>
              <a:buNone/>
              <a:defRPr lang="ru-RU" sz="2925" b="1" kern="1200" dirty="0">
                <a:solidFill>
                  <a:schemeClr val="tx1"/>
                </a:solidFill>
                <a:latin typeface="+mj-lt"/>
                <a:ea typeface="+mj-ea"/>
                <a:cs typeface="+mj-cs"/>
              </a:defRPr>
            </a:lvl1pPr>
          </a:lstStyle>
          <a:p>
            <a:r>
              <a:rPr lang="en-US" noProof="0"/>
              <a:t>CLICK TO EDIT MASTER TITLE</a:t>
            </a:r>
          </a:p>
        </p:txBody>
      </p:sp>
      <p:sp>
        <p:nvSpPr>
          <p:cNvPr id="17" name="Text Placeholder 2">
            <a:extLst>
              <a:ext uri="{FF2B5EF4-FFF2-40B4-BE49-F238E27FC236}">
                <a16:creationId xmlns:a16="http://schemas.microsoft.com/office/drawing/2014/main" id="{F0D239C0-D332-4295-B0D2-EE7E153AEF85}"/>
              </a:ext>
            </a:extLst>
          </p:cNvPr>
          <p:cNvSpPr>
            <a:spLocks noGrp="1"/>
          </p:cNvSpPr>
          <p:nvPr>
            <p:ph type="body" idx="21" hasCustomPrompt="1"/>
          </p:nvPr>
        </p:nvSpPr>
        <p:spPr>
          <a:xfrm>
            <a:off x="1216020" y="4002722"/>
            <a:ext cx="2926080" cy="467382"/>
          </a:xfrm>
          <a:prstGeom prst="rect">
            <a:avLst/>
          </a:prstGeom>
        </p:spPr>
        <p:txBody>
          <a:bodyPr lIns="0" tIns="0" rIns="0" bIns="0" anchor="b">
            <a:normAutofit/>
          </a:bodyPr>
          <a:lstStyle>
            <a:lvl1pPr marL="0" indent="0">
              <a:buNone/>
              <a:defRPr sz="1788" b="1" i="0">
                <a:solidFill>
                  <a:schemeClr val="tx1"/>
                </a:solidFill>
                <a:latin typeface="+mj-lt"/>
              </a:defRPr>
            </a:lvl1pPr>
            <a:lvl2pPr marL="371475" indent="0">
              <a:buNone/>
              <a:defRPr sz="1625" b="1"/>
            </a:lvl2pPr>
            <a:lvl3pPr marL="742950" indent="0">
              <a:buNone/>
              <a:defRPr sz="1463" b="1"/>
            </a:lvl3pPr>
            <a:lvl4pPr marL="1114425" indent="0">
              <a:buNone/>
              <a:defRPr sz="1300" b="1"/>
            </a:lvl4pPr>
            <a:lvl5pPr marL="1485900" indent="0">
              <a:buNone/>
              <a:defRPr sz="1300" b="1"/>
            </a:lvl5pPr>
            <a:lvl6pPr marL="1857375" indent="0">
              <a:buNone/>
              <a:defRPr sz="1300" b="1"/>
            </a:lvl6pPr>
            <a:lvl7pPr marL="2228850" indent="0">
              <a:buNone/>
              <a:defRPr sz="1300" b="1"/>
            </a:lvl7pPr>
            <a:lvl8pPr marL="2600325" indent="0">
              <a:buNone/>
              <a:defRPr sz="1300" b="1"/>
            </a:lvl8pPr>
            <a:lvl9pPr marL="2971800" indent="0">
              <a:buNone/>
              <a:defRPr sz="1300" b="1"/>
            </a:lvl9pPr>
          </a:lstStyle>
          <a:p>
            <a:pPr lvl="0"/>
            <a:r>
              <a:rPr lang="en-US" noProof="0"/>
              <a:t>Category Title</a:t>
            </a:r>
          </a:p>
        </p:txBody>
      </p:sp>
      <p:sp>
        <p:nvSpPr>
          <p:cNvPr id="24" name="Picture Placeholder 13">
            <a:extLst>
              <a:ext uri="{FF2B5EF4-FFF2-40B4-BE49-F238E27FC236}">
                <a16:creationId xmlns:a16="http://schemas.microsoft.com/office/drawing/2014/main" id="{6CFA9DC2-8816-4504-9E78-0D6A51A4ABBE}"/>
              </a:ext>
            </a:extLst>
          </p:cNvPr>
          <p:cNvSpPr>
            <a:spLocks noGrp="1"/>
          </p:cNvSpPr>
          <p:nvPr>
            <p:ph type="pic" sz="quarter" idx="16"/>
          </p:nvPr>
        </p:nvSpPr>
        <p:spPr>
          <a:xfrm>
            <a:off x="9013410" y="774398"/>
            <a:ext cx="2331721" cy="539496"/>
          </a:xfrm>
          <a:prstGeom prst="rect">
            <a:avLst/>
          </a:prstGeom>
          <a:ln>
            <a:noFill/>
          </a:ln>
        </p:spPr>
        <p:txBody>
          <a:bodyPr anchor="ctr" anchorCtr="0">
            <a:noAutofit/>
          </a:bodyPr>
          <a:lstStyle>
            <a:lvl1pPr marL="0" indent="0" algn="ctr">
              <a:buNone/>
              <a:defRPr sz="1138">
                <a:solidFill>
                  <a:schemeClr val="tx1"/>
                </a:solidFill>
              </a:defRPr>
            </a:lvl1pPr>
          </a:lstStyle>
          <a:p>
            <a:r>
              <a:rPr lang="en-US" noProof="0"/>
              <a:t>Click icon to add picture</a:t>
            </a:r>
          </a:p>
        </p:txBody>
      </p:sp>
      <p:sp>
        <p:nvSpPr>
          <p:cNvPr id="8" name="Text Placeholder 7">
            <a:extLst>
              <a:ext uri="{FF2B5EF4-FFF2-40B4-BE49-F238E27FC236}">
                <a16:creationId xmlns:a16="http://schemas.microsoft.com/office/drawing/2014/main" id="{2C9DB526-D20B-406D-B9C4-1B2FE4922375}"/>
              </a:ext>
            </a:extLst>
          </p:cNvPr>
          <p:cNvSpPr>
            <a:spLocks noGrp="1"/>
          </p:cNvSpPr>
          <p:nvPr>
            <p:ph type="body" sz="quarter" idx="28" hasCustomPrompt="1"/>
          </p:nvPr>
        </p:nvSpPr>
        <p:spPr>
          <a:xfrm>
            <a:off x="862259" y="2780485"/>
            <a:ext cx="1188720" cy="1188720"/>
          </a:xfrm>
          <a:prstGeom prst="rect">
            <a:avLst/>
          </a:prstGeom>
          <a:solidFill>
            <a:schemeClr val="bg2">
              <a:alpha val="50000"/>
            </a:schemeClr>
          </a:solidFill>
        </p:spPr>
        <p:txBody>
          <a:bodyPr lIns="0" tIns="0" rIns="0" bIns="0" anchor="ctr" anchorCtr="0">
            <a:normAutofit/>
          </a:bodyPr>
          <a:lstStyle>
            <a:lvl1pPr marL="0" indent="0" algn="ctr">
              <a:buNone/>
              <a:defRPr sz="5688" b="1">
                <a:solidFill>
                  <a:schemeClr val="tx1"/>
                </a:solidFill>
                <a:latin typeface="+mj-lt"/>
              </a:defRPr>
            </a:lvl1pPr>
          </a:lstStyle>
          <a:p>
            <a:pPr lvl="0"/>
            <a:r>
              <a:rPr lang="en-US" noProof="0"/>
              <a:t>1</a:t>
            </a:r>
          </a:p>
        </p:txBody>
      </p:sp>
      <p:sp>
        <p:nvSpPr>
          <p:cNvPr id="25" name="Text Placeholder 2">
            <a:extLst>
              <a:ext uri="{FF2B5EF4-FFF2-40B4-BE49-F238E27FC236}">
                <a16:creationId xmlns:a16="http://schemas.microsoft.com/office/drawing/2014/main" id="{76963D45-FFEE-47B2-BF3C-EF83D09DA715}"/>
              </a:ext>
            </a:extLst>
          </p:cNvPr>
          <p:cNvSpPr>
            <a:spLocks noGrp="1"/>
          </p:cNvSpPr>
          <p:nvPr>
            <p:ph type="body" idx="29"/>
          </p:nvPr>
        </p:nvSpPr>
        <p:spPr>
          <a:xfrm>
            <a:off x="4834375" y="4552666"/>
            <a:ext cx="2926080" cy="1135351"/>
          </a:xfrm>
          <a:prstGeom prst="rect">
            <a:avLst/>
          </a:prstGeom>
        </p:spPr>
        <p:txBody>
          <a:bodyPr lIns="0" tIns="0" rIns="0" bIns="0" anchor="t" anchorCtr="0">
            <a:normAutofit/>
          </a:bodyPr>
          <a:lstStyle>
            <a:lvl1pPr marL="0" indent="0">
              <a:spcBef>
                <a:spcPts val="488"/>
              </a:spcBef>
              <a:buClr>
                <a:schemeClr val="bg2"/>
              </a:buClr>
              <a:buFont typeface="Wingdings" panose="05000000000000000000" pitchFamily="2" charset="2"/>
              <a:buNone/>
              <a:defRPr sz="1138" b="0" i="0">
                <a:solidFill>
                  <a:schemeClr val="tx2"/>
                </a:solidFill>
              </a:defRPr>
            </a:lvl1pPr>
            <a:lvl2pPr marL="371475" indent="0">
              <a:buNone/>
              <a:defRPr sz="1625" b="1"/>
            </a:lvl2pPr>
            <a:lvl3pPr marL="742950" indent="0">
              <a:buNone/>
              <a:defRPr sz="1463" b="1"/>
            </a:lvl3pPr>
            <a:lvl4pPr marL="1114425" indent="0">
              <a:buNone/>
              <a:defRPr sz="1300" b="1"/>
            </a:lvl4pPr>
            <a:lvl5pPr marL="1485900" indent="0">
              <a:buNone/>
              <a:defRPr sz="1300" b="1"/>
            </a:lvl5pPr>
            <a:lvl6pPr marL="1857375" indent="0">
              <a:buNone/>
              <a:defRPr sz="1300" b="1"/>
            </a:lvl6pPr>
            <a:lvl7pPr marL="2228850" indent="0">
              <a:buNone/>
              <a:defRPr sz="1300" b="1"/>
            </a:lvl7pPr>
            <a:lvl8pPr marL="2600325" indent="0">
              <a:buNone/>
              <a:defRPr sz="1300" b="1"/>
            </a:lvl8pPr>
            <a:lvl9pPr marL="2971800" indent="0">
              <a:buNone/>
              <a:defRPr sz="1300" b="1"/>
            </a:lvl9pPr>
          </a:lstStyle>
          <a:p>
            <a:pPr lvl="0"/>
            <a:r>
              <a:rPr lang="en-US" noProof="0"/>
              <a:t>Edit Master text styles</a:t>
            </a:r>
          </a:p>
        </p:txBody>
      </p:sp>
      <p:sp>
        <p:nvSpPr>
          <p:cNvPr id="26" name="Text Placeholder 2">
            <a:extLst>
              <a:ext uri="{FF2B5EF4-FFF2-40B4-BE49-F238E27FC236}">
                <a16:creationId xmlns:a16="http://schemas.microsoft.com/office/drawing/2014/main" id="{F0C6A052-44FB-4766-A715-5F60A7AEF0AD}"/>
              </a:ext>
            </a:extLst>
          </p:cNvPr>
          <p:cNvSpPr>
            <a:spLocks noGrp="1"/>
          </p:cNvSpPr>
          <p:nvPr>
            <p:ph type="body" idx="30" hasCustomPrompt="1"/>
          </p:nvPr>
        </p:nvSpPr>
        <p:spPr>
          <a:xfrm>
            <a:off x="4834375" y="4002722"/>
            <a:ext cx="2926080" cy="467382"/>
          </a:xfrm>
          <a:prstGeom prst="rect">
            <a:avLst/>
          </a:prstGeom>
        </p:spPr>
        <p:txBody>
          <a:bodyPr lIns="0" tIns="0" rIns="0" bIns="0" anchor="b">
            <a:normAutofit/>
          </a:bodyPr>
          <a:lstStyle>
            <a:lvl1pPr marL="0" indent="0">
              <a:buNone/>
              <a:defRPr sz="1788" b="1" i="0">
                <a:solidFill>
                  <a:schemeClr val="tx1"/>
                </a:solidFill>
                <a:latin typeface="+mj-lt"/>
              </a:defRPr>
            </a:lvl1pPr>
            <a:lvl2pPr marL="371475" indent="0">
              <a:buNone/>
              <a:defRPr sz="1625" b="1"/>
            </a:lvl2pPr>
            <a:lvl3pPr marL="742950" indent="0">
              <a:buNone/>
              <a:defRPr sz="1463" b="1"/>
            </a:lvl3pPr>
            <a:lvl4pPr marL="1114425" indent="0">
              <a:buNone/>
              <a:defRPr sz="1300" b="1"/>
            </a:lvl4pPr>
            <a:lvl5pPr marL="1485900" indent="0">
              <a:buNone/>
              <a:defRPr sz="1300" b="1"/>
            </a:lvl5pPr>
            <a:lvl6pPr marL="1857375" indent="0">
              <a:buNone/>
              <a:defRPr sz="1300" b="1"/>
            </a:lvl6pPr>
            <a:lvl7pPr marL="2228850" indent="0">
              <a:buNone/>
              <a:defRPr sz="1300" b="1"/>
            </a:lvl7pPr>
            <a:lvl8pPr marL="2600325" indent="0">
              <a:buNone/>
              <a:defRPr sz="1300" b="1"/>
            </a:lvl8pPr>
            <a:lvl9pPr marL="2971800" indent="0">
              <a:buNone/>
              <a:defRPr sz="1300" b="1"/>
            </a:lvl9pPr>
          </a:lstStyle>
          <a:p>
            <a:pPr lvl="0"/>
            <a:r>
              <a:rPr lang="en-US" noProof="0"/>
              <a:t>Category Title</a:t>
            </a:r>
          </a:p>
        </p:txBody>
      </p:sp>
      <p:sp>
        <p:nvSpPr>
          <p:cNvPr id="27" name="Text Placeholder 7">
            <a:extLst>
              <a:ext uri="{FF2B5EF4-FFF2-40B4-BE49-F238E27FC236}">
                <a16:creationId xmlns:a16="http://schemas.microsoft.com/office/drawing/2014/main" id="{26217025-86DB-4E40-9AE4-98C2F14CA8DA}"/>
              </a:ext>
            </a:extLst>
          </p:cNvPr>
          <p:cNvSpPr>
            <a:spLocks noGrp="1"/>
          </p:cNvSpPr>
          <p:nvPr>
            <p:ph type="body" sz="quarter" idx="31" hasCustomPrompt="1"/>
          </p:nvPr>
        </p:nvSpPr>
        <p:spPr>
          <a:xfrm>
            <a:off x="4480614" y="2780485"/>
            <a:ext cx="1188720" cy="1188720"/>
          </a:xfrm>
          <a:prstGeom prst="rect">
            <a:avLst/>
          </a:prstGeom>
          <a:solidFill>
            <a:schemeClr val="bg2">
              <a:alpha val="50000"/>
            </a:schemeClr>
          </a:solidFill>
        </p:spPr>
        <p:txBody>
          <a:bodyPr lIns="0" tIns="0" rIns="0" bIns="0" anchor="ctr" anchorCtr="0">
            <a:normAutofit/>
          </a:bodyPr>
          <a:lstStyle>
            <a:lvl1pPr marL="0" indent="0" algn="ctr">
              <a:buNone/>
              <a:defRPr sz="5688" b="1">
                <a:solidFill>
                  <a:schemeClr val="tx1"/>
                </a:solidFill>
                <a:latin typeface="+mj-lt"/>
              </a:defRPr>
            </a:lvl1pPr>
          </a:lstStyle>
          <a:p>
            <a:pPr lvl="0"/>
            <a:r>
              <a:rPr lang="en-US" noProof="0"/>
              <a:t>2</a:t>
            </a:r>
          </a:p>
        </p:txBody>
      </p:sp>
      <p:sp>
        <p:nvSpPr>
          <p:cNvPr id="28" name="Text Placeholder 2">
            <a:extLst>
              <a:ext uri="{FF2B5EF4-FFF2-40B4-BE49-F238E27FC236}">
                <a16:creationId xmlns:a16="http://schemas.microsoft.com/office/drawing/2014/main" id="{5CDA6EA2-A642-4AE3-88FA-F776A7BE3CA8}"/>
              </a:ext>
            </a:extLst>
          </p:cNvPr>
          <p:cNvSpPr>
            <a:spLocks noGrp="1"/>
          </p:cNvSpPr>
          <p:nvPr>
            <p:ph type="body" idx="32"/>
          </p:nvPr>
        </p:nvSpPr>
        <p:spPr>
          <a:xfrm>
            <a:off x="8452731" y="4552666"/>
            <a:ext cx="2926080" cy="1135351"/>
          </a:xfrm>
          <a:prstGeom prst="rect">
            <a:avLst/>
          </a:prstGeom>
        </p:spPr>
        <p:txBody>
          <a:bodyPr lIns="0" tIns="0" rIns="0" bIns="0" anchor="t" anchorCtr="0">
            <a:normAutofit/>
          </a:bodyPr>
          <a:lstStyle>
            <a:lvl1pPr marL="0" indent="0">
              <a:spcBef>
                <a:spcPts val="488"/>
              </a:spcBef>
              <a:buClr>
                <a:schemeClr val="bg2"/>
              </a:buClr>
              <a:buFont typeface="Wingdings" panose="05000000000000000000" pitchFamily="2" charset="2"/>
              <a:buNone/>
              <a:defRPr sz="1138" b="0" i="0">
                <a:solidFill>
                  <a:schemeClr val="tx2"/>
                </a:solidFill>
              </a:defRPr>
            </a:lvl1pPr>
            <a:lvl2pPr marL="371475" indent="0">
              <a:buNone/>
              <a:defRPr sz="1625" b="1"/>
            </a:lvl2pPr>
            <a:lvl3pPr marL="742950" indent="0">
              <a:buNone/>
              <a:defRPr sz="1463" b="1"/>
            </a:lvl3pPr>
            <a:lvl4pPr marL="1114425" indent="0">
              <a:buNone/>
              <a:defRPr sz="1300" b="1"/>
            </a:lvl4pPr>
            <a:lvl5pPr marL="1485900" indent="0">
              <a:buNone/>
              <a:defRPr sz="1300" b="1"/>
            </a:lvl5pPr>
            <a:lvl6pPr marL="1857375" indent="0">
              <a:buNone/>
              <a:defRPr sz="1300" b="1"/>
            </a:lvl6pPr>
            <a:lvl7pPr marL="2228850" indent="0">
              <a:buNone/>
              <a:defRPr sz="1300" b="1"/>
            </a:lvl7pPr>
            <a:lvl8pPr marL="2600325" indent="0">
              <a:buNone/>
              <a:defRPr sz="1300" b="1"/>
            </a:lvl8pPr>
            <a:lvl9pPr marL="2971800" indent="0">
              <a:buNone/>
              <a:defRPr sz="1300" b="1"/>
            </a:lvl9pPr>
          </a:lstStyle>
          <a:p>
            <a:pPr lvl="0"/>
            <a:r>
              <a:rPr lang="en-US" noProof="0"/>
              <a:t>Edit Master text styles</a:t>
            </a:r>
          </a:p>
        </p:txBody>
      </p:sp>
      <p:sp>
        <p:nvSpPr>
          <p:cNvPr id="29" name="Text Placeholder 2">
            <a:extLst>
              <a:ext uri="{FF2B5EF4-FFF2-40B4-BE49-F238E27FC236}">
                <a16:creationId xmlns:a16="http://schemas.microsoft.com/office/drawing/2014/main" id="{FCF657BA-97D6-465F-8436-31FB0B884C8B}"/>
              </a:ext>
            </a:extLst>
          </p:cNvPr>
          <p:cNvSpPr>
            <a:spLocks noGrp="1"/>
          </p:cNvSpPr>
          <p:nvPr>
            <p:ph type="body" idx="33" hasCustomPrompt="1"/>
          </p:nvPr>
        </p:nvSpPr>
        <p:spPr>
          <a:xfrm>
            <a:off x="8452731" y="4002722"/>
            <a:ext cx="2926080" cy="467382"/>
          </a:xfrm>
          <a:prstGeom prst="rect">
            <a:avLst/>
          </a:prstGeom>
        </p:spPr>
        <p:txBody>
          <a:bodyPr lIns="0" tIns="0" rIns="0" bIns="0" anchor="b">
            <a:normAutofit/>
          </a:bodyPr>
          <a:lstStyle>
            <a:lvl1pPr marL="0" indent="0">
              <a:buNone/>
              <a:defRPr sz="1788" b="1" i="0">
                <a:solidFill>
                  <a:schemeClr val="tx1"/>
                </a:solidFill>
                <a:latin typeface="+mj-lt"/>
              </a:defRPr>
            </a:lvl1pPr>
            <a:lvl2pPr marL="371475" indent="0">
              <a:buNone/>
              <a:defRPr sz="1625" b="1"/>
            </a:lvl2pPr>
            <a:lvl3pPr marL="742950" indent="0">
              <a:buNone/>
              <a:defRPr sz="1463" b="1"/>
            </a:lvl3pPr>
            <a:lvl4pPr marL="1114425" indent="0">
              <a:buNone/>
              <a:defRPr sz="1300" b="1"/>
            </a:lvl4pPr>
            <a:lvl5pPr marL="1485900" indent="0">
              <a:buNone/>
              <a:defRPr sz="1300" b="1"/>
            </a:lvl5pPr>
            <a:lvl6pPr marL="1857375" indent="0">
              <a:buNone/>
              <a:defRPr sz="1300" b="1"/>
            </a:lvl6pPr>
            <a:lvl7pPr marL="2228850" indent="0">
              <a:buNone/>
              <a:defRPr sz="1300" b="1"/>
            </a:lvl7pPr>
            <a:lvl8pPr marL="2600325" indent="0">
              <a:buNone/>
              <a:defRPr sz="1300" b="1"/>
            </a:lvl8pPr>
            <a:lvl9pPr marL="2971800" indent="0">
              <a:buNone/>
              <a:defRPr sz="1300" b="1"/>
            </a:lvl9pPr>
          </a:lstStyle>
          <a:p>
            <a:pPr lvl="0"/>
            <a:r>
              <a:rPr lang="en-US" noProof="0"/>
              <a:t>Category Title</a:t>
            </a:r>
          </a:p>
        </p:txBody>
      </p:sp>
      <p:sp>
        <p:nvSpPr>
          <p:cNvPr id="30" name="Text Placeholder 7">
            <a:extLst>
              <a:ext uri="{FF2B5EF4-FFF2-40B4-BE49-F238E27FC236}">
                <a16:creationId xmlns:a16="http://schemas.microsoft.com/office/drawing/2014/main" id="{CBAA4180-32A5-4A82-BFBA-8673723FAAEA}"/>
              </a:ext>
            </a:extLst>
          </p:cNvPr>
          <p:cNvSpPr>
            <a:spLocks noGrp="1"/>
          </p:cNvSpPr>
          <p:nvPr>
            <p:ph type="body" sz="quarter" idx="34" hasCustomPrompt="1"/>
          </p:nvPr>
        </p:nvSpPr>
        <p:spPr>
          <a:xfrm>
            <a:off x="8098969" y="2780485"/>
            <a:ext cx="1188720" cy="1188720"/>
          </a:xfrm>
          <a:prstGeom prst="rect">
            <a:avLst/>
          </a:prstGeom>
          <a:solidFill>
            <a:schemeClr val="bg2">
              <a:alpha val="50000"/>
            </a:schemeClr>
          </a:solidFill>
        </p:spPr>
        <p:txBody>
          <a:bodyPr lIns="0" tIns="0" rIns="0" bIns="0" anchor="ctr" anchorCtr="0">
            <a:normAutofit/>
          </a:bodyPr>
          <a:lstStyle>
            <a:lvl1pPr marL="0" indent="0" algn="ctr">
              <a:buNone/>
              <a:defRPr sz="5688" b="1">
                <a:solidFill>
                  <a:schemeClr val="tx1"/>
                </a:solidFill>
                <a:latin typeface="+mj-lt"/>
              </a:defRPr>
            </a:lvl1pPr>
          </a:lstStyle>
          <a:p>
            <a:pPr lvl="0"/>
            <a:r>
              <a:rPr lang="en-US" noProof="0"/>
              <a:t>3</a:t>
            </a:r>
          </a:p>
        </p:txBody>
      </p:sp>
      <p:sp>
        <p:nvSpPr>
          <p:cNvPr id="18" name="Rectangle 16" descr="Rectangle shape">
            <a:extLst>
              <a:ext uri="{FF2B5EF4-FFF2-40B4-BE49-F238E27FC236}">
                <a16:creationId xmlns:a16="http://schemas.microsoft.com/office/drawing/2014/main" id="{8F2E6E6B-AE50-42CD-844F-3408DB11EFCE}"/>
              </a:ext>
            </a:extLst>
          </p:cNvPr>
          <p:cNvSpPr/>
          <p:nvPr userDrawn="1"/>
        </p:nvSpPr>
        <p:spPr>
          <a:xfrm>
            <a:off x="1" y="1380173"/>
            <a:ext cx="5005520"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noProof="0"/>
          </a:p>
        </p:txBody>
      </p:sp>
    </p:spTree>
    <p:extLst>
      <p:ext uri="{BB962C8B-B14F-4D97-AF65-F5344CB8AC3E}">
        <p14:creationId xmlns:p14="http://schemas.microsoft.com/office/powerpoint/2010/main" val="1006370525"/>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21790C1-778D-449B-9C8D-C9FC1B327D01}"/>
              </a:ext>
            </a:extLst>
          </p:cNvPr>
          <p:cNvSpPr>
            <a:spLocks noGrp="1"/>
          </p:cNvSpPr>
          <p:nvPr>
            <p:ph type="dt" sz="half" idx="10"/>
          </p:nvPr>
        </p:nvSpPr>
        <p:spPr>
          <a:xfrm>
            <a:off x="838201" y="6356352"/>
            <a:ext cx="2743200" cy="365125"/>
          </a:xfrm>
          <a:prstGeom prst="rect">
            <a:avLst/>
          </a:prstGeom>
        </p:spPr>
        <p:txBody>
          <a:bodyPr/>
          <a:lstStyle/>
          <a:p>
            <a:r>
              <a:rPr lang="en-US" noProof="0"/>
              <a:t>MM.DD.20XX</a:t>
            </a:r>
          </a:p>
        </p:txBody>
      </p:sp>
      <p:sp>
        <p:nvSpPr>
          <p:cNvPr id="4" name="Footer Placeholder 3">
            <a:extLst>
              <a:ext uri="{FF2B5EF4-FFF2-40B4-BE49-F238E27FC236}">
                <a16:creationId xmlns:a16="http://schemas.microsoft.com/office/drawing/2014/main" id="{FFFF8FD5-F70C-4F63-B90E-47DD23FC01C3}"/>
              </a:ext>
            </a:extLst>
          </p:cNvPr>
          <p:cNvSpPr>
            <a:spLocks noGrp="1"/>
          </p:cNvSpPr>
          <p:nvPr>
            <p:ph type="ftr" sz="quarter" idx="11"/>
          </p:nvPr>
        </p:nvSpPr>
        <p:spPr>
          <a:xfrm>
            <a:off x="4038601" y="6356352"/>
            <a:ext cx="4114800" cy="365125"/>
          </a:xfrm>
          <a:prstGeom prst="rect">
            <a:avLst/>
          </a:prstGeom>
        </p:spPr>
        <p:txBody>
          <a:bodyPr/>
          <a:lstStyle/>
          <a:p>
            <a:r>
              <a:rPr lang="en-US" noProof="0"/>
              <a:t>ADD A FOOTER</a:t>
            </a:r>
          </a:p>
        </p:txBody>
      </p:sp>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a:xfrm>
            <a:off x="8610601" y="6356352"/>
            <a:ext cx="2743200" cy="365125"/>
          </a:xfrm>
          <a:prstGeom prst="rect">
            <a:avLst/>
          </a:prstGeom>
        </p:spPr>
        <p:txBody>
          <a:bodyPr/>
          <a:lstStyle/>
          <a:p>
            <a:fld id="{D9BB3731-526F-4638-85F8-715D717FFC12}" type="slidenum">
              <a:rPr lang="en-US" noProof="0" smtClean="0"/>
              <a:t>‹#›</a:t>
            </a:fld>
            <a:endParaRPr lang="en-US" noProof="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4"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noProof="0"/>
          </a:p>
        </p:txBody>
      </p:sp>
      <p:sp>
        <p:nvSpPr>
          <p:cNvPr id="14" name="Rectangle 11" descr="Rectangle shape">
            <a:extLst>
              <a:ext uri="{FF2B5EF4-FFF2-40B4-BE49-F238E27FC236}">
                <a16:creationId xmlns:a16="http://schemas.microsoft.com/office/drawing/2014/main" id="{5E384AC3-A3B2-41AF-859D-A91319695A80}"/>
              </a:ext>
            </a:extLst>
          </p:cNvPr>
          <p:cNvSpPr/>
          <p:nvPr userDrawn="1"/>
        </p:nvSpPr>
        <p:spPr>
          <a:xfrm>
            <a:off x="-1" y="1593587"/>
            <a:ext cx="10285886"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noProof="0"/>
          </a:p>
        </p:txBody>
      </p:sp>
      <p:sp>
        <p:nvSpPr>
          <p:cNvPr id="2" name="Title 1">
            <a:extLst>
              <a:ext uri="{FF2B5EF4-FFF2-40B4-BE49-F238E27FC236}">
                <a16:creationId xmlns:a16="http://schemas.microsoft.com/office/drawing/2014/main" id="{2DF7EF2D-3C1A-424C-A354-A32F5C031732}"/>
              </a:ext>
            </a:extLst>
          </p:cNvPr>
          <p:cNvSpPr>
            <a:spLocks noGrp="1"/>
          </p:cNvSpPr>
          <p:nvPr>
            <p:ph type="title"/>
          </p:nvPr>
        </p:nvSpPr>
        <p:spPr>
          <a:xfrm>
            <a:off x="838201" y="365127"/>
            <a:ext cx="10515600" cy="1187811"/>
          </a:xfrm>
          <a:prstGeom prst="rect">
            <a:avLst/>
          </a:prstGeom>
        </p:spPr>
        <p:txBody>
          <a:bodyPr/>
          <a:lstStyle/>
          <a:p>
            <a:r>
              <a:rPr lang="en-US" noProof="0"/>
              <a:t>Click to edit Master title style</a:t>
            </a:r>
          </a:p>
        </p:txBody>
      </p:sp>
      <p:sp>
        <p:nvSpPr>
          <p:cNvPr id="8" name="Text Placeholder 7">
            <a:extLst>
              <a:ext uri="{FF2B5EF4-FFF2-40B4-BE49-F238E27FC236}">
                <a16:creationId xmlns:a16="http://schemas.microsoft.com/office/drawing/2014/main" id="{1C312BFB-BA84-40BC-BBA2-C294189319F8}"/>
              </a:ext>
            </a:extLst>
          </p:cNvPr>
          <p:cNvSpPr>
            <a:spLocks noGrp="1"/>
          </p:cNvSpPr>
          <p:nvPr>
            <p:ph type="body" sz="quarter" idx="13"/>
          </p:nvPr>
        </p:nvSpPr>
        <p:spPr>
          <a:xfrm>
            <a:off x="1511594" y="2297906"/>
            <a:ext cx="9168815" cy="2262188"/>
          </a:xfrm>
          <a:prstGeom prst="rect">
            <a:avLst/>
          </a:prstGeom>
        </p:spPr>
        <p:txBody>
          <a:bodyPr anchor="ctr">
            <a:normAutofit/>
          </a:bodyPr>
          <a:lstStyle>
            <a:lvl1pPr marL="0" indent="0" algn="ctr">
              <a:buNone/>
              <a:defRPr sz="4875"/>
            </a:lvl1pPr>
            <a:lvl2pPr marL="371475" indent="0">
              <a:buNone/>
              <a:defRPr/>
            </a:lvl2pPr>
          </a:lstStyle>
          <a:p>
            <a:pPr lvl="0"/>
            <a:r>
              <a:rPr lang="en-US" noProof="0"/>
              <a:t>Edit Master text styles</a:t>
            </a:r>
          </a:p>
        </p:txBody>
      </p:sp>
    </p:spTree>
    <p:extLst>
      <p:ext uri="{BB962C8B-B14F-4D97-AF65-F5344CB8AC3E}">
        <p14:creationId xmlns:p14="http://schemas.microsoft.com/office/powerpoint/2010/main" val="162122154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Team Content Layou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21790C1-778D-449B-9C8D-C9FC1B327D01}"/>
              </a:ext>
            </a:extLst>
          </p:cNvPr>
          <p:cNvSpPr>
            <a:spLocks noGrp="1"/>
          </p:cNvSpPr>
          <p:nvPr>
            <p:ph type="dt" sz="half" idx="10"/>
          </p:nvPr>
        </p:nvSpPr>
        <p:spPr>
          <a:xfrm>
            <a:off x="838201" y="6356352"/>
            <a:ext cx="2743200" cy="365125"/>
          </a:xfrm>
          <a:prstGeom prst="rect">
            <a:avLst/>
          </a:prstGeom>
        </p:spPr>
        <p:txBody>
          <a:bodyPr/>
          <a:lstStyle/>
          <a:p>
            <a:r>
              <a:rPr lang="en-US" noProof="0"/>
              <a:t>MM.DD.20XX</a:t>
            </a:r>
          </a:p>
        </p:txBody>
      </p:sp>
      <p:sp>
        <p:nvSpPr>
          <p:cNvPr id="4" name="Footer Placeholder 3">
            <a:extLst>
              <a:ext uri="{FF2B5EF4-FFF2-40B4-BE49-F238E27FC236}">
                <a16:creationId xmlns:a16="http://schemas.microsoft.com/office/drawing/2014/main" id="{FFFF8FD5-F70C-4F63-B90E-47DD23FC01C3}"/>
              </a:ext>
            </a:extLst>
          </p:cNvPr>
          <p:cNvSpPr>
            <a:spLocks noGrp="1"/>
          </p:cNvSpPr>
          <p:nvPr>
            <p:ph type="ftr" sz="quarter" idx="11"/>
          </p:nvPr>
        </p:nvSpPr>
        <p:spPr>
          <a:xfrm>
            <a:off x="4038601" y="6356352"/>
            <a:ext cx="4114800" cy="365125"/>
          </a:xfrm>
          <a:prstGeom prst="rect">
            <a:avLst/>
          </a:prstGeom>
        </p:spPr>
        <p:txBody>
          <a:bodyPr/>
          <a:lstStyle/>
          <a:p>
            <a:r>
              <a:rPr lang="en-US" noProof="0"/>
              <a:t>ADD A FOOTER</a:t>
            </a:r>
          </a:p>
        </p:txBody>
      </p:sp>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a:xfrm>
            <a:off x="8610601" y="6356352"/>
            <a:ext cx="2743200" cy="365125"/>
          </a:xfrm>
          <a:prstGeom prst="rect">
            <a:avLst/>
          </a:prstGeom>
        </p:spPr>
        <p:txBody>
          <a:bodyPr/>
          <a:lstStyle/>
          <a:p>
            <a:fld id="{D9BB3731-526F-4638-85F8-715D717FFC12}" type="slidenum">
              <a:rPr lang="en-US" noProof="0" smtClean="0"/>
              <a:t>‹#›</a:t>
            </a:fld>
            <a:endParaRPr lang="en-US" noProof="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4"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noProof="0"/>
          </a:p>
        </p:txBody>
      </p:sp>
      <p:sp>
        <p:nvSpPr>
          <p:cNvPr id="11" name="Title 1">
            <a:extLst>
              <a:ext uri="{FF2B5EF4-FFF2-40B4-BE49-F238E27FC236}">
                <a16:creationId xmlns:a16="http://schemas.microsoft.com/office/drawing/2014/main" id="{58EFAFB9-41FD-471B-8C26-B5481B74C36E}"/>
              </a:ext>
            </a:extLst>
          </p:cNvPr>
          <p:cNvSpPr>
            <a:spLocks noGrp="1"/>
          </p:cNvSpPr>
          <p:nvPr>
            <p:ph type="title" hasCustomPrompt="1"/>
          </p:nvPr>
        </p:nvSpPr>
        <p:spPr>
          <a:xfrm>
            <a:off x="3256086" y="797157"/>
            <a:ext cx="5679831" cy="619448"/>
          </a:xfrm>
          <a:prstGeom prst="rect">
            <a:avLst/>
          </a:prstGeom>
        </p:spPr>
        <p:txBody>
          <a:bodyPr lIns="0" tIns="0" rIns="0" bIns="0" anchor="b" anchorCtr="0">
            <a:normAutofit/>
          </a:bodyPr>
          <a:lstStyle>
            <a:lvl1pPr marL="0" algn="ctr" defTabSz="742950" rtl="0" eaLnBrk="1" latinLnBrk="0" hangingPunct="1">
              <a:lnSpc>
                <a:spcPct val="90000"/>
              </a:lnSpc>
              <a:spcBef>
                <a:spcPct val="0"/>
              </a:spcBef>
              <a:buNone/>
              <a:defRPr lang="ru-RU" sz="2925" b="1" kern="1200" dirty="0">
                <a:solidFill>
                  <a:schemeClr val="tx1"/>
                </a:solidFill>
                <a:latin typeface="+mj-lt"/>
                <a:ea typeface="+mj-ea"/>
                <a:cs typeface="+mj-cs"/>
              </a:defRPr>
            </a:lvl1pPr>
          </a:lstStyle>
          <a:p>
            <a:r>
              <a:rPr lang="en-US" noProof="0"/>
              <a:t>CLICK TO EDIT</a:t>
            </a:r>
          </a:p>
        </p:txBody>
      </p:sp>
      <p:sp>
        <p:nvSpPr>
          <p:cNvPr id="12" name="Picture Placeholder 13">
            <a:extLst>
              <a:ext uri="{FF2B5EF4-FFF2-40B4-BE49-F238E27FC236}">
                <a16:creationId xmlns:a16="http://schemas.microsoft.com/office/drawing/2014/main" id="{EE15F6C3-281B-4328-BDB8-4C898228A1B0}"/>
              </a:ext>
            </a:extLst>
          </p:cNvPr>
          <p:cNvSpPr>
            <a:spLocks noGrp="1"/>
          </p:cNvSpPr>
          <p:nvPr>
            <p:ph type="pic" sz="quarter" idx="16"/>
          </p:nvPr>
        </p:nvSpPr>
        <p:spPr>
          <a:xfrm>
            <a:off x="839789" y="774398"/>
            <a:ext cx="2331721" cy="539496"/>
          </a:xfrm>
          <a:prstGeom prst="rect">
            <a:avLst/>
          </a:prstGeom>
          <a:ln>
            <a:noFill/>
          </a:ln>
        </p:spPr>
        <p:txBody>
          <a:bodyPr anchor="ctr" anchorCtr="0">
            <a:noAutofit/>
          </a:bodyPr>
          <a:lstStyle>
            <a:lvl1pPr marL="0" indent="0" algn="ctr">
              <a:buNone/>
              <a:defRPr sz="1138">
                <a:solidFill>
                  <a:schemeClr val="tx1"/>
                </a:solidFill>
              </a:defRPr>
            </a:lvl1pPr>
          </a:lstStyle>
          <a:p>
            <a:r>
              <a:rPr lang="en-US" noProof="0"/>
              <a:t>Click icon to add picture</a:t>
            </a:r>
          </a:p>
        </p:txBody>
      </p:sp>
      <p:sp>
        <p:nvSpPr>
          <p:cNvPr id="55" name="Text Placeholder 2">
            <a:extLst>
              <a:ext uri="{FF2B5EF4-FFF2-40B4-BE49-F238E27FC236}">
                <a16:creationId xmlns:a16="http://schemas.microsoft.com/office/drawing/2014/main" id="{F59B93CA-5AD1-43A8-AF37-7DA25D3B400E}"/>
              </a:ext>
            </a:extLst>
          </p:cNvPr>
          <p:cNvSpPr>
            <a:spLocks noGrp="1"/>
          </p:cNvSpPr>
          <p:nvPr>
            <p:ph type="body" idx="49"/>
          </p:nvPr>
        </p:nvSpPr>
        <p:spPr>
          <a:xfrm>
            <a:off x="5212360" y="1865306"/>
            <a:ext cx="6103964" cy="815993"/>
          </a:xfrm>
          <a:prstGeom prst="rect">
            <a:avLst/>
          </a:prstGeom>
        </p:spPr>
        <p:txBody>
          <a:bodyPr lIns="36000" tIns="0" rIns="0" bIns="0" anchor="t" anchorCtr="0">
            <a:normAutofit/>
          </a:bodyPr>
          <a:lstStyle>
            <a:lvl1pPr marL="0" indent="0">
              <a:buNone/>
              <a:defRPr sz="1463" b="1" i="1">
                <a:solidFill>
                  <a:schemeClr val="tx1"/>
                </a:solidFill>
              </a:defRPr>
            </a:lvl1pPr>
            <a:lvl2pPr marL="371475" indent="0">
              <a:buNone/>
              <a:defRPr sz="1625" b="1"/>
            </a:lvl2pPr>
            <a:lvl3pPr marL="742950" indent="0">
              <a:buNone/>
              <a:defRPr sz="1463" b="1"/>
            </a:lvl3pPr>
            <a:lvl4pPr marL="1114425" indent="0">
              <a:buNone/>
              <a:defRPr sz="1300" b="1"/>
            </a:lvl4pPr>
            <a:lvl5pPr marL="1485900" indent="0">
              <a:buNone/>
              <a:defRPr sz="1300" b="1"/>
            </a:lvl5pPr>
            <a:lvl6pPr marL="1857375" indent="0">
              <a:buNone/>
              <a:defRPr sz="1300" b="1"/>
            </a:lvl6pPr>
            <a:lvl7pPr marL="2228850" indent="0">
              <a:buNone/>
              <a:defRPr sz="1300" b="1"/>
            </a:lvl7pPr>
            <a:lvl8pPr marL="2600325" indent="0">
              <a:buNone/>
              <a:defRPr sz="1300" b="1"/>
            </a:lvl8pPr>
            <a:lvl9pPr marL="2971800" indent="0">
              <a:buNone/>
              <a:defRPr sz="1300" b="1"/>
            </a:lvl9pPr>
          </a:lstStyle>
          <a:p>
            <a:pPr lvl="0"/>
            <a:r>
              <a:rPr lang="en-US" noProof="0"/>
              <a:t>Edit Master text styles</a:t>
            </a:r>
          </a:p>
        </p:txBody>
      </p:sp>
      <p:sp>
        <p:nvSpPr>
          <p:cNvPr id="8" name="Picture Placeholder 7">
            <a:extLst>
              <a:ext uri="{FF2B5EF4-FFF2-40B4-BE49-F238E27FC236}">
                <a16:creationId xmlns:a16="http://schemas.microsoft.com/office/drawing/2014/main" id="{F07EA497-80B1-41E2-8E50-4193B3DBB456}"/>
              </a:ext>
            </a:extLst>
          </p:cNvPr>
          <p:cNvSpPr>
            <a:spLocks noGrp="1"/>
          </p:cNvSpPr>
          <p:nvPr>
            <p:ph type="pic" sz="quarter" idx="50"/>
          </p:nvPr>
        </p:nvSpPr>
        <p:spPr>
          <a:xfrm>
            <a:off x="838199" y="3126698"/>
            <a:ext cx="960121" cy="960120"/>
          </a:xfrm>
          <a:prstGeom prst="rect">
            <a:avLst/>
          </a:prstGeom>
        </p:spPr>
        <p:txBody>
          <a:bodyPr anchor="ctr" anchorCtr="0">
            <a:normAutofit/>
          </a:bodyPr>
          <a:lstStyle>
            <a:lvl1pPr marL="0" indent="0" algn="ctr">
              <a:buNone/>
              <a:defRPr sz="1138"/>
            </a:lvl1pPr>
          </a:lstStyle>
          <a:p>
            <a:r>
              <a:rPr lang="en-US" noProof="0"/>
              <a:t>Click icon to add picture</a:t>
            </a:r>
          </a:p>
        </p:txBody>
      </p:sp>
      <p:sp>
        <p:nvSpPr>
          <p:cNvPr id="56" name="Rectangle 55">
            <a:extLst>
              <a:ext uri="{FF2B5EF4-FFF2-40B4-BE49-F238E27FC236}">
                <a16:creationId xmlns:a16="http://schemas.microsoft.com/office/drawing/2014/main" id="{FEA39902-3138-4686-85B5-3FE813B7BD36}"/>
              </a:ext>
            </a:extLst>
          </p:cNvPr>
          <p:cNvSpPr/>
          <p:nvPr userDrawn="1"/>
        </p:nvSpPr>
        <p:spPr>
          <a:xfrm>
            <a:off x="1798321" y="3126698"/>
            <a:ext cx="2395728" cy="96012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noProof="0"/>
          </a:p>
        </p:txBody>
      </p:sp>
      <p:sp>
        <p:nvSpPr>
          <p:cNvPr id="59" name="Text Placeholder 17">
            <a:extLst>
              <a:ext uri="{FF2B5EF4-FFF2-40B4-BE49-F238E27FC236}">
                <a16:creationId xmlns:a16="http://schemas.microsoft.com/office/drawing/2014/main" id="{7D767E78-191D-404C-98CB-C65C651DC67E}"/>
              </a:ext>
            </a:extLst>
          </p:cNvPr>
          <p:cNvSpPr>
            <a:spLocks noGrp="1"/>
          </p:cNvSpPr>
          <p:nvPr>
            <p:ph type="body" sz="quarter" idx="20" hasCustomPrompt="1"/>
          </p:nvPr>
        </p:nvSpPr>
        <p:spPr>
          <a:xfrm>
            <a:off x="1921254" y="3329723"/>
            <a:ext cx="2149559" cy="325986"/>
          </a:xfrm>
          <a:prstGeom prst="rect">
            <a:avLst/>
          </a:prstGeom>
        </p:spPr>
        <p:txBody>
          <a:bodyPr bIns="0">
            <a:noAutofit/>
          </a:bodyPr>
          <a:lstStyle>
            <a:lvl1pPr marL="0" indent="0" algn="l">
              <a:spcBef>
                <a:spcPts val="488"/>
              </a:spcBef>
              <a:buNone/>
              <a:defRPr sz="1625" b="1">
                <a:solidFill>
                  <a:schemeClr val="tx1"/>
                </a:solidFill>
                <a:latin typeface="+mj-lt"/>
              </a:defRPr>
            </a:lvl1pPr>
            <a:lvl2pPr marL="371475" indent="0" algn="ctr">
              <a:buNone/>
              <a:defRPr sz="1625" b="1">
                <a:solidFill>
                  <a:schemeClr val="tx1"/>
                </a:solidFill>
                <a:latin typeface="+mj-lt"/>
              </a:defRPr>
            </a:lvl2pPr>
            <a:lvl3pPr marL="742950" indent="0" algn="ctr">
              <a:buNone/>
              <a:defRPr sz="1625" b="1">
                <a:solidFill>
                  <a:schemeClr val="tx1"/>
                </a:solidFill>
                <a:latin typeface="+mj-lt"/>
              </a:defRPr>
            </a:lvl3pPr>
            <a:lvl4pPr marL="1114425" indent="0" algn="ctr">
              <a:buNone/>
              <a:defRPr sz="1625" b="1">
                <a:solidFill>
                  <a:schemeClr val="tx1"/>
                </a:solidFill>
                <a:latin typeface="+mj-lt"/>
              </a:defRPr>
            </a:lvl4pPr>
            <a:lvl5pPr marL="1485900" indent="0" algn="ctr">
              <a:buNone/>
              <a:defRPr sz="1625" b="1">
                <a:solidFill>
                  <a:schemeClr val="tx1"/>
                </a:solidFill>
                <a:latin typeface="+mj-lt"/>
              </a:defRPr>
            </a:lvl5pPr>
          </a:lstStyle>
          <a:p>
            <a:pPr lvl="0"/>
            <a:r>
              <a:rPr lang="en-US" noProof="0"/>
              <a:t>Person 1 Name</a:t>
            </a:r>
          </a:p>
        </p:txBody>
      </p:sp>
      <p:sp>
        <p:nvSpPr>
          <p:cNvPr id="60" name="Text Placeholder 17">
            <a:extLst>
              <a:ext uri="{FF2B5EF4-FFF2-40B4-BE49-F238E27FC236}">
                <a16:creationId xmlns:a16="http://schemas.microsoft.com/office/drawing/2014/main" id="{6474358B-E609-4F26-8A11-64E0DC41ADF4}"/>
              </a:ext>
            </a:extLst>
          </p:cNvPr>
          <p:cNvSpPr>
            <a:spLocks noGrp="1"/>
          </p:cNvSpPr>
          <p:nvPr>
            <p:ph type="body" sz="quarter" idx="21" hasCustomPrompt="1"/>
          </p:nvPr>
        </p:nvSpPr>
        <p:spPr>
          <a:xfrm>
            <a:off x="1922833" y="3658534"/>
            <a:ext cx="2148282" cy="244923"/>
          </a:xfrm>
          <a:prstGeom prst="rect">
            <a:avLst/>
          </a:prstGeom>
        </p:spPr>
        <p:txBody>
          <a:bodyPr tIns="0">
            <a:noAutofit/>
          </a:bodyPr>
          <a:lstStyle>
            <a:lvl1pPr marL="0" indent="0" algn="l">
              <a:spcBef>
                <a:spcPts val="488"/>
              </a:spcBef>
              <a:buNone/>
              <a:defRPr sz="1138" b="0" i="1">
                <a:solidFill>
                  <a:schemeClr val="tx2"/>
                </a:solidFill>
                <a:latin typeface="+mn-lt"/>
              </a:defRPr>
            </a:lvl1pPr>
            <a:lvl2pPr marL="371475" indent="0" algn="ctr">
              <a:buNone/>
              <a:defRPr sz="1625" b="1">
                <a:solidFill>
                  <a:schemeClr val="tx1"/>
                </a:solidFill>
                <a:latin typeface="+mj-lt"/>
              </a:defRPr>
            </a:lvl2pPr>
            <a:lvl3pPr marL="742950" indent="0" algn="ctr">
              <a:buNone/>
              <a:defRPr sz="1625" b="1">
                <a:solidFill>
                  <a:schemeClr val="tx1"/>
                </a:solidFill>
                <a:latin typeface="+mj-lt"/>
              </a:defRPr>
            </a:lvl3pPr>
            <a:lvl4pPr marL="1114425" indent="0" algn="ctr">
              <a:buNone/>
              <a:defRPr sz="1625" b="1">
                <a:solidFill>
                  <a:schemeClr val="tx1"/>
                </a:solidFill>
                <a:latin typeface="+mj-lt"/>
              </a:defRPr>
            </a:lvl4pPr>
            <a:lvl5pPr marL="1485900" indent="0" algn="ctr">
              <a:buNone/>
              <a:defRPr sz="1625" b="1">
                <a:solidFill>
                  <a:schemeClr val="tx1"/>
                </a:solidFill>
                <a:latin typeface="+mj-lt"/>
              </a:defRPr>
            </a:lvl5pPr>
          </a:lstStyle>
          <a:p>
            <a:pPr lvl="0"/>
            <a:r>
              <a:rPr lang="en-US" noProof="0"/>
              <a:t>Team Member Title</a:t>
            </a:r>
          </a:p>
        </p:txBody>
      </p:sp>
      <p:sp>
        <p:nvSpPr>
          <p:cNvPr id="61" name="Picture Placeholder 7">
            <a:extLst>
              <a:ext uri="{FF2B5EF4-FFF2-40B4-BE49-F238E27FC236}">
                <a16:creationId xmlns:a16="http://schemas.microsoft.com/office/drawing/2014/main" id="{75335C46-548C-42F2-89FC-909F3B24282E}"/>
              </a:ext>
            </a:extLst>
          </p:cNvPr>
          <p:cNvSpPr>
            <a:spLocks noGrp="1"/>
          </p:cNvSpPr>
          <p:nvPr>
            <p:ph type="pic" sz="quarter" idx="51"/>
          </p:nvPr>
        </p:nvSpPr>
        <p:spPr>
          <a:xfrm>
            <a:off x="7977409" y="3126698"/>
            <a:ext cx="960121" cy="960120"/>
          </a:xfrm>
          <a:prstGeom prst="rect">
            <a:avLst/>
          </a:prstGeom>
        </p:spPr>
        <p:txBody>
          <a:bodyPr anchor="ctr" anchorCtr="0">
            <a:normAutofit/>
          </a:bodyPr>
          <a:lstStyle>
            <a:lvl1pPr marL="0" indent="0" algn="ctr">
              <a:buNone/>
              <a:defRPr sz="1138"/>
            </a:lvl1pPr>
          </a:lstStyle>
          <a:p>
            <a:r>
              <a:rPr lang="en-US" noProof="0"/>
              <a:t>Click icon to add picture</a:t>
            </a:r>
          </a:p>
        </p:txBody>
      </p:sp>
      <p:sp>
        <p:nvSpPr>
          <p:cNvPr id="62" name="Rectangle 61">
            <a:extLst>
              <a:ext uri="{FF2B5EF4-FFF2-40B4-BE49-F238E27FC236}">
                <a16:creationId xmlns:a16="http://schemas.microsoft.com/office/drawing/2014/main" id="{166A588B-BA73-49FD-9E1E-1F1C51FD3850}"/>
              </a:ext>
            </a:extLst>
          </p:cNvPr>
          <p:cNvSpPr/>
          <p:nvPr userDrawn="1"/>
        </p:nvSpPr>
        <p:spPr>
          <a:xfrm>
            <a:off x="8937529" y="3126698"/>
            <a:ext cx="2395728" cy="96012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noProof="0"/>
          </a:p>
        </p:txBody>
      </p:sp>
      <p:sp>
        <p:nvSpPr>
          <p:cNvPr id="63" name="Text Placeholder 17">
            <a:extLst>
              <a:ext uri="{FF2B5EF4-FFF2-40B4-BE49-F238E27FC236}">
                <a16:creationId xmlns:a16="http://schemas.microsoft.com/office/drawing/2014/main" id="{15790237-9A5F-4A9F-A5BB-E4FF0712C5E8}"/>
              </a:ext>
            </a:extLst>
          </p:cNvPr>
          <p:cNvSpPr>
            <a:spLocks noGrp="1"/>
          </p:cNvSpPr>
          <p:nvPr>
            <p:ph type="body" sz="quarter" idx="52" hasCustomPrompt="1"/>
          </p:nvPr>
        </p:nvSpPr>
        <p:spPr>
          <a:xfrm>
            <a:off x="9060464" y="3329723"/>
            <a:ext cx="2149559" cy="325986"/>
          </a:xfrm>
          <a:prstGeom prst="rect">
            <a:avLst/>
          </a:prstGeom>
        </p:spPr>
        <p:txBody>
          <a:bodyPr bIns="0">
            <a:noAutofit/>
          </a:bodyPr>
          <a:lstStyle>
            <a:lvl1pPr marL="0" indent="0" algn="l">
              <a:spcBef>
                <a:spcPts val="488"/>
              </a:spcBef>
              <a:buNone/>
              <a:defRPr sz="1625" b="1">
                <a:solidFill>
                  <a:schemeClr val="tx1"/>
                </a:solidFill>
                <a:latin typeface="+mj-lt"/>
              </a:defRPr>
            </a:lvl1pPr>
            <a:lvl2pPr marL="371475" indent="0" algn="ctr">
              <a:buNone/>
              <a:defRPr sz="1625" b="1">
                <a:solidFill>
                  <a:schemeClr val="tx1"/>
                </a:solidFill>
                <a:latin typeface="+mj-lt"/>
              </a:defRPr>
            </a:lvl2pPr>
            <a:lvl3pPr marL="742950" indent="0" algn="ctr">
              <a:buNone/>
              <a:defRPr sz="1625" b="1">
                <a:solidFill>
                  <a:schemeClr val="tx1"/>
                </a:solidFill>
                <a:latin typeface="+mj-lt"/>
              </a:defRPr>
            </a:lvl3pPr>
            <a:lvl4pPr marL="1114425" indent="0" algn="ctr">
              <a:buNone/>
              <a:defRPr sz="1625" b="1">
                <a:solidFill>
                  <a:schemeClr val="tx1"/>
                </a:solidFill>
                <a:latin typeface="+mj-lt"/>
              </a:defRPr>
            </a:lvl4pPr>
            <a:lvl5pPr marL="1485900" indent="0" algn="ctr">
              <a:buNone/>
              <a:defRPr sz="1625" b="1">
                <a:solidFill>
                  <a:schemeClr val="tx1"/>
                </a:solidFill>
                <a:latin typeface="+mj-lt"/>
              </a:defRPr>
            </a:lvl5pPr>
          </a:lstStyle>
          <a:p>
            <a:pPr lvl="0"/>
            <a:r>
              <a:rPr lang="en-US" noProof="0"/>
              <a:t>Person 3 Name</a:t>
            </a:r>
          </a:p>
        </p:txBody>
      </p:sp>
      <p:sp>
        <p:nvSpPr>
          <p:cNvPr id="64" name="Text Placeholder 17">
            <a:extLst>
              <a:ext uri="{FF2B5EF4-FFF2-40B4-BE49-F238E27FC236}">
                <a16:creationId xmlns:a16="http://schemas.microsoft.com/office/drawing/2014/main" id="{A0554067-4F62-4CE7-AF48-55BBD708AC97}"/>
              </a:ext>
            </a:extLst>
          </p:cNvPr>
          <p:cNvSpPr>
            <a:spLocks noGrp="1"/>
          </p:cNvSpPr>
          <p:nvPr>
            <p:ph type="body" sz="quarter" idx="53" hasCustomPrompt="1"/>
          </p:nvPr>
        </p:nvSpPr>
        <p:spPr>
          <a:xfrm>
            <a:off x="9062041" y="3658534"/>
            <a:ext cx="2148282" cy="244923"/>
          </a:xfrm>
          <a:prstGeom prst="rect">
            <a:avLst/>
          </a:prstGeom>
        </p:spPr>
        <p:txBody>
          <a:bodyPr tIns="0">
            <a:noAutofit/>
          </a:bodyPr>
          <a:lstStyle>
            <a:lvl1pPr marL="0" indent="0" algn="l">
              <a:spcBef>
                <a:spcPts val="488"/>
              </a:spcBef>
              <a:buNone/>
              <a:defRPr sz="1138" b="0" i="1">
                <a:solidFill>
                  <a:schemeClr val="tx2"/>
                </a:solidFill>
                <a:latin typeface="+mn-lt"/>
              </a:defRPr>
            </a:lvl1pPr>
            <a:lvl2pPr marL="371475" indent="0" algn="ctr">
              <a:buNone/>
              <a:defRPr sz="1625" b="1">
                <a:solidFill>
                  <a:schemeClr val="tx1"/>
                </a:solidFill>
                <a:latin typeface="+mj-lt"/>
              </a:defRPr>
            </a:lvl2pPr>
            <a:lvl3pPr marL="742950" indent="0" algn="ctr">
              <a:buNone/>
              <a:defRPr sz="1625" b="1">
                <a:solidFill>
                  <a:schemeClr val="tx1"/>
                </a:solidFill>
                <a:latin typeface="+mj-lt"/>
              </a:defRPr>
            </a:lvl3pPr>
            <a:lvl4pPr marL="1114425" indent="0" algn="ctr">
              <a:buNone/>
              <a:defRPr sz="1625" b="1">
                <a:solidFill>
                  <a:schemeClr val="tx1"/>
                </a:solidFill>
                <a:latin typeface="+mj-lt"/>
              </a:defRPr>
            </a:lvl4pPr>
            <a:lvl5pPr marL="1485900" indent="0" algn="ctr">
              <a:buNone/>
              <a:defRPr sz="1625" b="1">
                <a:solidFill>
                  <a:schemeClr val="tx1"/>
                </a:solidFill>
                <a:latin typeface="+mj-lt"/>
              </a:defRPr>
            </a:lvl5pPr>
          </a:lstStyle>
          <a:p>
            <a:pPr lvl="0"/>
            <a:r>
              <a:rPr lang="en-US" noProof="0"/>
              <a:t>Team Member Title</a:t>
            </a:r>
          </a:p>
        </p:txBody>
      </p:sp>
      <p:sp>
        <p:nvSpPr>
          <p:cNvPr id="65" name="Picture Placeholder 7">
            <a:extLst>
              <a:ext uri="{FF2B5EF4-FFF2-40B4-BE49-F238E27FC236}">
                <a16:creationId xmlns:a16="http://schemas.microsoft.com/office/drawing/2014/main" id="{AA1B0DE9-602F-4ECB-AF1E-00D45491BC91}"/>
              </a:ext>
            </a:extLst>
          </p:cNvPr>
          <p:cNvSpPr>
            <a:spLocks noGrp="1"/>
          </p:cNvSpPr>
          <p:nvPr>
            <p:ph type="pic" sz="quarter" idx="54"/>
          </p:nvPr>
        </p:nvSpPr>
        <p:spPr>
          <a:xfrm>
            <a:off x="4403916" y="3126698"/>
            <a:ext cx="960121" cy="960120"/>
          </a:xfrm>
          <a:prstGeom prst="rect">
            <a:avLst/>
          </a:prstGeom>
        </p:spPr>
        <p:txBody>
          <a:bodyPr anchor="ctr" anchorCtr="0">
            <a:normAutofit/>
          </a:bodyPr>
          <a:lstStyle>
            <a:lvl1pPr marL="0" indent="0" algn="ctr">
              <a:buNone/>
              <a:defRPr sz="1138"/>
            </a:lvl1pPr>
          </a:lstStyle>
          <a:p>
            <a:r>
              <a:rPr lang="en-US" noProof="0"/>
              <a:t>Click icon to add picture</a:t>
            </a:r>
          </a:p>
        </p:txBody>
      </p:sp>
      <p:sp>
        <p:nvSpPr>
          <p:cNvPr id="66" name="Rectangle 65">
            <a:extLst>
              <a:ext uri="{FF2B5EF4-FFF2-40B4-BE49-F238E27FC236}">
                <a16:creationId xmlns:a16="http://schemas.microsoft.com/office/drawing/2014/main" id="{343DD23D-9D79-4667-BB9E-A3A54505AEDA}"/>
              </a:ext>
            </a:extLst>
          </p:cNvPr>
          <p:cNvSpPr/>
          <p:nvPr userDrawn="1"/>
        </p:nvSpPr>
        <p:spPr>
          <a:xfrm>
            <a:off x="5364038" y="3126698"/>
            <a:ext cx="2399617" cy="96012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noProof="0"/>
          </a:p>
        </p:txBody>
      </p:sp>
      <p:sp>
        <p:nvSpPr>
          <p:cNvPr id="67" name="Text Placeholder 17">
            <a:extLst>
              <a:ext uri="{FF2B5EF4-FFF2-40B4-BE49-F238E27FC236}">
                <a16:creationId xmlns:a16="http://schemas.microsoft.com/office/drawing/2014/main" id="{FFDAE67E-CF93-4600-BFAE-AF6B317A9EB9}"/>
              </a:ext>
            </a:extLst>
          </p:cNvPr>
          <p:cNvSpPr>
            <a:spLocks noGrp="1"/>
          </p:cNvSpPr>
          <p:nvPr>
            <p:ph type="body" sz="quarter" idx="55" hasCustomPrompt="1"/>
          </p:nvPr>
        </p:nvSpPr>
        <p:spPr>
          <a:xfrm>
            <a:off x="5486971" y="3329723"/>
            <a:ext cx="2149559" cy="325986"/>
          </a:xfrm>
          <a:prstGeom prst="rect">
            <a:avLst/>
          </a:prstGeom>
        </p:spPr>
        <p:txBody>
          <a:bodyPr bIns="0">
            <a:noAutofit/>
          </a:bodyPr>
          <a:lstStyle>
            <a:lvl1pPr marL="0" indent="0" algn="l">
              <a:spcBef>
                <a:spcPts val="488"/>
              </a:spcBef>
              <a:buNone/>
              <a:defRPr sz="1625" b="1">
                <a:solidFill>
                  <a:schemeClr val="tx1"/>
                </a:solidFill>
                <a:latin typeface="+mj-lt"/>
              </a:defRPr>
            </a:lvl1pPr>
            <a:lvl2pPr marL="371475" indent="0" algn="ctr">
              <a:buNone/>
              <a:defRPr sz="1625" b="1">
                <a:solidFill>
                  <a:schemeClr val="tx1"/>
                </a:solidFill>
                <a:latin typeface="+mj-lt"/>
              </a:defRPr>
            </a:lvl2pPr>
            <a:lvl3pPr marL="742950" indent="0" algn="ctr">
              <a:buNone/>
              <a:defRPr sz="1625" b="1">
                <a:solidFill>
                  <a:schemeClr val="tx1"/>
                </a:solidFill>
                <a:latin typeface="+mj-lt"/>
              </a:defRPr>
            </a:lvl3pPr>
            <a:lvl4pPr marL="1114425" indent="0" algn="ctr">
              <a:buNone/>
              <a:defRPr sz="1625" b="1">
                <a:solidFill>
                  <a:schemeClr val="tx1"/>
                </a:solidFill>
                <a:latin typeface="+mj-lt"/>
              </a:defRPr>
            </a:lvl4pPr>
            <a:lvl5pPr marL="1485900" indent="0" algn="ctr">
              <a:buNone/>
              <a:defRPr sz="1625" b="1">
                <a:solidFill>
                  <a:schemeClr val="tx1"/>
                </a:solidFill>
                <a:latin typeface="+mj-lt"/>
              </a:defRPr>
            </a:lvl5pPr>
          </a:lstStyle>
          <a:p>
            <a:pPr lvl="0"/>
            <a:r>
              <a:rPr lang="en-US" noProof="0"/>
              <a:t>Person 2 Name</a:t>
            </a:r>
          </a:p>
        </p:txBody>
      </p:sp>
      <p:sp>
        <p:nvSpPr>
          <p:cNvPr id="68" name="Text Placeholder 17">
            <a:extLst>
              <a:ext uri="{FF2B5EF4-FFF2-40B4-BE49-F238E27FC236}">
                <a16:creationId xmlns:a16="http://schemas.microsoft.com/office/drawing/2014/main" id="{0F0E3D9A-B0CE-4BF9-A274-1FB704C416ED}"/>
              </a:ext>
            </a:extLst>
          </p:cNvPr>
          <p:cNvSpPr>
            <a:spLocks noGrp="1"/>
          </p:cNvSpPr>
          <p:nvPr>
            <p:ph type="body" sz="quarter" idx="56" hasCustomPrompt="1"/>
          </p:nvPr>
        </p:nvSpPr>
        <p:spPr>
          <a:xfrm>
            <a:off x="5488548" y="3658534"/>
            <a:ext cx="2148282" cy="244923"/>
          </a:xfrm>
          <a:prstGeom prst="rect">
            <a:avLst/>
          </a:prstGeom>
        </p:spPr>
        <p:txBody>
          <a:bodyPr tIns="0">
            <a:noAutofit/>
          </a:bodyPr>
          <a:lstStyle>
            <a:lvl1pPr marL="0" indent="0" algn="l">
              <a:spcBef>
                <a:spcPts val="488"/>
              </a:spcBef>
              <a:buNone/>
              <a:defRPr sz="1138" b="0" i="1">
                <a:solidFill>
                  <a:schemeClr val="tx2"/>
                </a:solidFill>
                <a:latin typeface="+mn-lt"/>
              </a:defRPr>
            </a:lvl1pPr>
            <a:lvl2pPr marL="371475" indent="0" algn="ctr">
              <a:buNone/>
              <a:defRPr sz="1625" b="1">
                <a:solidFill>
                  <a:schemeClr val="tx1"/>
                </a:solidFill>
                <a:latin typeface="+mj-lt"/>
              </a:defRPr>
            </a:lvl2pPr>
            <a:lvl3pPr marL="742950" indent="0" algn="ctr">
              <a:buNone/>
              <a:defRPr sz="1625" b="1">
                <a:solidFill>
                  <a:schemeClr val="tx1"/>
                </a:solidFill>
                <a:latin typeface="+mj-lt"/>
              </a:defRPr>
            </a:lvl3pPr>
            <a:lvl4pPr marL="1114425" indent="0" algn="ctr">
              <a:buNone/>
              <a:defRPr sz="1625" b="1">
                <a:solidFill>
                  <a:schemeClr val="tx1"/>
                </a:solidFill>
                <a:latin typeface="+mj-lt"/>
              </a:defRPr>
            </a:lvl4pPr>
            <a:lvl5pPr marL="1485900" indent="0" algn="ctr">
              <a:buNone/>
              <a:defRPr sz="1625" b="1">
                <a:solidFill>
                  <a:schemeClr val="tx1"/>
                </a:solidFill>
                <a:latin typeface="+mj-lt"/>
              </a:defRPr>
            </a:lvl5pPr>
          </a:lstStyle>
          <a:p>
            <a:pPr lvl="0"/>
            <a:r>
              <a:rPr lang="en-US" noProof="0"/>
              <a:t>Team Member Title</a:t>
            </a:r>
          </a:p>
        </p:txBody>
      </p:sp>
      <p:sp>
        <p:nvSpPr>
          <p:cNvPr id="69" name="Picture Placeholder 7">
            <a:extLst>
              <a:ext uri="{FF2B5EF4-FFF2-40B4-BE49-F238E27FC236}">
                <a16:creationId xmlns:a16="http://schemas.microsoft.com/office/drawing/2014/main" id="{36B2F594-9AB1-4C33-86BE-4732609D6B0A}"/>
              </a:ext>
            </a:extLst>
          </p:cNvPr>
          <p:cNvSpPr>
            <a:spLocks noGrp="1"/>
          </p:cNvSpPr>
          <p:nvPr>
            <p:ph type="pic" sz="quarter" idx="57"/>
          </p:nvPr>
        </p:nvSpPr>
        <p:spPr>
          <a:xfrm>
            <a:off x="1278465" y="4316113"/>
            <a:ext cx="960121" cy="960120"/>
          </a:xfrm>
          <a:prstGeom prst="rect">
            <a:avLst/>
          </a:prstGeom>
        </p:spPr>
        <p:txBody>
          <a:bodyPr anchor="ctr" anchorCtr="0">
            <a:normAutofit/>
          </a:bodyPr>
          <a:lstStyle>
            <a:lvl1pPr marL="0" indent="0" algn="ctr">
              <a:buNone/>
              <a:defRPr sz="1138"/>
            </a:lvl1pPr>
          </a:lstStyle>
          <a:p>
            <a:r>
              <a:rPr lang="en-US" noProof="0"/>
              <a:t>Click icon to add picture</a:t>
            </a:r>
          </a:p>
        </p:txBody>
      </p:sp>
      <p:sp>
        <p:nvSpPr>
          <p:cNvPr id="70" name="Rectangle 69">
            <a:extLst>
              <a:ext uri="{FF2B5EF4-FFF2-40B4-BE49-F238E27FC236}">
                <a16:creationId xmlns:a16="http://schemas.microsoft.com/office/drawing/2014/main" id="{17FB6684-D013-48BC-9926-29E0BCA889B1}"/>
              </a:ext>
            </a:extLst>
          </p:cNvPr>
          <p:cNvSpPr/>
          <p:nvPr userDrawn="1"/>
        </p:nvSpPr>
        <p:spPr>
          <a:xfrm>
            <a:off x="2238586" y="4316113"/>
            <a:ext cx="2395728" cy="96012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noProof="0"/>
          </a:p>
        </p:txBody>
      </p:sp>
      <p:sp>
        <p:nvSpPr>
          <p:cNvPr id="71" name="Text Placeholder 17">
            <a:extLst>
              <a:ext uri="{FF2B5EF4-FFF2-40B4-BE49-F238E27FC236}">
                <a16:creationId xmlns:a16="http://schemas.microsoft.com/office/drawing/2014/main" id="{EECC50BE-82E8-4ECC-B642-5C11A927A706}"/>
              </a:ext>
            </a:extLst>
          </p:cNvPr>
          <p:cNvSpPr>
            <a:spLocks noGrp="1"/>
          </p:cNvSpPr>
          <p:nvPr>
            <p:ph type="body" sz="quarter" idx="58" hasCustomPrompt="1"/>
          </p:nvPr>
        </p:nvSpPr>
        <p:spPr>
          <a:xfrm>
            <a:off x="2361520" y="4519138"/>
            <a:ext cx="2149559" cy="325986"/>
          </a:xfrm>
          <a:prstGeom prst="rect">
            <a:avLst/>
          </a:prstGeom>
        </p:spPr>
        <p:txBody>
          <a:bodyPr bIns="0">
            <a:noAutofit/>
          </a:bodyPr>
          <a:lstStyle>
            <a:lvl1pPr marL="0" indent="0" algn="l">
              <a:spcBef>
                <a:spcPts val="488"/>
              </a:spcBef>
              <a:buNone/>
              <a:defRPr sz="1625" b="1">
                <a:solidFill>
                  <a:schemeClr val="tx1"/>
                </a:solidFill>
                <a:latin typeface="+mj-lt"/>
              </a:defRPr>
            </a:lvl1pPr>
            <a:lvl2pPr marL="371475" indent="0" algn="ctr">
              <a:buNone/>
              <a:defRPr sz="1625" b="1">
                <a:solidFill>
                  <a:schemeClr val="tx1"/>
                </a:solidFill>
                <a:latin typeface="+mj-lt"/>
              </a:defRPr>
            </a:lvl2pPr>
            <a:lvl3pPr marL="742950" indent="0" algn="ctr">
              <a:buNone/>
              <a:defRPr sz="1625" b="1">
                <a:solidFill>
                  <a:schemeClr val="tx1"/>
                </a:solidFill>
                <a:latin typeface="+mj-lt"/>
              </a:defRPr>
            </a:lvl3pPr>
            <a:lvl4pPr marL="1114425" indent="0" algn="ctr">
              <a:buNone/>
              <a:defRPr sz="1625" b="1">
                <a:solidFill>
                  <a:schemeClr val="tx1"/>
                </a:solidFill>
                <a:latin typeface="+mj-lt"/>
              </a:defRPr>
            </a:lvl4pPr>
            <a:lvl5pPr marL="1485900" indent="0" algn="ctr">
              <a:buNone/>
              <a:defRPr sz="1625" b="1">
                <a:solidFill>
                  <a:schemeClr val="tx1"/>
                </a:solidFill>
                <a:latin typeface="+mj-lt"/>
              </a:defRPr>
            </a:lvl5pPr>
          </a:lstStyle>
          <a:p>
            <a:pPr lvl="0"/>
            <a:r>
              <a:rPr lang="en-US" noProof="0"/>
              <a:t>Person 4 Name</a:t>
            </a:r>
          </a:p>
        </p:txBody>
      </p:sp>
      <p:sp>
        <p:nvSpPr>
          <p:cNvPr id="72" name="Text Placeholder 17">
            <a:extLst>
              <a:ext uri="{FF2B5EF4-FFF2-40B4-BE49-F238E27FC236}">
                <a16:creationId xmlns:a16="http://schemas.microsoft.com/office/drawing/2014/main" id="{4D96D406-D0F6-4E2D-BAE8-7B011D620FED}"/>
              </a:ext>
            </a:extLst>
          </p:cNvPr>
          <p:cNvSpPr>
            <a:spLocks noGrp="1"/>
          </p:cNvSpPr>
          <p:nvPr>
            <p:ph type="body" sz="quarter" idx="59" hasCustomPrompt="1"/>
          </p:nvPr>
        </p:nvSpPr>
        <p:spPr>
          <a:xfrm>
            <a:off x="2363098" y="4847949"/>
            <a:ext cx="2148282" cy="244923"/>
          </a:xfrm>
          <a:prstGeom prst="rect">
            <a:avLst/>
          </a:prstGeom>
        </p:spPr>
        <p:txBody>
          <a:bodyPr tIns="0">
            <a:noAutofit/>
          </a:bodyPr>
          <a:lstStyle>
            <a:lvl1pPr marL="0" indent="0" algn="l">
              <a:spcBef>
                <a:spcPts val="488"/>
              </a:spcBef>
              <a:buNone/>
              <a:defRPr sz="1138" b="0" i="1">
                <a:solidFill>
                  <a:schemeClr val="tx2"/>
                </a:solidFill>
                <a:latin typeface="+mn-lt"/>
              </a:defRPr>
            </a:lvl1pPr>
            <a:lvl2pPr marL="371475" indent="0" algn="ctr">
              <a:buNone/>
              <a:defRPr sz="1625" b="1">
                <a:solidFill>
                  <a:schemeClr val="tx1"/>
                </a:solidFill>
                <a:latin typeface="+mj-lt"/>
              </a:defRPr>
            </a:lvl2pPr>
            <a:lvl3pPr marL="742950" indent="0" algn="ctr">
              <a:buNone/>
              <a:defRPr sz="1625" b="1">
                <a:solidFill>
                  <a:schemeClr val="tx1"/>
                </a:solidFill>
                <a:latin typeface="+mj-lt"/>
              </a:defRPr>
            </a:lvl3pPr>
            <a:lvl4pPr marL="1114425" indent="0" algn="ctr">
              <a:buNone/>
              <a:defRPr sz="1625" b="1">
                <a:solidFill>
                  <a:schemeClr val="tx1"/>
                </a:solidFill>
                <a:latin typeface="+mj-lt"/>
              </a:defRPr>
            </a:lvl4pPr>
            <a:lvl5pPr marL="1485900" indent="0" algn="ctr">
              <a:buNone/>
              <a:defRPr sz="1625" b="1">
                <a:solidFill>
                  <a:schemeClr val="tx1"/>
                </a:solidFill>
                <a:latin typeface="+mj-lt"/>
              </a:defRPr>
            </a:lvl5pPr>
          </a:lstStyle>
          <a:p>
            <a:pPr lvl="0"/>
            <a:r>
              <a:rPr lang="en-US" noProof="0"/>
              <a:t>Team Member Title</a:t>
            </a:r>
          </a:p>
        </p:txBody>
      </p:sp>
      <p:sp>
        <p:nvSpPr>
          <p:cNvPr id="73" name="Picture Placeholder 7">
            <a:extLst>
              <a:ext uri="{FF2B5EF4-FFF2-40B4-BE49-F238E27FC236}">
                <a16:creationId xmlns:a16="http://schemas.microsoft.com/office/drawing/2014/main" id="{5668E7D0-A78F-45EC-BEC4-CAB0E6F96F3D}"/>
              </a:ext>
            </a:extLst>
          </p:cNvPr>
          <p:cNvSpPr>
            <a:spLocks noGrp="1"/>
          </p:cNvSpPr>
          <p:nvPr>
            <p:ph type="pic" sz="quarter" idx="60"/>
          </p:nvPr>
        </p:nvSpPr>
        <p:spPr>
          <a:xfrm>
            <a:off x="8417675" y="4316113"/>
            <a:ext cx="960121" cy="960120"/>
          </a:xfrm>
          <a:prstGeom prst="rect">
            <a:avLst/>
          </a:prstGeom>
        </p:spPr>
        <p:txBody>
          <a:bodyPr anchor="ctr" anchorCtr="0">
            <a:normAutofit/>
          </a:bodyPr>
          <a:lstStyle>
            <a:lvl1pPr marL="0" indent="0" algn="ctr">
              <a:buNone/>
              <a:defRPr sz="1138"/>
            </a:lvl1pPr>
          </a:lstStyle>
          <a:p>
            <a:r>
              <a:rPr lang="en-US" noProof="0"/>
              <a:t>Click icon to add picture</a:t>
            </a:r>
          </a:p>
        </p:txBody>
      </p:sp>
      <p:sp>
        <p:nvSpPr>
          <p:cNvPr id="74" name="Rectangle 73">
            <a:extLst>
              <a:ext uri="{FF2B5EF4-FFF2-40B4-BE49-F238E27FC236}">
                <a16:creationId xmlns:a16="http://schemas.microsoft.com/office/drawing/2014/main" id="{E02DAEE6-8B1C-4222-949F-830F7C3A4E16}"/>
              </a:ext>
            </a:extLst>
          </p:cNvPr>
          <p:cNvSpPr/>
          <p:nvPr userDrawn="1"/>
        </p:nvSpPr>
        <p:spPr>
          <a:xfrm>
            <a:off x="9377795" y="4316113"/>
            <a:ext cx="2395728" cy="96012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noProof="0"/>
          </a:p>
        </p:txBody>
      </p:sp>
      <p:sp>
        <p:nvSpPr>
          <p:cNvPr id="75" name="Text Placeholder 17">
            <a:extLst>
              <a:ext uri="{FF2B5EF4-FFF2-40B4-BE49-F238E27FC236}">
                <a16:creationId xmlns:a16="http://schemas.microsoft.com/office/drawing/2014/main" id="{3CE9A073-35B5-4F1C-85E3-4BB12A5F4358}"/>
              </a:ext>
            </a:extLst>
          </p:cNvPr>
          <p:cNvSpPr>
            <a:spLocks noGrp="1"/>
          </p:cNvSpPr>
          <p:nvPr>
            <p:ph type="body" sz="quarter" idx="61" hasCustomPrompt="1"/>
          </p:nvPr>
        </p:nvSpPr>
        <p:spPr>
          <a:xfrm>
            <a:off x="9500729" y="4519138"/>
            <a:ext cx="2149559" cy="325986"/>
          </a:xfrm>
          <a:prstGeom prst="rect">
            <a:avLst/>
          </a:prstGeom>
        </p:spPr>
        <p:txBody>
          <a:bodyPr bIns="0">
            <a:noAutofit/>
          </a:bodyPr>
          <a:lstStyle>
            <a:lvl1pPr marL="0" indent="0" algn="l">
              <a:spcBef>
                <a:spcPts val="488"/>
              </a:spcBef>
              <a:buNone/>
              <a:defRPr sz="1625" b="1">
                <a:solidFill>
                  <a:schemeClr val="tx1"/>
                </a:solidFill>
                <a:latin typeface="+mj-lt"/>
              </a:defRPr>
            </a:lvl1pPr>
            <a:lvl2pPr marL="371475" indent="0" algn="ctr">
              <a:buNone/>
              <a:defRPr sz="1625" b="1">
                <a:solidFill>
                  <a:schemeClr val="tx1"/>
                </a:solidFill>
                <a:latin typeface="+mj-lt"/>
              </a:defRPr>
            </a:lvl2pPr>
            <a:lvl3pPr marL="742950" indent="0" algn="ctr">
              <a:buNone/>
              <a:defRPr sz="1625" b="1">
                <a:solidFill>
                  <a:schemeClr val="tx1"/>
                </a:solidFill>
                <a:latin typeface="+mj-lt"/>
              </a:defRPr>
            </a:lvl3pPr>
            <a:lvl4pPr marL="1114425" indent="0" algn="ctr">
              <a:buNone/>
              <a:defRPr sz="1625" b="1">
                <a:solidFill>
                  <a:schemeClr val="tx1"/>
                </a:solidFill>
                <a:latin typeface="+mj-lt"/>
              </a:defRPr>
            </a:lvl4pPr>
            <a:lvl5pPr marL="1485900" indent="0" algn="ctr">
              <a:buNone/>
              <a:defRPr sz="1625" b="1">
                <a:solidFill>
                  <a:schemeClr val="tx1"/>
                </a:solidFill>
                <a:latin typeface="+mj-lt"/>
              </a:defRPr>
            </a:lvl5pPr>
          </a:lstStyle>
          <a:p>
            <a:pPr lvl="0"/>
            <a:r>
              <a:rPr lang="en-US" noProof="0"/>
              <a:t>Person 6 Name</a:t>
            </a:r>
          </a:p>
        </p:txBody>
      </p:sp>
      <p:sp>
        <p:nvSpPr>
          <p:cNvPr id="76" name="Text Placeholder 17">
            <a:extLst>
              <a:ext uri="{FF2B5EF4-FFF2-40B4-BE49-F238E27FC236}">
                <a16:creationId xmlns:a16="http://schemas.microsoft.com/office/drawing/2014/main" id="{F7309B33-C344-4C68-8156-822D38F43FED}"/>
              </a:ext>
            </a:extLst>
          </p:cNvPr>
          <p:cNvSpPr>
            <a:spLocks noGrp="1"/>
          </p:cNvSpPr>
          <p:nvPr>
            <p:ph type="body" sz="quarter" idx="62" hasCustomPrompt="1"/>
          </p:nvPr>
        </p:nvSpPr>
        <p:spPr>
          <a:xfrm>
            <a:off x="9502308" y="4847949"/>
            <a:ext cx="2148282" cy="244923"/>
          </a:xfrm>
          <a:prstGeom prst="rect">
            <a:avLst/>
          </a:prstGeom>
        </p:spPr>
        <p:txBody>
          <a:bodyPr tIns="0">
            <a:noAutofit/>
          </a:bodyPr>
          <a:lstStyle>
            <a:lvl1pPr marL="0" indent="0" algn="l">
              <a:spcBef>
                <a:spcPts val="488"/>
              </a:spcBef>
              <a:buNone/>
              <a:defRPr sz="1138" b="0" i="1">
                <a:solidFill>
                  <a:schemeClr val="tx2"/>
                </a:solidFill>
                <a:latin typeface="+mn-lt"/>
              </a:defRPr>
            </a:lvl1pPr>
            <a:lvl2pPr marL="371475" indent="0" algn="ctr">
              <a:buNone/>
              <a:defRPr sz="1625" b="1">
                <a:solidFill>
                  <a:schemeClr val="tx1"/>
                </a:solidFill>
                <a:latin typeface="+mj-lt"/>
              </a:defRPr>
            </a:lvl2pPr>
            <a:lvl3pPr marL="742950" indent="0" algn="ctr">
              <a:buNone/>
              <a:defRPr sz="1625" b="1">
                <a:solidFill>
                  <a:schemeClr val="tx1"/>
                </a:solidFill>
                <a:latin typeface="+mj-lt"/>
              </a:defRPr>
            </a:lvl3pPr>
            <a:lvl4pPr marL="1114425" indent="0" algn="ctr">
              <a:buNone/>
              <a:defRPr sz="1625" b="1">
                <a:solidFill>
                  <a:schemeClr val="tx1"/>
                </a:solidFill>
                <a:latin typeface="+mj-lt"/>
              </a:defRPr>
            </a:lvl4pPr>
            <a:lvl5pPr marL="1485900" indent="0" algn="ctr">
              <a:buNone/>
              <a:defRPr sz="1625" b="1">
                <a:solidFill>
                  <a:schemeClr val="tx1"/>
                </a:solidFill>
                <a:latin typeface="+mj-lt"/>
              </a:defRPr>
            </a:lvl5pPr>
          </a:lstStyle>
          <a:p>
            <a:pPr lvl="0"/>
            <a:r>
              <a:rPr lang="en-US" noProof="0"/>
              <a:t>Team Member Title</a:t>
            </a:r>
          </a:p>
        </p:txBody>
      </p:sp>
      <p:sp>
        <p:nvSpPr>
          <p:cNvPr id="77" name="Picture Placeholder 7">
            <a:extLst>
              <a:ext uri="{FF2B5EF4-FFF2-40B4-BE49-F238E27FC236}">
                <a16:creationId xmlns:a16="http://schemas.microsoft.com/office/drawing/2014/main" id="{D6B0782E-8C48-4FC4-B086-A5606E01F5DB}"/>
              </a:ext>
            </a:extLst>
          </p:cNvPr>
          <p:cNvSpPr>
            <a:spLocks noGrp="1"/>
          </p:cNvSpPr>
          <p:nvPr>
            <p:ph type="pic" sz="quarter" idx="63"/>
          </p:nvPr>
        </p:nvSpPr>
        <p:spPr>
          <a:xfrm>
            <a:off x="4844182" y="4316113"/>
            <a:ext cx="960121" cy="960120"/>
          </a:xfrm>
          <a:prstGeom prst="rect">
            <a:avLst/>
          </a:prstGeom>
        </p:spPr>
        <p:txBody>
          <a:bodyPr anchor="ctr" anchorCtr="0">
            <a:normAutofit/>
          </a:bodyPr>
          <a:lstStyle>
            <a:lvl1pPr marL="0" indent="0" algn="ctr">
              <a:buNone/>
              <a:defRPr sz="1138"/>
            </a:lvl1pPr>
          </a:lstStyle>
          <a:p>
            <a:r>
              <a:rPr lang="en-US" noProof="0"/>
              <a:t>Click icon to add picture</a:t>
            </a:r>
          </a:p>
        </p:txBody>
      </p:sp>
      <p:sp>
        <p:nvSpPr>
          <p:cNvPr id="78" name="Rectangle 77">
            <a:extLst>
              <a:ext uri="{FF2B5EF4-FFF2-40B4-BE49-F238E27FC236}">
                <a16:creationId xmlns:a16="http://schemas.microsoft.com/office/drawing/2014/main" id="{F8A195F5-3125-484A-954D-EB0E743F6947}"/>
              </a:ext>
            </a:extLst>
          </p:cNvPr>
          <p:cNvSpPr/>
          <p:nvPr userDrawn="1"/>
        </p:nvSpPr>
        <p:spPr>
          <a:xfrm>
            <a:off x="5804304" y="4316113"/>
            <a:ext cx="2399617" cy="96012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noProof="0"/>
          </a:p>
        </p:txBody>
      </p:sp>
      <p:sp>
        <p:nvSpPr>
          <p:cNvPr id="79" name="Text Placeholder 17">
            <a:extLst>
              <a:ext uri="{FF2B5EF4-FFF2-40B4-BE49-F238E27FC236}">
                <a16:creationId xmlns:a16="http://schemas.microsoft.com/office/drawing/2014/main" id="{428D2D4B-ED0B-40E0-9ECD-C95A19039902}"/>
              </a:ext>
            </a:extLst>
          </p:cNvPr>
          <p:cNvSpPr>
            <a:spLocks noGrp="1"/>
          </p:cNvSpPr>
          <p:nvPr>
            <p:ph type="body" sz="quarter" idx="64" hasCustomPrompt="1"/>
          </p:nvPr>
        </p:nvSpPr>
        <p:spPr>
          <a:xfrm>
            <a:off x="5927237" y="4519138"/>
            <a:ext cx="2149559" cy="325986"/>
          </a:xfrm>
          <a:prstGeom prst="rect">
            <a:avLst/>
          </a:prstGeom>
        </p:spPr>
        <p:txBody>
          <a:bodyPr bIns="0">
            <a:noAutofit/>
          </a:bodyPr>
          <a:lstStyle>
            <a:lvl1pPr marL="0" indent="0" algn="l">
              <a:spcBef>
                <a:spcPts val="488"/>
              </a:spcBef>
              <a:buNone/>
              <a:defRPr sz="1625" b="1">
                <a:solidFill>
                  <a:schemeClr val="tx1"/>
                </a:solidFill>
                <a:latin typeface="+mj-lt"/>
              </a:defRPr>
            </a:lvl1pPr>
            <a:lvl2pPr marL="371475" indent="0" algn="ctr">
              <a:buNone/>
              <a:defRPr sz="1625" b="1">
                <a:solidFill>
                  <a:schemeClr val="tx1"/>
                </a:solidFill>
                <a:latin typeface="+mj-lt"/>
              </a:defRPr>
            </a:lvl2pPr>
            <a:lvl3pPr marL="742950" indent="0" algn="ctr">
              <a:buNone/>
              <a:defRPr sz="1625" b="1">
                <a:solidFill>
                  <a:schemeClr val="tx1"/>
                </a:solidFill>
                <a:latin typeface="+mj-lt"/>
              </a:defRPr>
            </a:lvl3pPr>
            <a:lvl4pPr marL="1114425" indent="0" algn="ctr">
              <a:buNone/>
              <a:defRPr sz="1625" b="1">
                <a:solidFill>
                  <a:schemeClr val="tx1"/>
                </a:solidFill>
                <a:latin typeface="+mj-lt"/>
              </a:defRPr>
            </a:lvl4pPr>
            <a:lvl5pPr marL="1485900" indent="0" algn="ctr">
              <a:buNone/>
              <a:defRPr sz="1625" b="1">
                <a:solidFill>
                  <a:schemeClr val="tx1"/>
                </a:solidFill>
                <a:latin typeface="+mj-lt"/>
              </a:defRPr>
            </a:lvl5pPr>
          </a:lstStyle>
          <a:p>
            <a:pPr lvl="0"/>
            <a:r>
              <a:rPr lang="en-US" noProof="0"/>
              <a:t>Person 5 Name</a:t>
            </a:r>
          </a:p>
        </p:txBody>
      </p:sp>
      <p:sp>
        <p:nvSpPr>
          <p:cNvPr id="80" name="Text Placeholder 17">
            <a:extLst>
              <a:ext uri="{FF2B5EF4-FFF2-40B4-BE49-F238E27FC236}">
                <a16:creationId xmlns:a16="http://schemas.microsoft.com/office/drawing/2014/main" id="{35125C72-EAD5-4723-BBD0-6B22FA07855D}"/>
              </a:ext>
            </a:extLst>
          </p:cNvPr>
          <p:cNvSpPr>
            <a:spLocks noGrp="1"/>
          </p:cNvSpPr>
          <p:nvPr>
            <p:ph type="body" sz="quarter" idx="65" hasCustomPrompt="1"/>
          </p:nvPr>
        </p:nvSpPr>
        <p:spPr>
          <a:xfrm>
            <a:off x="5928814" y="4847949"/>
            <a:ext cx="2148282" cy="244923"/>
          </a:xfrm>
          <a:prstGeom prst="rect">
            <a:avLst/>
          </a:prstGeom>
        </p:spPr>
        <p:txBody>
          <a:bodyPr tIns="0">
            <a:noAutofit/>
          </a:bodyPr>
          <a:lstStyle>
            <a:lvl1pPr marL="0" indent="0" algn="l">
              <a:spcBef>
                <a:spcPts val="488"/>
              </a:spcBef>
              <a:buNone/>
              <a:defRPr sz="1138" b="0" i="1">
                <a:solidFill>
                  <a:schemeClr val="tx2"/>
                </a:solidFill>
                <a:latin typeface="+mn-lt"/>
              </a:defRPr>
            </a:lvl1pPr>
            <a:lvl2pPr marL="371475" indent="0" algn="ctr">
              <a:buNone/>
              <a:defRPr sz="1625" b="1">
                <a:solidFill>
                  <a:schemeClr val="tx1"/>
                </a:solidFill>
                <a:latin typeface="+mj-lt"/>
              </a:defRPr>
            </a:lvl2pPr>
            <a:lvl3pPr marL="742950" indent="0" algn="ctr">
              <a:buNone/>
              <a:defRPr sz="1625" b="1">
                <a:solidFill>
                  <a:schemeClr val="tx1"/>
                </a:solidFill>
                <a:latin typeface="+mj-lt"/>
              </a:defRPr>
            </a:lvl3pPr>
            <a:lvl4pPr marL="1114425" indent="0" algn="ctr">
              <a:buNone/>
              <a:defRPr sz="1625" b="1">
                <a:solidFill>
                  <a:schemeClr val="tx1"/>
                </a:solidFill>
                <a:latin typeface="+mj-lt"/>
              </a:defRPr>
            </a:lvl4pPr>
            <a:lvl5pPr marL="1485900" indent="0" algn="ctr">
              <a:buNone/>
              <a:defRPr sz="1625" b="1">
                <a:solidFill>
                  <a:schemeClr val="tx1"/>
                </a:solidFill>
                <a:latin typeface="+mj-lt"/>
              </a:defRPr>
            </a:lvl5pPr>
          </a:lstStyle>
          <a:p>
            <a:pPr lvl="0"/>
            <a:r>
              <a:rPr lang="en-US" noProof="0"/>
              <a:t>Team Member Title</a:t>
            </a:r>
          </a:p>
        </p:txBody>
      </p:sp>
      <p:sp>
        <p:nvSpPr>
          <p:cNvPr id="33" name="Rectangle 63" descr="Rectangle shape">
            <a:extLst>
              <a:ext uri="{FF2B5EF4-FFF2-40B4-BE49-F238E27FC236}">
                <a16:creationId xmlns:a16="http://schemas.microsoft.com/office/drawing/2014/main" id="{ACFA1245-86BF-45AA-B492-5CE7275AFF80}"/>
              </a:ext>
            </a:extLst>
          </p:cNvPr>
          <p:cNvSpPr/>
          <p:nvPr userDrawn="1"/>
        </p:nvSpPr>
        <p:spPr>
          <a:xfrm>
            <a:off x="1" y="1516317"/>
            <a:ext cx="8076794"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noProof="0"/>
          </a:p>
        </p:txBody>
      </p:sp>
    </p:spTree>
    <p:extLst>
      <p:ext uri="{BB962C8B-B14F-4D97-AF65-F5344CB8AC3E}">
        <p14:creationId xmlns:p14="http://schemas.microsoft.com/office/powerpoint/2010/main" val="870026961"/>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Thanks Content Layout">
    <p:spTree>
      <p:nvGrpSpPr>
        <p:cNvPr id="1" name=""/>
        <p:cNvGrpSpPr/>
        <p:nvPr/>
      </p:nvGrpSpPr>
      <p:grpSpPr>
        <a:xfrm>
          <a:off x="0" y="0"/>
          <a:ext cx="0" cy="0"/>
          <a:chOff x="0" y="0"/>
          <a:chExt cx="0" cy="0"/>
        </a:xfrm>
      </p:grpSpPr>
      <p:sp>
        <p:nvSpPr>
          <p:cNvPr id="22" name="Прямоугольник 21">
            <a:extLst>
              <a:ext uri="{FF2B5EF4-FFF2-40B4-BE49-F238E27FC236}">
                <a16:creationId xmlns:a16="http://schemas.microsoft.com/office/drawing/2014/main" id="{59E029D3-A2D2-4959-AD45-2926DF4C67CC}"/>
              </a:ext>
            </a:extLst>
          </p:cNvPr>
          <p:cNvSpPr/>
          <p:nvPr userDrawn="1"/>
        </p:nvSpPr>
        <p:spPr>
          <a:xfrm>
            <a:off x="0" y="0"/>
            <a:ext cx="12192000" cy="6858000"/>
          </a:xfrm>
          <a:prstGeom prst="rect">
            <a:avLst/>
          </a:prstGeom>
          <a:blipFill>
            <a:blip r:embed="rId2"/>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noProof="0"/>
          </a:p>
        </p:txBody>
      </p:sp>
      <p:sp>
        <p:nvSpPr>
          <p:cNvPr id="3" name="Прямоугольник 2">
            <a:extLst>
              <a:ext uri="{FF2B5EF4-FFF2-40B4-BE49-F238E27FC236}">
                <a16:creationId xmlns:a16="http://schemas.microsoft.com/office/drawing/2014/main" id="{49A919AF-E573-4B3C-8E98-F501EABA1B1B}"/>
              </a:ext>
            </a:extLst>
          </p:cNvPr>
          <p:cNvSpPr/>
          <p:nvPr userDrawn="1"/>
        </p:nvSpPr>
        <p:spPr>
          <a:xfrm>
            <a:off x="4108011" y="765175"/>
            <a:ext cx="3990526" cy="175615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noProof="0"/>
          </a:p>
        </p:txBody>
      </p:sp>
      <p:sp>
        <p:nvSpPr>
          <p:cNvPr id="20" name="Rectangle 18" descr="Rectangle shape">
            <a:extLst>
              <a:ext uri="{FF2B5EF4-FFF2-40B4-BE49-F238E27FC236}">
                <a16:creationId xmlns:a16="http://schemas.microsoft.com/office/drawing/2014/main" id="{456AD312-1A1E-4043-B08C-1410D3EDEC27}"/>
              </a:ext>
            </a:extLst>
          </p:cNvPr>
          <p:cNvSpPr/>
          <p:nvPr userDrawn="1"/>
        </p:nvSpPr>
        <p:spPr>
          <a:xfrm>
            <a:off x="1" y="5262290"/>
            <a:ext cx="12191999" cy="7772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n-US" sz="1463" noProof="0"/>
          </a:p>
        </p:txBody>
      </p:sp>
      <p:sp>
        <p:nvSpPr>
          <p:cNvPr id="6" name="Slide Number Placeholder 5">
            <a:extLst>
              <a:ext uri="{FF2B5EF4-FFF2-40B4-BE49-F238E27FC236}">
                <a16:creationId xmlns:a16="http://schemas.microsoft.com/office/drawing/2014/main" id="{ECEEB3FF-7F57-482E-BA1B-44AD9E95F077}"/>
              </a:ext>
            </a:extLst>
          </p:cNvPr>
          <p:cNvSpPr>
            <a:spLocks noGrp="1"/>
          </p:cNvSpPr>
          <p:nvPr>
            <p:ph type="sldNum" sz="quarter" idx="12"/>
          </p:nvPr>
        </p:nvSpPr>
        <p:spPr>
          <a:xfrm>
            <a:off x="8610601" y="6356352"/>
            <a:ext cx="2743200" cy="365125"/>
          </a:xfrm>
          <a:prstGeom prst="rect">
            <a:avLst/>
          </a:prstGeom>
        </p:spPr>
        <p:txBody>
          <a:bodyPr/>
          <a:lstStyle/>
          <a:p>
            <a:fld id="{D9BB3731-526F-4638-85F8-715D717FFC12}" type="slidenum">
              <a:rPr lang="en-US" noProof="0" smtClean="0"/>
              <a:t>‹#›</a:t>
            </a:fld>
            <a:endParaRPr lang="en-US" noProof="0"/>
          </a:p>
        </p:txBody>
      </p:sp>
      <p:sp>
        <p:nvSpPr>
          <p:cNvPr id="12" name="Title 1">
            <a:extLst>
              <a:ext uri="{FF2B5EF4-FFF2-40B4-BE49-F238E27FC236}">
                <a16:creationId xmlns:a16="http://schemas.microsoft.com/office/drawing/2014/main" id="{0824308D-CE80-4FF7-81BB-AFBECF7EA2C0}"/>
              </a:ext>
            </a:extLst>
          </p:cNvPr>
          <p:cNvSpPr>
            <a:spLocks noGrp="1"/>
          </p:cNvSpPr>
          <p:nvPr>
            <p:ph type="title" hasCustomPrompt="1"/>
          </p:nvPr>
        </p:nvSpPr>
        <p:spPr>
          <a:xfrm>
            <a:off x="4093465" y="2521330"/>
            <a:ext cx="4005072" cy="2740961"/>
          </a:xfrm>
          <a:prstGeom prst="rect">
            <a:avLst/>
          </a:prstGeom>
          <a:solidFill>
            <a:schemeClr val="tx1"/>
          </a:solidFill>
        </p:spPr>
        <p:txBody>
          <a:bodyPr tIns="72000" rIns="72000" bIns="792000" anchor="b">
            <a:normAutofit/>
          </a:bodyPr>
          <a:lstStyle>
            <a:lvl1pPr algn="ctr">
              <a:lnSpc>
                <a:spcPct val="85000"/>
              </a:lnSpc>
              <a:defRPr lang="ru-RU" sz="4875" b="1" kern="1200" dirty="0">
                <a:solidFill>
                  <a:schemeClr val="bg2"/>
                </a:solidFill>
                <a:latin typeface="+mj-lt"/>
                <a:ea typeface="+mn-ea"/>
                <a:cs typeface="+mn-cs"/>
              </a:defRPr>
            </a:lvl1pPr>
          </a:lstStyle>
          <a:p>
            <a:r>
              <a:rPr lang="en-US" noProof="0"/>
              <a:t>THANK</a:t>
            </a:r>
            <a:br>
              <a:rPr lang="en-US" noProof="0"/>
            </a:br>
            <a:r>
              <a:rPr lang="en-US" noProof="0"/>
              <a:t>YOU!</a:t>
            </a:r>
          </a:p>
        </p:txBody>
      </p:sp>
      <p:sp>
        <p:nvSpPr>
          <p:cNvPr id="14" name="Picture Placeholder 13">
            <a:extLst>
              <a:ext uri="{FF2B5EF4-FFF2-40B4-BE49-F238E27FC236}">
                <a16:creationId xmlns:a16="http://schemas.microsoft.com/office/drawing/2014/main" id="{2E46EE0C-8420-4BA8-9E2D-0780DB1E6509}"/>
              </a:ext>
            </a:extLst>
          </p:cNvPr>
          <p:cNvSpPr>
            <a:spLocks noGrp="1"/>
          </p:cNvSpPr>
          <p:nvPr>
            <p:ph type="pic" sz="quarter" idx="16"/>
          </p:nvPr>
        </p:nvSpPr>
        <p:spPr>
          <a:xfrm>
            <a:off x="4930141" y="1338610"/>
            <a:ext cx="2331721" cy="539496"/>
          </a:xfrm>
          <a:prstGeom prst="rect">
            <a:avLst/>
          </a:prstGeom>
          <a:ln>
            <a:noFill/>
          </a:ln>
        </p:spPr>
        <p:txBody>
          <a:bodyPr anchor="ctr" anchorCtr="0">
            <a:noAutofit/>
          </a:bodyPr>
          <a:lstStyle>
            <a:lvl1pPr marL="0" indent="0" algn="ctr">
              <a:buNone/>
              <a:defRPr sz="1138">
                <a:solidFill>
                  <a:schemeClr val="bg2"/>
                </a:solidFill>
              </a:defRPr>
            </a:lvl1pPr>
          </a:lstStyle>
          <a:p>
            <a:r>
              <a:rPr lang="en-US" noProof="0"/>
              <a:t>Click icon to add picture</a:t>
            </a:r>
          </a:p>
        </p:txBody>
      </p:sp>
      <p:sp>
        <p:nvSpPr>
          <p:cNvPr id="5" name="Text Placeholder 4">
            <a:extLst>
              <a:ext uri="{FF2B5EF4-FFF2-40B4-BE49-F238E27FC236}">
                <a16:creationId xmlns:a16="http://schemas.microsoft.com/office/drawing/2014/main" id="{181ACAC3-4604-4C09-A60E-353A71E93E1A}"/>
              </a:ext>
            </a:extLst>
          </p:cNvPr>
          <p:cNvSpPr>
            <a:spLocks noGrp="1"/>
          </p:cNvSpPr>
          <p:nvPr>
            <p:ph type="body" sz="quarter" idx="17" hasCustomPrompt="1"/>
          </p:nvPr>
        </p:nvSpPr>
        <p:spPr>
          <a:xfrm>
            <a:off x="4618039" y="4541163"/>
            <a:ext cx="3038475" cy="590550"/>
          </a:xfrm>
          <a:prstGeom prst="rect">
            <a:avLst/>
          </a:prstGeom>
        </p:spPr>
        <p:txBody>
          <a:bodyPr/>
          <a:lstStyle>
            <a:lvl1pPr marL="0" indent="0" algn="ctr">
              <a:buNone/>
              <a:defRPr b="1" i="0">
                <a:solidFill>
                  <a:schemeClr val="bg1"/>
                </a:solidFill>
              </a:defRPr>
            </a:lvl1pPr>
          </a:lstStyle>
          <a:p>
            <a:pPr lvl="0"/>
            <a:r>
              <a:rPr lang="en-US" noProof="0"/>
              <a:t>August Bergqvist</a:t>
            </a:r>
          </a:p>
        </p:txBody>
      </p:sp>
      <p:sp>
        <p:nvSpPr>
          <p:cNvPr id="13" name="Text Placeholder 12">
            <a:extLst>
              <a:ext uri="{FF2B5EF4-FFF2-40B4-BE49-F238E27FC236}">
                <a16:creationId xmlns:a16="http://schemas.microsoft.com/office/drawing/2014/main" id="{67AD3B8E-A11F-4EAE-94E5-5A918EEFB778}"/>
              </a:ext>
            </a:extLst>
          </p:cNvPr>
          <p:cNvSpPr>
            <a:spLocks noGrp="1"/>
          </p:cNvSpPr>
          <p:nvPr>
            <p:ph type="body" sz="quarter" idx="15" hasCustomPrompt="1"/>
          </p:nvPr>
        </p:nvSpPr>
        <p:spPr>
          <a:xfrm>
            <a:off x="1078558" y="5378325"/>
            <a:ext cx="1800225" cy="280988"/>
          </a:xfrm>
          <a:prstGeom prst="rect">
            <a:avLst/>
          </a:prstGeom>
        </p:spPr>
        <p:txBody>
          <a:bodyPr lIns="0" tIns="0" rIns="0" bIns="0" anchor="ctr" anchorCtr="0">
            <a:noAutofit/>
          </a:bodyPr>
          <a:lstStyle>
            <a:lvl1pPr marL="0" indent="0">
              <a:buNone/>
              <a:defRPr sz="1463" b="1" i="1">
                <a:solidFill>
                  <a:schemeClr val="tx2"/>
                </a:solidFill>
              </a:defRPr>
            </a:lvl1pPr>
            <a:lvl2pPr>
              <a:defRPr sz="1463">
                <a:solidFill>
                  <a:schemeClr val="bg2">
                    <a:lumMod val="40000"/>
                    <a:lumOff val="60000"/>
                  </a:schemeClr>
                </a:solidFill>
              </a:defRPr>
            </a:lvl2pPr>
            <a:lvl3pPr>
              <a:defRPr sz="1463">
                <a:solidFill>
                  <a:schemeClr val="bg2">
                    <a:lumMod val="40000"/>
                    <a:lumOff val="60000"/>
                  </a:schemeClr>
                </a:solidFill>
              </a:defRPr>
            </a:lvl3pPr>
            <a:lvl4pPr>
              <a:defRPr sz="1463">
                <a:solidFill>
                  <a:schemeClr val="bg2">
                    <a:lumMod val="40000"/>
                    <a:lumOff val="60000"/>
                  </a:schemeClr>
                </a:solidFill>
              </a:defRPr>
            </a:lvl4pPr>
            <a:lvl5pPr>
              <a:defRPr sz="1463">
                <a:solidFill>
                  <a:schemeClr val="bg2">
                    <a:lumMod val="40000"/>
                    <a:lumOff val="60000"/>
                  </a:schemeClr>
                </a:solidFill>
              </a:defRPr>
            </a:lvl5pPr>
          </a:lstStyle>
          <a:p>
            <a:pPr lvl="0"/>
            <a:r>
              <a:rPr lang="en-US" noProof="0"/>
              <a:t>Phone:</a:t>
            </a:r>
          </a:p>
        </p:txBody>
      </p:sp>
      <p:sp>
        <p:nvSpPr>
          <p:cNvPr id="15" name="Text Placeholder 16">
            <a:extLst>
              <a:ext uri="{FF2B5EF4-FFF2-40B4-BE49-F238E27FC236}">
                <a16:creationId xmlns:a16="http://schemas.microsoft.com/office/drawing/2014/main" id="{4C7CDA87-1949-494C-94DB-E50024738431}"/>
              </a:ext>
            </a:extLst>
          </p:cNvPr>
          <p:cNvSpPr>
            <a:spLocks noGrp="1"/>
          </p:cNvSpPr>
          <p:nvPr>
            <p:ph type="body" sz="quarter" idx="18" hasCustomPrompt="1"/>
          </p:nvPr>
        </p:nvSpPr>
        <p:spPr>
          <a:xfrm>
            <a:off x="1078558" y="5658104"/>
            <a:ext cx="2858011" cy="280109"/>
          </a:xfrm>
          <a:prstGeom prst="rect">
            <a:avLst/>
          </a:prstGeom>
        </p:spPr>
        <p:txBody>
          <a:bodyPr lIns="0" tIns="0" rIns="0" bIns="0">
            <a:noAutofit/>
          </a:bodyPr>
          <a:lstStyle>
            <a:lvl1pPr marL="0" indent="0">
              <a:buNone/>
              <a:defRPr sz="1625" b="1">
                <a:solidFill>
                  <a:schemeClr val="tx1"/>
                </a:solidFill>
                <a:latin typeface="+mj-lt"/>
              </a:defRPr>
            </a:lvl1pPr>
            <a:lvl2pPr>
              <a:defRPr sz="1138">
                <a:solidFill>
                  <a:schemeClr val="bg1"/>
                </a:solidFill>
              </a:defRPr>
            </a:lvl2pPr>
            <a:lvl3pPr>
              <a:defRPr sz="1138">
                <a:solidFill>
                  <a:schemeClr val="bg1"/>
                </a:solidFill>
              </a:defRPr>
            </a:lvl3pPr>
            <a:lvl4pPr>
              <a:defRPr sz="1138">
                <a:solidFill>
                  <a:schemeClr val="bg1"/>
                </a:solidFill>
              </a:defRPr>
            </a:lvl4pPr>
            <a:lvl5pPr>
              <a:defRPr sz="1138">
                <a:solidFill>
                  <a:schemeClr val="bg1"/>
                </a:solidFill>
              </a:defRPr>
            </a:lvl5pPr>
          </a:lstStyle>
          <a:p>
            <a:pPr lvl="0"/>
            <a:r>
              <a:rPr lang="en-US" noProof="0"/>
              <a:t>678-555-0177</a:t>
            </a:r>
          </a:p>
        </p:txBody>
      </p:sp>
      <p:sp>
        <p:nvSpPr>
          <p:cNvPr id="16" name="Text Placeholder 12">
            <a:extLst>
              <a:ext uri="{FF2B5EF4-FFF2-40B4-BE49-F238E27FC236}">
                <a16:creationId xmlns:a16="http://schemas.microsoft.com/office/drawing/2014/main" id="{8D20ADC7-EE42-4D0E-B17A-883FE693D6CF}"/>
              </a:ext>
            </a:extLst>
          </p:cNvPr>
          <p:cNvSpPr>
            <a:spLocks noGrp="1"/>
          </p:cNvSpPr>
          <p:nvPr>
            <p:ph type="body" sz="quarter" idx="19" hasCustomPrompt="1"/>
          </p:nvPr>
        </p:nvSpPr>
        <p:spPr>
          <a:xfrm>
            <a:off x="4108012" y="5377934"/>
            <a:ext cx="1800225" cy="280988"/>
          </a:xfrm>
          <a:prstGeom prst="rect">
            <a:avLst/>
          </a:prstGeom>
        </p:spPr>
        <p:txBody>
          <a:bodyPr lIns="0" tIns="0" rIns="0" bIns="0" anchor="ctr" anchorCtr="0">
            <a:noAutofit/>
          </a:bodyPr>
          <a:lstStyle>
            <a:lvl1pPr marL="0" indent="0">
              <a:buNone/>
              <a:defRPr sz="1463" b="1" i="1">
                <a:solidFill>
                  <a:schemeClr val="tx2"/>
                </a:solidFill>
              </a:defRPr>
            </a:lvl1pPr>
            <a:lvl2pPr>
              <a:defRPr sz="1463">
                <a:solidFill>
                  <a:schemeClr val="bg2">
                    <a:lumMod val="40000"/>
                    <a:lumOff val="60000"/>
                  </a:schemeClr>
                </a:solidFill>
              </a:defRPr>
            </a:lvl2pPr>
            <a:lvl3pPr>
              <a:defRPr sz="1463">
                <a:solidFill>
                  <a:schemeClr val="bg2">
                    <a:lumMod val="40000"/>
                    <a:lumOff val="60000"/>
                  </a:schemeClr>
                </a:solidFill>
              </a:defRPr>
            </a:lvl3pPr>
            <a:lvl4pPr>
              <a:defRPr sz="1463">
                <a:solidFill>
                  <a:schemeClr val="bg2">
                    <a:lumMod val="40000"/>
                    <a:lumOff val="60000"/>
                  </a:schemeClr>
                </a:solidFill>
              </a:defRPr>
            </a:lvl4pPr>
            <a:lvl5pPr>
              <a:defRPr sz="1463">
                <a:solidFill>
                  <a:schemeClr val="bg2">
                    <a:lumMod val="40000"/>
                    <a:lumOff val="60000"/>
                  </a:schemeClr>
                </a:solidFill>
              </a:defRPr>
            </a:lvl5pPr>
          </a:lstStyle>
          <a:p>
            <a:pPr lvl="0"/>
            <a:r>
              <a:rPr lang="en-US" noProof="0"/>
              <a:t>Email:</a:t>
            </a:r>
          </a:p>
        </p:txBody>
      </p:sp>
      <p:sp>
        <p:nvSpPr>
          <p:cNvPr id="17" name="Text Placeholder 16">
            <a:extLst>
              <a:ext uri="{FF2B5EF4-FFF2-40B4-BE49-F238E27FC236}">
                <a16:creationId xmlns:a16="http://schemas.microsoft.com/office/drawing/2014/main" id="{AD9FFFDD-8708-4CDD-974F-8A022BB26AA5}"/>
              </a:ext>
            </a:extLst>
          </p:cNvPr>
          <p:cNvSpPr>
            <a:spLocks noGrp="1"/>
          </p:cNvSpPr>
          <p:nvPr>
            <p:ph type="body" sz="quarter" idx="20" hasCustomPrompt="1"/>
          </p:nvPr>
        </p:nvSpPr>
        <p:spPr>
          <a:xfrm>
            <a:off x="4108012" y="5657711"/>
            <a:ext cx="3684587" cy="280500"/>
          </a:xfrm>
          <a:prstGeom prst="rect">
            <a:avLst/>
          </a:prstGeom>
        </p:spPr>
        <p:txBody>
          <a:bodyPr lIns="0" tIns="0" rIns="0" bIns="0">
            <a:noAutofit/>
          </a:bodyPr>
          <a:lstStyle>
            <a:lvl1pPr marL="0" indent="0">
              <a:buNone/>
              <a:defRPr sz="1625" b="1">
                <a:solidFill>
                  <a:schemeClr val="tx1"/>
                </a:solidFill>
                <a:latin typeface="+mj-lt"/>
              </a:defRPr>
            </a:lvl1pPr>
            <a:lvl2pPr>
              <a:defRPr sz="1138">
                <a:solidFill>
                  <a:schemeClr val="bg1"/>
                </a:solidFill>
              </a:defRPr>
            </a:lvl2pPr>
            <a:lvl3pPr>
              <a:defRPr sz="1138">
                <a:solidFill>
                  <a:schemeClr val="bg1"/>
                </a:solidFill>
              </a:defRPr>
            </a:lvl3pPr>
            <a:lvl4pPr>
              <a:defRPr sz="1138">
                <a:solidFill>
                  <a:schemeClr val="bg1"/>
                </a:solidFill>
              </a:defRPr>
            </a:lvl4pPr>
            <a:lvl5pPr>
              <a:defRPr sz="1138">
                <a:solidFill>
                  <a:schemeClr val="bg1"/>
                </a:solidFill>
              </a:defRPr>
            </a:lvl5pPr>
          </a:lstStyle>
          <a:p>
            <a:pPr lvl="0"/>
            <a:r>
              <a:rPr lang="en-US" noProof="0"/>
              <a:t>bergqvist@vanarsdelltd.com</a:t>
            </a:r>
          </a:p>
        </p:txBody>
      </p:sp>
      <p:sp>
        <p:nvSpPr>
          <p:cNvPr id="18" name="Text Placeholder 12">
            <a:extLst>
              <a:ext uri="{FF2B5EF4-FFF2-40B4-BE49-F238E27FC236}">
                <a16:creationId xmlns:a16="http://schemas.microsoft.com/office/drawing/2014/main" id="{CDE37318-4A32-4233-997C-CE244B16F5A1}"/>
              </a:ext>
            </a:extLst>
          </p:cNvPr>
          <p:cNvSpPr>
            <a:spLocks noGrp="1"/>
          </p:cNvSpPr>
          <p:nvPr>
            <p:ph type="body" sz="quarter" idx="21" hasCustomPrompt="1"/>
          </p:nvPr>
        </p:nvSpPr>
        <p:spPr>
          <a:xfrm>
            <a:off x="8098537" y="5377934"/>
            <a:ext cx="1800225" cy="280988"/>
          </a:xfrm>
          <a:prstGeom prst="rect">
            <a:avLst/>
          </a:prstGeom>
        </p:spPr>
        <p:txBody>
          <a:bodyPr lIns="0" tIns="0" rIns="0" bIns="0" anchor="ctr" anchorCtr="0">
            <a:noAutofit/>
          </a:bodyPr>
          <a:lstStyle>
            <a:lvl1pPr marL="0" indent="0">
              <a:buNone/>
              <a:defRPr sz="1463" b="1" i="1">
                <a:solidFill>
                  <a:schemeClr val="tx2"/>
                </a:solidFill>
              </a:defRPr>
            </a:lvl1pPr>
            <a:lvl2pPr>
              <a:defRPr sz="1463">
                <a:solidFill>
                  <a:schemeClr val="bg2">
                    <a:lumMod val="40000"/>
                    <a:lumOff val="60000"/>
                  </a:schemeClr>
                </a:solidFill>
              </a:defRPr>
            </a:lvl2pPr>
            <a:lvl3pPr>
              <a:defRPr sz="1463">
                <a:solidFill>
                  <a:schemeClr val="bg2">
                    <a:lumMod val="40000"/>
                    <a:lumOff val="60000"/>
                  </a:schemeClr>
                </a:solidFill>
              </a:defRPr>
            </a:lvl3pPr>
            <a:lvl4pPr>
              <a:defRPr sz="1463">
                <a:solidFill>
                  <a:schemeClr val="bg2">
                    <a:lumMod val="40000"/>
                    <a:lumOff val="60000"/>
                  </a:schemeClr>
                </a:solidFill>
              </a:defRPr>
            </a:lvl4pPr>
            <a:lvl5pPr>
              <a:defRPr sz="1463">
                <a:solidFill>
                  <a:schemeClr val="bg2">
                    <a:lumMod val="40000"/>
                    <a:lumOff val="60000"/>
                  </a:schemeClr>
                </a:solidFill>
              </a:defRPr>
            </a:lvl5pPr>
          </a:lstStyle>
          <a:p>
            <a:pPr lvl="0"/>
            <a:r>
              <a:rPr lang="en-US" noProof="0"/>
              <a:t>Website:</a:t>
            </a:r>
          </a:p>
        </p:txBody>
      </p:sp>
      <p:sp>
        <p:nvSpPr>
          <p:cNvPr id="19" name="Text Placeholder 16">
            <a:extLst>
              <a:ext uri="{FF2B5EF4-FFF2-40B4-BE49-F238E27FC236}">
                <a16:creationId xmlns:a16="http://schemas.microsoft.com/office/drawing/2014/main" id="{1F818617-24CC-4E07-ABE4-A23E89FC13DE}"/>
              </a:ext>
            </a:extLst>
          </p:cNvPr>
          <p:cNvSpPr>
            <a:spLocks noGrp="1"/>
          </p:cNvSpPr>
          <p:nvPr>
            <p:ph type="body" sz="quarter" idx="22" hasCustomPrompt="1"/>
          </p:nvPr>
        </p:nvSpPr>
        <p:spPr>
          <a:xfrm>
            <a:off x="8098537" y="5657711"/>
            <a:ext cx="3240000" cy="280500"/>
          </a:xfrm>
          <a:prstGeom prst="rect">
            <a:avLst/>
          </a:prstGeom>
        </p:spPr>
        <p:txBody>
          <a:bodyPr lIns="0" tIns="0" rIns="0" bIns="0">
            <a:noAutofit/>
          </a:bodyPr>
          <a:lstStyle>
            <a:lvl1pPr marL="0" indent="0">
              <a:buNone/>
              <a:defRPr sz="1625" b="1">
                <a:solidFill>
                  <a:schemeClr val="tx1"/>
                </a:solidFill>
                <a:latin typeface="+mj-lt"/>
              </a:defRPr>
            </a:lvl1pPr>
            <a:lvl2pPr>
              <a:defRPr sz="1138">
                <a:solidFill>
                  <a:schemeClr val="bg1"/>
                </a:solidFill>
              </a:defRPr>
            </a:lvl2pPr>
            <a:lvl3pPr>
              <a:defRPr sz="1138">
                <a:solidFill>
                  <a:schemeClr val="bg1"/>
                </a:solidFill>
              </a:defRPr>
            </a:lvl3pPr>
            <a:lvl4pPr>
              <a:defRPr sz="1138">
                <a:solidFill>
                  <a:schemeClr val="bg1"/>
                </a:solidFill>
              </a:defRPr>
            </a:lvl4pPr>
            <a:lvl5pPr>
              <a:defRPr sz="1138">
                <a:solidFill>
                  <a:schemeClr val="bg1"/>
                </a:solidFill>
              </a:defRPr>
            </a:lvl5pPr>
          </a:lstStyle>
          <a:p>
            <a:pPr lvl="0"/>
            <a:r>
              <a:rPr lang="en-US" noProof="0"/>
              <a:t>www.vanasdelltd.com</a:t>
            </a:r>
          </a:p>
        </p:txBody>
      </p:sp>
      <p:sp>
        <p:nvSpPr>
          <p:cNvPr id="21" name="Rectangle 12" descr="Rectangle shape">
            <a:extLst>
              <a:ext uri="{FF2B5EF4-FFF2-40B4-BE49-F238E27FC236}">
                <a16:creationId xmlns:a16="http://schemas.microsoft.com/office/drawing/2014/main" id="{F63A6226-0829-4BFB-805E-8B463D763BD0}"/>
              </a:ext>
            </a:extLst>
          </p:cNvPr>
          <p:cNvSpPr/>
          <p:nvPr userDrawn="1"/>
        </p:nvSpPr>
        <p:spPr>
          <a:xfrm>
            <a:off x="4760496" y="2320161"/>
            <a:ext cx="7431505"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noProof="0"/>
          </a:p>
        </p:txBody>
      </p:sp>
    </p:spTree>
    <p:extLst>
      <p:ext uri="{BB962C8B-B14F-4D97-AF65-F5344CB8AC3E}">
        <p14:creationId xmlns:p14="http://schemas.microsoft.com/office/powerpoint/2010/main" val="780098129"/>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716AE16-79F0-4139-BB59-5C393A9379C7}"/>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C4F21E1C-868B-415C-9F6A-B37EDAC8519D}"/>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0AB7D844-DE23-4090-A9C2-329AE78BF52E}"/>
              </a:ext>
            </a:extLst>
          </p:cNvPr>
          <p:cNvSpPr>
            <a:spLocks noGrp="1"/>
          </p:cNvSpPr>
          <p:nvPr>
            <p:ph type="dt" sz="half" idx="10"/>
          </p:nvPr>
        </p:nvSpPr>
        <p:spPr/>
        <p:txBody>
          <a:bodyPr/>
          <a:lstStyle/>
          <a:p>
            <a:fld id="{37D77C61-80C7-4ACF-8261-858386295CF1}" type="datetimeFigureOut">
              <a:rPr kumimoji="1" lang="ja-JP" altLang="en-US" smtClean="0"/>
              <a:t>2025/11/9</a:t>
            </a:fld>
            <a:endParaRPr kumimoji="1" lang="ja-JP" altLang="en-US"/>
          </a:p>
        </p:txBody>
      </p:sp>
      <p:sp>
        <p:nvSpPr>
          <p:cNvPr id="5" name="フッター プレースホルダー 4">
            <a:extLst>
              <a:ext uri="{FF2B5EF4-FFF2-40B4-BE49-F238E27FC236}">
                <a16:creationId xmlns:a16="http://schemas.microsoft.com/office/drawing/2014/main" id="{A16FE231-8041-4BE4-95C7-4F1771919653}"/>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1A6CB79D-FEC6-41E7-9092-4218F90E3FDA}"/>
              </a:ext>
            </a:extLst>
          </p:cNvPr>
          <p:cNvSpPr>
            <a:spLocks noGrp="1"/>
          </p:cNvSpPr>
          <p:nvPr>
            <p:ph type="sldNum" sz="quarter" idx="12"/>
          </p:nvPr>
        </p:nvSpPr>
        <p:spPr/>
        <p:txBody>
          <a:bodyPr/>
          <a:lstStyle/>
          <a:p>
            <a:fld id="{1864B43E-490A-459B-9674-6DB1F312E6C1}" type="slidenum">
              <a:rPr kumimoji="1" lang="ja-JP" altLang="en-US" smtClean="0"/>
              <a:t>‹#›</a:t>
            </a:fld>
            <a:endParaRPr kumimoji="1" lang="ja-JP" altLang="en-US"/>
          </a:p>
        </p:txBody>
      </p:sp>
    </p:spTree>
    <p:extLst>
      <p:ext uri="{BB962C8B-B14F-4D97-AF65-F5344CB8AC3E}">
        <p14:creationId xmlns:p14="http://schemas.microsoft.com/office/powerpoint/2010/main" val="3538654753"/>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008280-9F14-1FF6-A462-B16B9897BD9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ar-AE"/>
          </a:p>
        </p:txBody>
      </p:sp>
      <p:sp>
        <p:nvSpPr>
          <p:cNvPr id="3" name="Subtitle 2">
            <a:extLst>
              <a:ext uri="{FF2B5EF4-FFF2-40B4-BE49-F238E27FC236}">
                <a16:creationId xmlns:a16="http://schemas.microsoft.com/office/drawing/2014/main" id="{8D92AC1F-7F81-2C89-8F84-F1C011865F4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ar-AE"/>
          </a:p>
        </p:txBody>
      </p:sp>
      <p:sp>
        <p:nvSpPr>
          <p:cNvPr id="4" name="Date Placeholder 3">
            <a:extLst>
              <a:ext uri="{FF2B5EF4-FFF2-40B4-BE49-F238E27FC236}">
                <a16:creationId xmlns:a16="http://schemas.microsoft.com/office/drawing/2014/main" id="{3900B572-1F17-71C8-732C-D8EA60A3849E}"/>
              </a:ext>
            </a:extLst>
          </p:cNvPr>
          <p:cNvSpPr>
            <a:spLocks noGrp="1"/>
          </p:cNvSpPr>
          <p:nvPr>
            <p:ph type="dt" sz="half" idx="10"/>
          </p:nvPr>
        </p:nvSpPr>
        <p:spPr/>
        <p:txBody>
          <a:bodyPr/>
          <a:lstStyle/>
          <a:p>
            <a:fld id="{4D172B1C-0C85-416E-A208-26ED612D4EDD}" type="datetimeFigureOut">
              <a:rPr lang="ar-AE" smtClean="0"/>
              <a:t>19/05/1447</a:t>
            </a:fld>
            <a:endParaRPr lang="ar-AE"/>
          </a:p>
        </p:txBody>
      </p:sp>
      <p:sp>
        <p:nvSpPr>
          <p:cNvPr id="5" name="Footer Placeholder 4">
            <a:extLst>
              <a:ext uri="{FF2B5EF4-FFF2-40B4-BE49-F238E27FC236}">
                <a16:creationId xmlns:a16="http://schemas.microsoft.com/office/drawing/2014/main" id="{EFF2A279-9DC8-76E1-751E-71D18BBE9359}"/>
              </a:ext>
            </a:extLst>
          </p:cNvPr>
          <p:cNvSpPr>
            <a:spLocks noGrp="1"/>
          </p:cNvSpPr>
          <p:nvPr>
            <p:ph type="ftr" sz="quarter" idx="11"/>
          </p:nvPr>
        </p:nvSpPr>
        <p:spPr/>
        <p:txBody>
          <a:bodyPr/>
          <a:lstStyle/>
          <a:p>
            <a:endParaRPr lang="ar-AE"/>
          </a:p>
        </p:txBody>
      </p:sp>
      <p:sp>
        <p:nvSpPr>
          <p:cNvPr id="6" name="Slide Number Placeholder 5">
            <a:extLst>
              <a:ext uri="{FF2B5EF4-FFF2-40B4-BE49-F238E27FC236}">
                <a16:creationId xmlns:a16="http://schemas.microsoft.com/office/drawing/2014/main" id="{41CAD99F-A4D5-A92E-E96D-295EC235E2F5}"/>
              </a:ext>
            </a:extLst>
          </p:cNvPr>
          <p:cNvSpPr>
            <a:spLocks noGrp="1"/>
          </p:cNvSpPr>
          <p:nvPr>
            <p:ph type="sldNum" sz="quarter" idx="12"/>
          </p:nvPr>
        </p:nvSpPr>
        <p:spPr/>
        <p:txBody>
          <a:bodyPr/>
          <a:lstStyle/>
          <a:p>
            <a:fld id="{647AE2E1-A54D-4606-901A-5132397542F6}" type="slidenum">
              <a:rPr lang="ar-AE" smtClean="0"/>
              <a:t>‹#›</a:t>
            </a:fld>
            <a:endParaRPr lang="ar-AE"/>
          </a:p>
        </p:txBody>
      </p:sp>
    </p:spTree>
    <p:extLst>
      <p:ext uri="{BB962C8B-B14F-4D97-AF65-F5344CB8AC3E}">
        <p14:creationId xmlns:p14="http://schemas.microsoft.com/office/powerpoint/2010/main" val="39862136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E913ADB-AAAC-504C-9ACB-D24105AECC79}"/>
              </a:ext>
            </a:extLst>
          </p:cNvPr>
          <p:cNvSpPr>
            <a:spLocks noGrp="1"/>
          </p:cNvSpPr>
          <p:nvPr>
            <p:ph idx="1"/>
          </p:nvPr>
        </p:nvSpPr>
        <p:spPr>
          <a:xfrm>
            <a:off x="838200" y="1536700"/>
            <a:ext cx="10515600" cy="4864100"/>
          </a:xfrm>
        </p:spPr>
        <p:txBody>
          <a:bodyPr/>
          <a:lstStyle>
            <a:lvl1pPr>
              <a:defRPr>
                <a:solidFill>
                  <a:schemeClr val="tx1">
                    <a:lumMod val="50000"/>
                    <a:lumOff val="50000"/>
                  </a:schemeClr>
                </a:solidFill>
                <a:latin typeface="Helvetica" pitchFamily="2" charset="0"/>
              </a:defRPr>
            </a:lvl1pPr>
            <a:lvl2pPr>
              <a:defRPr>
                <a:solidFill>
                  <a:schemeClr val="tx1">
                    <a:lumMod val="50000"/>
                    <a:lumOff val="50000"/>
                  </a:schemeClr>
                </a:solidFill>
                <a:latin typeface="Helvetica" pitchFamily="2" charset="0"/>
              </a:defRPr>
            </a:lvl2pPr>
            <a:lvl3pPr>
              <a:defRPr>
                <a:solidFill>
                  <a:schemeClr val="tx1">
                    <a:lumMod val="50000"/>
                    <a:lumOff val="50000"/>
                  </a:schemeClr>
                </a:solidFill>
                <a:latin typeface="Helvetica" pitchFamily="2" charset="0"/>
              </a:defRPr>
            </a:lvl3pPr>
            <a:lvl4pPr>
              <a:defRPr>
                <a:solidFill>
                  <a:schemeClr val="tx1">
                    <a:lumMod val="50000"/>
                    <a:lumOff val="50000"/>
                  </a:schemeClr>
                </a:solidFill>
                <a:latin typeface="Helvetica" pitchFamily="2" charset="0"/>
              </a:defRPr>
            </a:lvl4pPr>
            <a:lvl5pPr>
              <a:defRPr>
                <a:solidFill>
                  <a:schemeClr val="tx1">
                    <a:lumMod val="50000"/>
                    <a:lumOff val="50000"/>
                  </a:schemeClr>
                </a:solidFill>
                <a:latin typeface="Helvetica" pitchFamily="2"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34587205"/>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Title Top">
    <p:spTree>
      <p:nvGrpSpPr>
        <p:cNvPr id="1" name=""/>
        <p:cNvGrpSpPr/>
        <p:nvPr/>
      </p:nvGrpSpPr>
      <p:grpSpPr>
        <a:xfrm>
          <a:off x="0" y="0"/>
          <a:ext cx="0" cy="0"/>
          <a:chOff x="0" y="0"/>
          <a:chExt cx="0" cy="0"/>
        </a:xfrm>
      </p:grpSpPr>
      <p:sp>
        <p:nvSpPr>
          <p:cNvPr id="8" name="Title Placeholder 6"/>
          <p:cNvSpPr>
            <a:spLocks noGrp="1"/>
          </p:cNvSpPr>
          <p:nvPr>
            <p:ph type="title"/>
          </p:nvPr>
        </p:nvSpPr>
        <p:spPr>
          <a:xfrm>
            <a:off x="623272" y="205061"/>
            <a:ext cx="10515600" cy="1325563"/>
          </a:xfrm>
          <a:prstGeom prst="rect">
            <a:avLst/>
          </a:prstGeom>
        </p:spPr>
        <p:txBody>
          <a:bodyPr vert="horz" lIns="91440" tIns="45720" rIns="91440" bIns="45720" rtlCol="0" anchor="ctr">
            <a:noAutofit/>
          </a:bodyPr>
          <a:lstStyle/>
          <a:p>
            <a:r>
              <a:rPr lang="en-US"/>
              <a:t>Click to edit Master title style</a:t>
            </a:r>
          </a:p>
        </p:txBody>
      </p:sp>
    </p:spTree>
    <p:custDataLst>
      <p:tags r:id="rId1"/>
    </p:custDataLst>
    <p:extLst>
      <p:ext uri="{BB962C8B-B14F-4D97-AF65-F5344CB8AC3E}">
        <p14:creationId xmlns:p14="http://schemas.microsoft.com/office/powerpoint/2010/main" val="380599189"/>
      </p:ext>
    </p:extLst>
  </p:cSld>
  <p:clrMapOvr>
    <a:masterClrMapping/>
  </p:clrMapOvr>
  <p:extLst>
    <p:ext uri="{DCECCB84-F9BA-43D5-87BE-67443E8EF086}">
      <p15:sldGuideLst xmlns:p15="http://schemas.microsoft.com/office/powerpoint/2012/main"/>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Content Slid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1621" y="1621"/>
          <a:ext cx="1619" cy="1619"/>
        </p:xfrm>
        <a:graphic>
          <a:graphicData uri="http://schemas.openxmlformats.org/presentationml/2006/ole">
            <mc:AlternateContent xmlns:mc="http://schemas.openxmlformats.org/markup-compatibility/2006">
              <mc:Choice xmlns:v="urn:schemas-microsoft-com:vml" Requires="v">
                <p:oleObj name="think-cell Slide" r:id="rId3" imgW="353" imgH="353" progId="TCLayout.ActiveDocument.1">
                  <p:embed/>
                </p:oleObj>
              </mc:Choice>
              <mc:Fallback>
                <p:oleObj name="think-cell Slide" r:id="rId3" imgW="353" imgH="353" progId="TCLayout.ActiveDocument.1">
                  <p:embed/>
                  <p:pic>
                    <p:nvPicPr>
                      <p:cNvPr id="3" name="Object 2" hidden="1"/>
                      <p:cNvPicPr/>
                      <p:nvPr/>
                    </p:nvPicPr>
                    <p:blipFill>
                      <a:blip r:embed="rId4"/>
                      <a:stretch>
                        <a:fillRect/>
                      </a:stretch>
                    </p:blipFill>
                    <p:spPr>
                      <a:xfrm>
                        <a:off x="1621" y="1621"/>
                        <a:ext cx="1619" cy="1619"/>
                      </a:xfrm>
                      <a:prstGeom prst="rect">
                        <a:avLst/>
                      </a:prstGeom>
                    </p:spPr>
                  </p:pic>
                </p:oleObj>
              </mc:Fallback>
            </mc:AlternateContent>
          </a:graphicData>
        </a:graphic>
      </p:graphicFrame>
      <p:sp>
        <p:nvSpPr>
          <p:cNvPr id="4" name="Text Placeholder 3">
            <a:extLst>
              <a:ext uri="{FF2B5EF4-FFF2-40B4-BE49-F238E27FC236}">
                <a16:creationId xmlns:a16="http://schemas.microsoft.com/office/drawing/2014/main" id="{2BC26ABB-FC4A-46D6-9B14-76F3BA8E5FC5}"/>
              </a:ext>
            </a:extLst>
          </p:cNvPr>
          <p:cNvSpPr>
            <a:spLocks noGrp="1"/>
          </p:cNvSpPr>
          <p:nvPr>
            <p:ph type="body" sz="quarter" idx="10" hasCustomPrompt="1"/>
          </p:nvPr>
        </p:nvSpPr>
        <p:spPr>
          <a:xfrm>
            <a:off x="342900" y="235817"/>
            <a:ext cx="11544300" cy="380475"/>
          </a:xfrm>
          <a:prstGeom prst="rect">
            <a:avLst/>
          </a:prstGeom>
        </p:spPr>
        <p:txBody>
          <a:bodyPr lIns="0" rIns="0"/>
          <a:lstStyle>
            <a:lvl1pPr marL="0" indent="0">
              <a:defRPr sz="1800">
                <a:solidFill>
                  <a:schemeClr val="accent3"/>
                </a:solidFill>
              </a:defRPr>
            </a:lvl1pPr>
          </a:lstStyle>
          <a:p>
            <a:pPr lvl="0"/>
            <a:r>
              <a:rPr lang="en-US"/>
              <a:t>Click to edit title</a:t>
            </a:r>
          </a:p>
        </p:txBody>
      </p:sp>
      <p:sp>
        <p:nvSpPr>
          <p:cNvPr id="8" name="Text Placeholder 3">
            <a:extLst>
              <a:ext uri="{FF2B5EF4-FFF2-40B4-BE49-F238E27FC236}">
                <a16:creationId xmlns:a16="http://schemas.microsoft.com/office/drawing/2014/main" id="{0AB8292E-A672-4967-80F1-42DA6F4C84CE}"/>
              </a:ext>
            </a:extLst>
          </p:cNvPr>
          <p:cNvSpPr>
            <a:spLocks noGrp="1"/>
          </p:cNvSpPr>
          <p:nvPr>
            <p:ph type="body" sz="quarter" idx="11" hasCustomPrompt="1"/>
          </p:nvPr>
        </p:nvSpPr>
        <p:spPr>
          <a:xfrm>
            <a:off x="342900" y="690183"/>
            <a:ext cx="11544300" cy="380475"/>
          </a:xfrm>
          <a:prstGeom prst="rect">
            <a:avLst/>
          </a:prstGeom>
        </p:spPr>
        <p:txBody>
          <a:bodyPr lIns="0" rIns="0"/>
          <a:lstStyle>
            <a:lvl1pPr>
              <a:defRPr sz="1400"/>
            </a:lvl1pPr>
          </a:lstStyle>
          <a:p>
            <a:pPr lvl="0"/>
            <a:r>
              <a:rPr lang="en-US"/>
              <a:t>Click to edit sub-title</a:t>
            </a:r>
          </a:p>
        </p:txBody>
      </p:sp>
      <p:pic>
        <p:nvPicPr>
          <p:cNvPr id="5" name="Picture 4">
            <a:extLst>
              <a:ext uri="{FF2B5EF4-FFF2-40B4-BE49-F238E27FC236}">
                <a16:creationId xmlns:a16="http://schemas.microsoft.com/office/drawing/2014/main" id="{960ADDAD-0E22-46A8-93E6-E51854C37F41}"/>
              </a:ext>
            </a:extLst>
          </p:cNvPr>
          <p:cNvPicPr>
            <a:picLocks noChangeAspect="1"/>
          </p:cNvPicPr>
          <p:nvPr userDrawn="1"/>
        </p:nvPicPr>
        <p:blipFill rotWithShape="1">
          <a:blip r:embed="rId5">
            <a:duotone>
              <a:schemeClr val="bg2">
                <a:shade val="45000"/>
                <a:satMod val="135000"/>
              </a:schemeClr>
              <a:prstClr val="white"/>
            </a:duotone>
            <a:alphaModFix amt="35000"/>
            <a:extLst>
              <a:ext uri="{BEBA8EAE-BF5A-486C-A8C5-ECC9F3942E4B}">
                <a14:imgProps xmlns:a14="http://schemas.microsoft.com/office/drawing/2010/main">
                  <a14:imgLayer r:embed="rId6">
                    <a14:imgEffect>
                      <a14:brightnessContrast bright="40000"/>
                    </a14:imgEffect>
                  </a14:imgLayer>
                </a14:imgProps>
              </a:ext>
            </a:extLst>
          </a:blip>
          <a:srcRect r="84418" b="9333"/>
          <a:stretch/>
        </p:blipFill>
        <p:spPr>
          <a:xfrm>
            <a:off x="7949523" y="1584527"/>
            <a:ext cx="4242477" cy="4973295"/>
          </a:xfrm>
          <a:prstGeom prst="rect">
            <a:avLst/>
          </a:prstGeom>
        </p:spPr>
      </p:pic>
    </p:spTree>
    <p:extLst>
      <p:ext uri="{BB962C8B-B14F-4D97-AF65-F5344CB8AC3E}">
        <p14:creationId xmlns:p14="http://schemas.microsoft.com/office/powerpoint/2010/main" val="3020756508"/>
      </p:ext>
    </p:extLst>
  </p:cSld>
  <p:clrMapOvr>
    <a:masterClrMapping/>
  </p:clrMapOvr>
  <p:extLst>
    <p:ext uri="{DCECCB84-F9BA-43D5-87BE-67443E8EF086}">
      <p15:sldGuideLst xmlns:p15="http://schemas.microsoft.com/office/powerpoint/2012/main"/>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1_Content Slid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1621" y="1621"/>
          <a:ext cx="1619" cy="1619"/>
        </p:xfrm>
        <a:graphic>
          <a:graphicData uri="http://schemas.openxmlformats.org/presentationml/2006/ole">
            <mc:AlternateContent xmlns:mc="http://schemas.openxmlformats.org/markup-compatibility/2006">
              <mc:Choice xmlns:v="urn:schemas-microsoft-com:vml" Requires="v">
                <p:oleObj name="think-cell Slide" r:id="rId108" imgW="353" imgH="353" progId="TCLayout.ActiveDocument.1">
                  <p:embed/>
                </p:oleObj>
              </mc:Choice>
              <mc:Fallback>
                <p:oleObj name="think-cell Slide" r:id="rId108" imgW="353" imgH="353" progId="TCLayout.ActiveDocument.1">
                  <p:embed/>
                  <p:pic>
                    <p:nvPicPr>
                      <p:cNvPr id="3" name="Object 2" hidden="1"/>
                      <p:cNvPicPr/>
                      <p:nvPr/>
                    </p:nvPicPr>
                    <p:blipFill>
                      <a:blip r:embed="rId109"/>
                      <a:stretch>
                        <a:fillRect/>
                      </a:stretch>
                    </p:blipFill>
                    <p:spPr>
                      <a:xfrm>
                        <a:off x="1621" y="1621"/>
                        <a:ext cx="1619" cy="1619"/>
                      </a:xfrm>
                      <a:prstGeom prst="rect">
                        <a:avLst/>
                      </a:prstGeom>
                    </p:spPr>
                  </p:pic>
                </p:oleObj>
              </mc:Fallback>
            </mc:AlternateContent>
          </a:graphicData>
        </a:graphic>
      </p:graphicFrame>
      <p:sp>
        <p:nvSpPr>
          <p:cNvPr id="4" name="Text Placeholder 3">
            <a:extLst>
              <a:ext uri="{FF2B5EF4-FFF2-40B4-BE49-F238E27FC236}">
                <a16:creationId xmlns:a16="http://schemas.microsoft.com/office/drawing/2014/main" id="{2BC26ABB-FC4A-46D6-9B14-76F3BA8E5FC5}"/>
              </a:ext>
            </a:extLst>
          </p:cNvPr>
          <p:cNvSpPr>
            <a:spLocks noGrp="1"/>
          </p:cNvSpPr>
          <p:nvPr>
            <p:ph type="body" sz="quarter" idx="10" hasCustomPrompt="1"/>
          </p:nvPr>
        </p:nvSpPr>
        <p:spPr>
          <a:xfrm>
            <a:off x="342900" y="235817"/>
            <a:ext cx="11544300" cy="380475"/>
          </a:xfrm>
          <a:prstGeom prst="rect">
            <a:avLst/>
          </a:prstGeom>
        </p:spPr>
        <p:txBody>
          <a:bodyPr lIns="0" rIns="0"/>
          <a:lstStyle>
            <a:lvl1pPr marL="0" indent="0">
              <a:defRPr sz="1800">
                <a:solidFill>
                  <a:schemeClr val="accent3"/>
                </a:solidFill>
              </a:defRPr>
            </a:lvl1pPr>
          </a:lstStyle>
          <a:p>
            <a:pPr lvl="0"/>
            <a:r>
              <a:rPr lang="en-US"/>
              <a:t>Click to edit title</a:t>
            </a:r>
          </a:p>
        </p:txBody>
      </p:sp>
      <p:sp>
        <p:nvSpPr>
          <p:cNvPr id="8" name="Text Placeholder 3">
            <a:extLst>
              <a:ext uri="{FF2B5EF4-FFF2-40B4-BE49-F238E27FC236}">
                <a16:creationId xmlns:a16="http://schemas.microsoft.com/office/drawing/2014/main" id="{0AB8292E-A672-4967-80F1-42DA6F4C84CE}"/>
              </a:ext>
            </a:extLst>
          </p:cNvPr>
          <p:cNvSpPr>
            <a:spLocks noGrp="1"/>
          </p:cNvSpPr>
          <p:nvPr>
            <p:ph type="body" sz="quarter" idx="11" hasCustomPrompt="1"/>
          </p:nvPr>
        </p:nvSpPr>
        <p:spPr>
          <a:xfrm>
            <a:off x="342900" y="690183"/>
            <a:ext cx="11544300" cy="380475"/>
          </a:xfrm>
          <a:prstGeom prst="rect">
            <a:avLst/>
          </a:prstGeom>
        </p:spPr>
        <p:txBody>
          <a:bodyPr lIns="0" rIns="0"/>
          <a:lstStyle>
            <a:lvl1pPr>
              <a:defRPr sz="1400"/>
            </a:lvl1pPr>
          </a:lstStyle>
          <a:p>
            <a:pPr lvl="0"/>
            <a:r>
              <a:rPr lang="en-US"/>
              <a:t>Click to edit sub-title</a:t>
            </a:r>
          </a:p>
        </p:txBody>
      </p:sp>
      <p:pic>
        <p:nvPicPr>
          <p:cNvPr id="5" name="Picture 4">
            <a:extLst>
              <a:ext uri="{FF2B5EF4-FFF2-40B4-BE49-F238E27FC236}">
                <a16:creationId xmlns:a16="http://schemas.microsoft.com/office/drawing/2014/main" id="{960ADDAD-0E22-46A8-93E6-E51854C37F41}"/>
              </a:ext>
            </a:extLst>
          </p:cNvPr>
          <p:cNvPicPr>
            <a:picLocks noChangeAspect="1"/>
          </p:cNvPicPr>
          <p:nvPr userDrawn="1"/>
        </p:nvPicPr>
        <p:blipFill rotWithShape="1">
          <a:blip r:embed="rId110">
            <a:duotone>
              <a:schemeClr val="bg2">
                <a:shade val="45000"/>
                <a:satMod val="135000"/>
              </a:schemeClr>
              <a:prstClr val="white"/>
            </a:duotone>
            <a:alphaModFix amt="35000"/>
            <a:extLst>
              <a:ext uri="{BEBA8EAE-BF5A-486C-A8C5-ECC9F3942E4B}">
                <a14:imgProps xmlns:a14="http://schemas.microsoft.com/office/drawing/2010/main">
                  <a14:imgLayer r:embed="rId111">
                    <a14:imgEffect>
                      <a14:brightnessContrast bright="40000"/>
                    </a14:imgEffect>
                  </a14:imgLayer>
                </a14:imgProps>
              </a:ext>
            </a:extLst>
          </a:blip>
          <a:srcRect r="84418" b="9333"/>
          <a:stretch/>
        </p:blipFill>
        <p:spPr>
          <a:xfrm>
            <a:off x="7949523" y="1584527"/>
            <a:ext cx="4242477" cy="4973295"/>
          </a:xfrm>
          <a:prstGeom prst="rect">
            <a:avLst/>
          </a:prstGeom>
        </p:spPr>
      </p:pic>
      <p:sp>
        <p:nvSpPr>
          <p:cNvPr id="6" name="Rectangle 5">
            <a:extLst>
              <a:ext uri="{FF2B5EF4-FFF2-40B4-BE49-F238E27FC236}">
                <a16:creationId xmlns:a16="http://schemas.microsoft.com/office/drawing/2014/main" id="{F96E94E4-B0A7-48C5-B153-556C414C4C2E}"/>
              </a:ext>
            </a:extLst>
          </p:cNvPr>
          <p:cNvSpPr/>
          <p:nvPr userDrawn="1">
            <p:custDataLst>
              <p:tags r:id="rId2"/>
            </p:custDataLst>
          </p:nvPr>
        </p:nvSpPr>
        <p:spPr bwMode="auto">
          <a:xfrm>
            <a:off x="284163" y="4132263"/>
            <a:ext cx="11603038" cy="773113"/>
          </a:xfrm>
          <a:prstGeom prst="rect">
            <a:avLst/>
          </a:prstGeom>
          <a:solidFill>
            <a:srgbClr val="F2F2F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accent6"/>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Rectangle 6">
            <a:extLst>
              <a:ext uri="{FF2B5EF4-FFF2-40B4-BE49-F238E27FC236}">
                <a16:creationId xmlns:a16="http://schemas.microsoft.com/office/drawing/2014/main" id="{807C3858-911C-4465-8DDF-B97183143B8E}"/>
              </a:ext>
            </a:extLst>
          </p:cNvPr>
          <p:cNvSpPr/>
          <p:nvPr userDrawn="1">
            <p:custDataLst>
              <p:tags r:id="rId3"/>
            </p:custDataLst>
          </p:nvPr>
        </p:nvSpPr>
        <p:spPr bwMode="auto">
          <a:xfrm>
            <a:off x="284163" y="2587625"/>
            <a:ext cx="11603038" cy="773113"/>
          </a:xfrm>
          <a:prstGeom prst="rect">
            <a:avLst/>
          </a:prstGeom>
          <a:solidFill>
            <a:srgbClr val="F2F2F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accent6"/>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Rectangle 8">
            <a:extLst>
              <a:ext uri="{FF2B5EF4-FFF2-40B4-BE49-F238E27FC236}">
                <a16:creationId xmlns:a16="http://schemas.microsoft.com/office/drawing/2014/main" id="{1100D7C3-FFD5-4FAA-8325-7F3A1E249B15}"/>
              </a:ext>
            </a:extLst>
          </p:cNvPr>
          <p:cNvSpPr/>
          <p:nvPr userDrawn="1">
            <p:custDataLst>
              <p:tags r:id="rId4"/>
            </p:custDataLst>
          </p:nvPr>
        </p:nvSpPr>
        <p:spPr bwMode="auto">
          <a:xfrm>
            <a:off x="284163" y="5676900"/>
            <a:ext cx="11603037" cy="773113"/>
          </a:xfrm>
          <a:prstGeom prst="rect">
            <a:avLst/>
          </a:prstGeom>
          <a:solidFill>
            <a:srgbClr val="F2F2F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accent6"/>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5" name="Rectangle 184">
            <a:extLst>
              <a:ext uri="{FF2B5EF4-FFF2-40B4-BE49-F238E27FC236}">
                <a16:creationId xmlns:a16="http://schemas.microsoft.com/office/drawing/2014/main" id="{49281920-DD7B-4213-9DCD-48E46E6DB99B}"/>
              </a:ext>
            </a:extLst>
          </p:cNvPr>
          <p:cNvSpPr/>
          <p:nvPr userDrawn="1">
            <p:custDataLst>
              <p:tags r:id="rId5"/>
            </p:custDataLst>
          </p:nvPr>
        </p:nvSpPr>
        <p:spPr bwMode="auto">
          <a:xfrm>
            <a:off x="735013" y="1212851"/>
            <a:ext cx="1722438" cy="150813"/>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horz" wrap="none" lIns="0" tIns="14288" rIns="0" bIns="14288" numCol="1" spcCol="0" rtlCol="0" anchor="ctr" anchorCtr="0">
            <a:noAutofit/>
          </a:bodyPr>
          <a:lstStyle/>
          <a:p>
            <a:pPr marL="0" lvl="0" indent="0" algn="ctr">
              <a:spcBef>
                <a:spcPct val="0"/>
              </a:spcBef>
              <a:spcAft>
                <a:spcPct val="0"/>
              </a:spcAft>
            </a:pPr>
            <a:fld id="{0D48D064-DA15-4F02-9E8C-12AE7A83AA08}" type="datetime'''''''''''''''2''''0''''''''''''''''''''''2''''''''''''''''2'">
              <a:rPr kumimoji="0" lang="en-US" altLang="en-US" sz="800" b="1" i="0" u="none" kern="0" cap="none" spc="0" baseline="0" smtClean="0">
                <a:solidFill>
                  <a:schemeClr val="tx1"/>
                </a:solidFill>
                <a:effectLst/>
                <a:latin typeface="+mn-lt"/>
                <a:ea typeface="+mn-ea"/>
                <a:cs typeface="+mn-cs"/>
              </a:rPr>
              <a:pPr marL="0" lvl="0" indent="0" algn="ctr">
                <a:spcBef>
                  <a:spcPct val="0"/>
                </a:spcBef>
                <a:spcAft>
                  <a:spcPct val="0"/>
                </a:spcAft>
              </a:pPr>
              <a:t>2022</a:t>
            </a:fld>
            <a:endParaRPr kumimoji="0" lang="en-US" sz="800" b="1" i="0" u="none" kern="0" cap="none" spc="0" baseline="0">
              <a:solidFill>
                <a:schemeClr val="tx1"/>
              </a:solidFill>
              <a:latin typeface="+mn-lt"/>
              <a:ea typeface="+mn-ea"/>
              <a:cs typeface="+mn-cs"/>
            </a:endParaRPr>
          </a:p>
        </p:txBody>
      </p:sp>
      <p:sp>
        <p:nvSpPr>
          <p:cNvPr id="187" name="Rectangle 186">
            <a:extLst>
              <a:ext uri="{FF2B5EF4-FFF2-40B4-BE49-F238E27FC236}">
                <a16:creationId xmlns:a16="http://schemas.microsoft.com/office/drawing/2014/main" id="{BB1B7149-5B76-4CFE-81F0-EA76F8AAD687}"/>
              </a:ext>
            </a:extLst>
          </p:cNvPr>
          <p:cNvSpPr/>
          <p:nvPr userDrawn="1">
            <p:custDataLst>
              <p:tags r:id="rId6"/>
            </p:custDataLst>
          </p:nvPr>
        </p:nvSpPr>
        <p:spPr bwMode="auto">
          <a:xfrm>
            <a:off x="2457449" y="1212851"/>
            <a:ext cx="9429750" cy="150813"/>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horz" wrap="none" lIns="0" tIns="14288" rIns="0" bIns="14288" numCol="1" spcCol="0" rtlCol="0" anchor="ctr" anchorCtr="0">
            <a:noAutofit/>
          </a:bodyPr>
          <a:lstStyle/>
          <a:p>
            <a:pPr marL="0" lvl="0" indent="0" algn="ctr">
              <a:spcBef>
                <a:spcPct val="0"/>
              </a:spcBef>
              <a:spcAft>
                <a:spcPct val="0"/>
              </a:spcAft>
            </a:pPr>
            <a:fld id="{4699C19B-1B90-4E4C-AE2F-CDDCFC64AF2F}" type="datetime'''''''''2''0''''''2''''''''3'">
              <a:rPr kumimoji="0" lang="en-US" altLang="en-US" sz="800" b="1" i="0" u="none" kern="0" cap="none" spc="0" baseline="0" smtClean="0">
                <a:solidFill>
                  <a:schemeClr val="tx1"/>
                </a:solidFill>
                <a:effectLst/>
                <a:latin typeface="+mn-lt"/>
                <a:ea typeface="+mn-ea"/>
                <a:cs typeface="+mn-cs"/>
              </a:rPr>
              <a:pPr marL="0" lvl="0" indent="0" algn="ctr">
                <a:spcBef>
                  <a:spcPct val="0"/>
                </a:spcBef>
                <a:spcAft>
                  <a:spcPct val="0"/>
                </a:spcAft>
              </a:pPr>
              <a:t>2023</a:t>
            </a:fld>
            <a:endParaRPr kumimoji="0" lang="en-US" sz="800" b="1" i="0" u="none" kern="0" cap="none" spc="0" baseline="0">
              <a:solidFill>
                <a:schemeClr val="tx1"/>
              </a:solidFill>
              <a:latin typeface="+mn-lt"/>
              <a:ea typeface="+mn-ea"/>
              <a:cs typeface="+mn-cs"/>
            </a:endParaRPr>
          </a:p>
        </p:txBody>
      </p:sp>
      <p:sp>
        <p:nvSpPr>
          <p:cNvPr id="192" name="Rectangle 191">
            <a:extLst>
              <a:ext uri="{FF2B5EF4-FFF2-40B4-BE49-F238E27FC236}">
                <a16:creationId xmlns:a16="http://schemas.microsoft.com/office/drawing/2014/main" id="{63EEA278-5472-4319-A2E5-1C593536DF5A}"/>
              </a:ext>
            </a:extLst>
          </p:cNvPr>
          <p:cNvSpPr/>
          <p:nvPr userDrawn="1">
            <p:custDataLst>
              <p:tags r:id="rId7"/>
            </p:custDataLst>
          </p:nvPr>
        </p:nvSpPr>
        <p:spPr bwMode="auto">
          <a:xfrm>
            <a:off x="735013" y="1363664"/>
            <a:ext cx="1722438" cy="150813"/>
          </a:xfrm>
          <a:prstGeom prst="rect">
            <a:avLst/>
          </a:prstGeom>
          <a:solidFill>
            <a:schemeClr val="accent1"/>
          </a:solidFill>
          <a:ln w="9525" cap="flat" cmpd="sng" algn="ctr">
            <a:solidFill>
              <a:schemeClr val="tx1"/>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none" lIns="0" tIns="14288" rIns="0" bIns="14288" numCol="1" spcCol="0" rtlCol="0" anchor="ctr" anchorCtr="0">
            <a:noAutofit/>
          </a:bodyPr>
          <a:lstStyle/>
          <a:p>
            <a:pPr marL="0" lvl="0" indent="0" algn="ctr">
              <a:spcBef>
                <a:spcPct val="0"/>
              </a:spcBef>
              <a:spcAft>
                <a:spcPct val="0"/>
              </a:spcAft>
            </a:pPr>
            <a:fld id="{436910BA-05BC-42CC-8B42-3EAF266F77CC}" type="datetime'''Q''''''''''''4'''''''''''''''''">
              <a:rPr lang="en-US" altLang="en-US" sz="800" b="1" u="none" kern="0" smtClean="0">
                <a:solidFill>
                  <a:schemeClr val="tx1"/>
                </a:solidFill>
                <a:effectLst/>
                <a:latin typeface="+mn-lt"/>
              </a:rPr>
              <a:pPr marL="0" lvl="0" indent="0" algn="ctr">
                <a:spcBef>
                  <a:spcPct val="0"/>
                </a:spcBef>
                <a:spcAft>
                  <a:spcPct val="0"/>
                </a:spcAft>
              </a:pPr>
              <a:t>Q4</a:t>
            </a:fld>
            <a:endParaRPr kumimoji="0" lang="en-US" sz="800" b="1" i="0" u="none" kern="0" cap="none" spc="0" baseline="0">
              <a:solidFill>
                <a:schemeClr val="tx1"/>
              </a:solidFill>
              <a:latin typeface="+mn-lt"/>
              <a:ea typeface="+mn-ea"/>
              <a:cs typeface="+mn-cs"/>
            </a:endParaRPr>
          </a:p>
        </p:txBody>
      </p:sp>
      <p:sp>
        <p:nvSpPr>
          <p:cNvPr id="193" name="Rectangle 192">
            <a:extLst>
              <a:ext uri="{FF2B5EF4-FFF2-40B4-BE49-F238E27FC236}">
                <a16:creationId xmlns:a16="http://schemas.microsoft.com/office/drawing/2014/main" id="{244812E6-EC6B-444B-A232-EF303D3A5879}"/>
              </a:ext>
            </a:extLst>
          </p:cNvPr>
          <p:cNvSpPr/>
          <p:nvPr userDrawn="1">
            <p:custDataLst>
              <p:tags r:id="rId8"/>
            </p:custDataLst>
          </p:nvPr>
        </p:nvSpPr>
        <p:spPr bwMode="auto">
          <a:xfrm>
            <a:off x="2457450" y="1363664"/>
            <a:ext cx="2541588" cy="150813"/>
          </a:xfrm>
          <a:prstGeom prst="rect">
            <a:avLst/>
          </a:prstGeom>
          <a:solidFill>
            <a:schemeClr val="accent1"/>
          </a:solidFill>
          <a:ln w="9525" cap="flat" cmpd="sng" algn="ctr">
            <a:solidFill>
              <a:schemeClr val="tx1"/>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none" lIns="0" tIns="14288" rIns="0" bIns="14288" numCol="1" spcCol="0" rtlCol="0" anchor="ctr" anchorCtr="0">
            <a:noAutofit/>
          </a:bodyPr>
          <a:lstStyle/>
          <a:p>
            <a:pPr marL="0" lvl="0" indent="0" algn="ctr">
              <a:spcBef>
                <a:spcPct val="0"/>
              </a:spcBef>
              <a:spcAft>
                <a:spcPct val="0"/>
              </a:spcAft>
            </a:pPr>
            <a:fld id="{DB13A564-D617-4A52-975A-F6EBFD7501AA}" type="datetime'''''''''''''''''''''''''''Q''''''''''''''1'''''''''''''''''">
              <a:rPr lang="en-US" altLang="en-US" sz="800" b="1" u="none" kern="0" smtClean="0">
                <a:solidFill>
                  <a:schemeClr val="tx1"/>
                </a:solidFill>
                <a:effectLst/>
                <a:latin typeface="+mn-lt"/>
              </a:rPr>
              <a:pPr marL="0" lvl="0" indent="0" algn="ctr">
                <a:spcBef>
                  <a:spcPct val="0"/>
                </a:spcBef>
                <a:spcAft>
                  <a:spcPct val="0"/>
                </a:spcAft>
              </a:pPr>
              <a:t>Q1</a:t>
            </a:fld>
            <a:endParaRPr kumimoji="0" lang="en-US" sz="800" b="1" i="0" u="none" kern="0" cap="none" spc="0" baseline="0">
              <a:solidFill>
                <a:schemeClr val="tx1"/>
              </a:solidFill>
              <a:latin typeface="+mn-lt"/>
              <a:ea typeface="+mn-ea"/>
              <a:cs typeface="+mn-cs"/>
            </a:endParaRPr>
          </a:p>
        </p:txBody>
      </p:sp>
      <p:sp>
        <p:nvSpPr>
          <p:cNvPr id="194" name="Rectangle 193">
            <a:extLst>
              <a:ext uri="{FF2B5EF4-FFF2-40B4-BE49-F238E27FC236}">
                <a16:creationId xmlns:a16="http://schemas.microsoft.com/office/drawing/2014/main" id="{36619101-33C7-4D84-A3D1-51A01D400959}"/>
              </a:ext>
            </a:extLst>
          </p:cNvPr>
          <p:cNvSpPr/>
          <p:nvPr userDrawn="1">
            <p:custDataLst>
              <p:tags r:id="rId9"/>
            </p:custDataLst>
          </p:nvPr>
        </p:nvSpPr>
        <p:spPr bwMode="auto">
          <a:xfrm>
            <a:off x="4999039" y="1363664"/>
            <a:ext cx="2568575" cy="150813"/>
          </a:xfrm>
          <a:prstGeom prst="rect">
            <a:avLst/>
          </a:prstGeom>
          <a:solidFill>
            <a:schemeClr val="accent1"/>
          </a:solidFill>
          <a:ln w="9525" cap="flat" cmpd="sng" algn="ctr">
            <a:solidFill>
              <a:schemeClr val="tx1"/>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none" lIns="0" tIns="14288" rIns="0" bIns="14288" numCol="1" spcCol="0" rtlCol="0" anchor="ctr" anchorCtr="0">
            <a:noAutofit/>
          </a:bodyPr>
          <a:lstStyle/>
          <a:p>
            <a:pPr marL="0" lvl="0" indent="0" algn="ctr">
              <a:spcBef>
                <a:spcPct val="0"/>
              </a:spcBef>
              <a:spcAft>
                <a:spcPct val="0"/>
              </a:spcAft>
            </a:pPr>
            <a:fld id="{48E295FF-DF97-4A14-88A5-ABBDEFD305B1}" type="datetime'''''''''''''''''''''''''''''''''''''''''''''Q''''''2'''''''">
              <a:rPr lang="en-US" altLang="en-US" sz="800" b="1" u="none" kern="0" smtClean="0">
                <a:solidFill>
                  <a:schemeClr val="tx1"/>
                </a:solidFill>
                <a:effectLst/>
                <a:latin typeface="+mn-lt"/>
              </a:rPr>
              <a:pPr marL="0" lvl="0" indent="0" algn="ctr">
                <a:spcBef>
                  <a:spcPct val="0"/>
                </a:spcBef>
                <a:spcAft>
                  <a:spcPct val="0"/>
                </a:spcAft>
              </a:pPr>
              <a:t>Q2</a:t>
            </a:fld>
            <a:endParaRPr kumimoji="0" lang="en-US" sz="800" b="1" i="0" u="none" kern="0" cap="none" spc="0" baseline="0">
              <a:solidFill>
                <a:schemeClr val="tx1"/>
              </a:solidFill>
              <a:latin typeface="+mn-lt"/>
              <a:ea typeface="+mn-ea"/>
              <a:cs typeface="+mn-cs"/>
            </a:endParaRPr>
          </a:p>
        </p:txBody>
      </p:sp>
      <p:sp>
        <p:nvSpPr>
          <p:cNvPr id="195" name="Rectangle 194">
            <a:extLst>
              <a:ext uri="{FF2B5EF4-FFF2-40B4-BE49-F238E27FC236}">
                <a16:creationId xmlns:a16="http://schemas.microsoft.com/office/drawing/2014/main" id="{DFF5AB51-7C4A-4D14-ACAC-12335B816A2E}"/>
              </a:ext>
            </a:extLst>
          </p:cNvPr>
          <p:cNvSpPr/>
          <p:nvPr userDrawn="1">
            <p:custDataLst>
              <p:tags r:id="rId10"/>
            </p:custDataLst>
          </p:nvPr>
        </p:nvSpPr>
        <p:spPr bwMode="auto">
          <a:xfrm>
            <a:off x="7567612" y="1363664"/>
            <a:ext cx="2597150" cy="150813"/>
          </a:xfrm>
          <a:prstGeom prst="rect">
            <a:avLst/>
          </a:prstGeom>
          <a:solidFill>
            <a:schemeClr val="accent1"/>
          </a:solidFill>
          <a:ln w="9525" cap="flat" cmpd="sng" algn="ctr">
            <a:solidFill>
              <a:schemeClr val="tx1"/>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none" lIns="0" tIns="14288" rIns="0" bIns="14288" numCol="1" spcCol="0" rtlCol="0" anchor="ctr" anchorCtr="0">
            <a:noAutofit/>
          </a:bodyPr>
          <a:lstStyle/>
          <a:p>
            <a:pPr marL="0" lvl="0" indent="0" algn="ctr">
              <a:spcBef>
                <a:spcPct val="0"/>
              </a:spcBef>
              <a:spcAft>
                <a:spcPct val="0"/>
              </a:spcAft>
            </a:pPr>
            <a:fld id="{4AC494FA-A3FF-45B3-822F-69C4D6BDA9EA}" type="datetime'''Q''''''''''''''''''''''''''''''''3'''''">
              <a:rPr lang="en-US" altLang="en-US" sz="800" b="1" u="none" kern="0" smtClean="0">
                <a:solidFill>
                  <a:schemeClr val="tx1"/>
                </a:solidFill>
                <a:effectLst/>
                <a:latin typeface="+mn-lt"/>
              </a:rPr>
              <a:pPr marL="0" lvl="0" indent="0" algn="ctr">
                <a:spcBef>
                  <a:spcPct val="0"/>
                </a:spcBef>
                <a:spcAft>
                  <a:spcPct val="0"/>
                </a:spcAft>
              </a:pPr>
              <a:t>Q3</a:t>
            </a:fld>
            <a:endParaRPr kumimoji="0" lang="en-US" sz="800" b="1" i="0" u="none" kern="0" cap="none" spc="0" baseline="0">
              <a:solidFill>
                <a:schemeClr val="tx1"/>
              </a:solidFill>
              <a:latin typeface="+mn-lt"/>
              <a:ea typeface="+mn-ea"/>
              <a:cs typeface="+mn-cs"/>
            </a:endParaRPr>
          </a:p>
        </p:txBody>
      </p:sp>
      <p:sp>
        <p:nvSpPr>
          <p:cNvPr id="66" name="Rectangle 65">
            <a:extLst>
              <a:ext uri="{FF2B5EF4-FFF2-40B4-BE49-F238E27FC236}">
                <a16:creationId xmlns:a16="http://schemas.microsoft.com/office/drawing/2014/main" id="{2C16FFFE-8CE1-4222-8946-B5B059827792}"/>
              </a:ext>
            </a:extLst>
          </p:cNvPr>
          <p:cNvSpPr/>
          <p:nvPr userDrawn="1">
            <p:custDataLst>
              <p:tags r:id="rId11"/>
            </p:custDataLst>
          </p:nvPr>
        </p:nvSpPr>
        <p:spPr bwMode="auto">
          <a:xfrm>
            <a:off x="10164762" y="1363663"/>
            <a:ext cx="1722438" cy="150813"/>
          </a:xfrm>
          <a:prstGeom prst="rect">
            <a:avLst/>
          </a:prstGeom>
          <a:solidFill>
            <a:schemeClr val="accent1"/>
          </a:solidFill>
          <a:ln w="9525" cap="flat" cmpd="sng" algn="ctr">
            <a:solidFill>
              <a:schemeClr val="tx1"/>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none" lIns="0" tIns="14288" rIns="0" bIns="14288" numCol="1" spcCol="0" rtlCol="0" anchor="ctr" anchorCtr="0">
            <a:noAutofit/>
          </a:bodyPr>
          <a:lstStyle/>
          <a:p>
            <a:pPr marL="0" lvl="0" indent="0" algn="ctr">
              <a:spcBef>
                <a:spcPct val="0"/>
              </a:spcBef>
              <a:spcAft>
                <a:spcPct val="0"/>
              </a:spcAft>
            </a:pPr>
            <a:fld id="{FDDCF810-DA03-41A5-956E-3E8D6799DF37}" type="datetime'''''''''''''''''''''Q''''''''''''''4'''''''''''''''''">
              <a:rPr lang="en-US" altLang="en-US" sz="800" b="1" u="none" kern="0" smtClean="0">
                <a:solidFill>
                  <a:schemeClr val="tx1"/>
                </a:solidFill>
                <a:effectLst/>
                <a:latin typeface="+mn-lt"/>
              </a:rPr>
              <a:pPr marL="0" lvl="0" indent="0" algn="ctr">
                <a:spcBef>
                  <a:spcPct val="0"/>
                </a:spcBef>
                <a:spcAft>
                  <a:spcPct val="0"/>
                </a:spcAft>
              </a:pPr>
              <a:t>Q4</a:t>
            </a:fld>
            <a:endParaRPr kumimoji="0" lang="en-US" sz="800" b="1" i="0" u="none" kern="0" cap="none" spc="0" baseline="0">
              <a:solidFill>
                <a:schemeClr val="tx1"/>
              </a:solidFill>
              <a:latin typeface="+mn-lt"/>
              <a:ea typeface="+mn-ea"/>
              <a:cs typeface="+mn-cs"/>
            </a:endParaRPr>
          </a:p>
        </p:txBody>
      </p:sp>
      <p:sp>
        <p:nvSpPr>
          <p:cNvPr id="20" name="Rectangle 19">
            <a:extLst>
              <a:ext uri="{FF2B5EF4-FFF2-40B4-BE49-F238E27FC236}">
                <a16:creationId xmlns:a16="http://schemas.microsoft.com/office/drawing/2014/main" id="{4A5968D5-E4D2-4A1B-8565-856ECFB26E65}"/>
              </a:ext>
            </a:extLst>
          </p:cNvPr>
          <p:cNvSpPr/>
          <p:nvPr userDrawn="1">
            <p:custDataLst>
              <p:tags r:id="rId12"/>
            </p:custDataLst>
          </p:nvPr>
        </p:nvSpPr>
        <p:spPr bwMode="auto">
          <a:xfrm>
            <a:off x="735014" y="1514475"/>
            <a:ext cx="847725" cy="150813"/>
          </a:xfrm>
          <a:prstGeom prst="rect">
            <a:avLst/>
          </a:prstGeom>
          <a:solidFill>
            <a:schemeClr val="accent4"/>
          </a:solidFill>
          <a:ln w="9525" cap="flat" cmpd="sng" algn="ctr">
            <a:solidFill>
              <a:schemeClr val="tx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0" tIns="14288" rIns="0" bIns="14288" numCol="1" spcCol="0" rtlCol="0" anchor="ctr" anchorCtr="0">
            <a:noAutofit/>
          </a:bodyPr>
          <a:lstStyle/>
          <a:p>
            <a:pPr marL="0" lvl="0" indent="0" algn="ctr">
              <a:spcBef>
                <a:spcPct val="0"/>
              </a:spcBef>
              <a:spcAft>
                <a:spcPct val="0"/>
              </a:spcAft>
            </a:pPr>
            <a:fld id="{83BBD1C8-DC2C-469F-A493-7B0614EB74C6}" type="datetime'''''''''N''''''''''''''''''o''''''''''''''''''''v'''''">
              <a:rPr lang="en-US" altLang="en-US" sz="800" b="1" u="none" smtClean="0">
                <a:solidFill>
                  <a:schemeClr val="bg1"/>
                </a:solidFill>
                <a:effectLst/>
                <a:latin typeface="+mn-lt"/>
              </a:rPr>
              <a:pPr marL="0" lvl="0" indent="0" algn="ctr">
                <a:spcBef>
                  <a:spcPct val="0"/>
                </a:spcBef>
                <a:spcAft>
                  <a:spcPct val="0"/>
                </a:spcAft>
              </a:pPr>
              <a:t>Nov</a:t>
            </a:fld>
            <a:endParaRPr kumimoji="0" lang="en-US" sz="800" b="1" i="0" u="none" cap="none" baseline="0">
              <a:solidFill>
                <a:schemeClr val="bg1"/>
              </a:solidFill>
              <a:latin typeface="+mn-lt"/>
              <a:ea typeface="+mn-ea"/>
              <a:cs typeface="+mn-cs"/>
            </a:endParaRPr>
          </a:p>
        </p:txBody>
      </p:sp>
      <p:sp>
        <p:nvSpPr>
          <p:cNvPr id="21" name="Rectangle 20">
            <a:extLst>
              <a:ext uri="{FF2B5EF4-FFF2-40B4-BE49-F238E27FC236}">
                <a16:creationId xmlns:a16="http://schemas.microsoft.com/office/drawing/2014/main" id="{009D0DD6-1365-4D13-ADC7-0DECEFB4648F}"/>
              </a:ext>
            </a:extLst>
          </p:cNvPr>
          <p:cNvSpPr/>
          <p:nvPr userDrawn="1">
            <p:custDataLst>
              <p:tags r:id="rId13"/>
            </p:custDataLst>
          </p:nvPr>
        </p:nvSpPr>
        <p:spPr bwMode="auto">
          <a:xfrm>
            <a:off x="1582738" y="1514475"/>
            <a:ext cx="874713" cy="150813"/>
          </a:xfrm>
          <a:prstGeom prst="rect">
            <a:avLst/>
          </a:prstGeom>
          <a:solidFill>
            <a:schemeClr val="accent4"/>
          </a:solidFill>
          <a:ln w="9525" cap="flat" cmpd="sng" algn="ctr">
            <a:solidFill>
              <a:schemeClr val="tx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0" tIns="14288" rIns="0" bIns="14288" numCol="1" spcCol="0" rtlCol="0" anchor="ctr" anchorCtr="0">
            <a:noAutofit/>
          </a:bodyPr>
          <a:lstStyle/>
          <a:p>
            <a:pPr marL="0" lvl="0" indent="0" algn="ctr">
              <a:spcBef>
                <a:spcPct val="0"/>
              </a:spcBef>
              <a:spcAft>
                <a:spcPct val="0"/>
              </a:spcAft>
            </a:pPr>
            <a:fld id="{6E12251C-C259-4A6E-860E-9E9325EB536A}" type="datetime'''''''''''''''''''''D''''''''e''''''c'''''''''''''">
              <a:rPr lang="en-US" altLang="en-US" sz="800" b="1" u="none" smtClean="0">
                <a:solidFill>
                  <a:schemeClr val="bg1"/>
                </a:solidFill>
                <a:effectLst/>
                <a:latin typeface="+mn-lt"/>
              </a:rPr>
              <a:pPr marL="0" lvl="0" indent="0" algn="ctr">
                <a:spcBef>
                  <a:spcPct val="0"/>
                </a:spcBef>
                <a:spcAft>
                  <a:spcPct val="0"/>
                </a:spcAft>
              </a:pPr>
              <a:t>Dec</a:t>
            </a:fld>
            <a:endParaRPr kumimoji="0" lang="en-US" sz="800" b="1" i="0" u="none" cap="none" baseline="0">
              <a:solidFill>
                <a:schemeClr val="bg1"/>
              </a:solidFill>
              <a:latin typeface="+mn-lt"/>
              <a:ea typeface="+mn-ea"/>
              <a:cs typeface="+mn-cs"/>
            </a:endParaRPr>
          </a:p>
        </p:txBody>
      </p:sp>
      <p:sp>
        <p:nvSpPr>
          <p:cNvPr id="160" name="Rectangle 159">
            <a:extLst>
              <a:ext uri="{FF2B5EF4-FFF2-40B4-BE49-F238E27FC236}">
                <a16:creationId xmlns:a16="http://schemas.microsoft.com/office/drawing/2014/main" id="{9D5E5691-3050-455A-8FB9-FBE522E68314}"/>
              </a:ext>
            </a:extLst>
          </p:cNvPr>
          <p:cNvSpPr/>
          <p:nvPr userDrawn="1">
            <p:custDataLst>
              <p:tags r:id="rId14"/>
            </p:custDataLst>
          </p:nvPr>
        </p:nvSpPr>
        <p:spPr bwMode="auto">
          <a:xfrm>
            <a:off x="2457451" y="1514475"/>
            <a:ext cx="874713" cy="150813"/>
          </a:xfrm>
          <a:prstGeom prst="rect">
            <a:avLst/>
          </a:prstGeom>
          <a:solidFill>
            <a:schemeClr val="accent4"/>
          </a:solidFill>
          <a:ln w="9525" cap="flat" cmpd="sng" algn="ctr">
            <a:solidFill>
              <a:schemeClr val="tx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0" tIns="14288" rIns="0" bIns="14288" numCol="1" spcCol="0" rtlCol="0" anchor="ctr" anchorCtr="0">
            <a:noAutofit/>
          </a:bodyPr>
          <a:lstStyle/>
          <a:p>
            <a:pPr marL="0" lvl="0" indent="0" algn="ctr">
              <a:spcBef>
                <a:spcPct val="0"/>
              </a:spcBef>
              <a:spcAft>
                <a:spcPct val="0"/>
              </a:spcAft>
            </a:pPr>
            <a:fld id="{91956149-9E93-4A1A-9A7C-D0DE9D388BAA}" type="datetime'''''''''J''''''''''''''''''''''''''''''''an'''''">
              <a:rPr lang="en-US" altLang="en-US" sz="800" b="1" u="none" smtClean="0">
                <a:solidFill>
                  <a:schemeClr val="bg1"/>
                </a:solidFill>
                <a:effectLst/>
                <a:latin typeface="+mn-lt"/>
              </a:rPr>
              <a:pPr marL="0" lvl="0" indent="0" algn="ctr">
                <a:spcBef>
                  <a:spcPct val="0"/>
                </a:spcBef>
                <a:spcAft>
                  <a:spcPct val="0"/>
                </a:spcAft>
              </a:pPr>
              <a:t>Jan</a:t>
            </a:fld>
            <a:endParaRPr kumimoji="0" lang="en-US" sz="800" b="1" i="0" u="none" cap="none" baseline="0">
              <a:solidFill>
                <a:schemeClr val="bg1"/>
              </a:solidFill>
              <a:latin typeface="+mn-lt"/>
              <a:ea typeface="+mn-ea"/>
              <a:cs typeface="+mn-cs"/>
            </a:endParaRPr>
          </a:p>
        </p:txBody>
      </p:sp>
      <p:sp>
        <p:nvSpPr>
          <p:cNvPr id="161" name="Rectangle 160">
            <a:extLst>
              <a:ext uri="{FF2B5EF4-FFF2-40B4-BE49-F238E27FC236}">
                <a16:creationId xmlns:a16="http://schemas.microsoft.com/office/drawing/2014/main" id="{BB8B46C3-D859-4EF6-BF4E-DA1AE4DD798A}"/>
              </a:ext>
            </a:extLst>
          </p:cNvPr>
          <p:cNvSpPr/>
          <p:nvPr userDrawn="1">
            <p:custDataLst>
              <p:tags r:id="rId15"/>
            </p:custDataLst>
          </p:nvPr>
        </p:nvSpPr>
        <p:spPr bwMode="auto">
          <a:xfrm>
            <a:off x="3332164" y="1514475"/>
            <a:ext cx="790575" cy="150813"/>
          </a:xfrm>
          <a:prstGeom prst="rect">
            <a:avLst/>
          </a:prstGeom>
          <a:solidFill>
            <a:schemeClr val="accent4"/>
          </a:solidFill>
          <a:ln w="9525" cap="flat" cmpd="sng" algn="ctr">
            <a:solidFill>
              <a:schemeClr val="tx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0" tIns="14288" rIns="0" bIns="14288" numCol="1" spcCol="0" rtlCol="0" anchor="ctr" anchorCtr="0">
            <a:noAutofit/>
          </a:bodyPr>
          <a:lstStyle/>
          <a:p>
            <a:pPr marL="0" lvl="0" indent="0" algn="ctr">
              <a:spcBef>
                <a:spcPct val="0"/>
              </a:spcBef>
              <a:spcAft>
                <a:spcPct val="0"/>
              </a:spcAft>
            </a:pPr>
            <a:fld id="{97FB60A8-8D9D-4360-BD79-F33FD139526B}" type="datetime'''''''F''''''''e''''b'''">
              <a:rPr lang="en-US" altLang="en-US" sz="800" b="1" u="none" smtClean="0">
                <a:solidFill>
                  <a:schemeClr val="bg1"/>
                </a:solidFill>
                <a:effectLst/>
                <a:latin typeface="+mn-lt"/>
              </a:rPr>
              <a:pPr marL="0" lvl="0" indent="0" algn="ctr">
                <a:spcBef>
                  <a:spcPct val="0"/>
                </a:spcBef>
                <a:spcAft>
                  <a:spcPct val="0"/>
                </a:spcAft>
              </a:pPr>
              <a:t>Feb</a:t>
            </a:fld>
            <a:endParaRPr kumimoji="0" lang="en-US" sz="800" b="1" i="0" u="none" cap="none" baseline="0">
              <a:solidFill>
                <a:schemeClr val="bg1"/>
              </a:solidFill>
              <a:latin typeface="+mn-lt"/>
              <a:ea typeface="+mn-ea"/>
              <a:cs typeface="+mn-cs"/>
            </a:endParaRPr>
          </a:p>
        </p:txBody>
      </p:sp>
      <p:sp>
        <p:nvSpPr>
          <p:cNvPr id="162" name="Rectangle 161">
            <a:extLst>
              <a:ext uri="{FF2B5EF4-FFF2-40B4-BE49-F238E27FC236}">
                <a16:creationId xmlns:a16="http://schemas.microsoft.com/office/drawing/2014/main" id="{436E35A3-C788-49B3-8501-019097AE9860}"/>
              </a:ext>
            </a:extLst>
          </p:cNvPr>
          <p:cNvSpPr/>
          <p:nvPr userDrawn="1">
            <p:custDataLst>
              <p:tags r:id="rId16"/>
            </p:custDataLst>
          </p:nvPr>
        </p:nvSpPr>
        <p:spPr bwMode="auto">
          <a:xfrm>
            <a:off x="4122738" y="1514475"/>
            <a:ext cx="876300" cy="150813"/>
          </a:xfrm>
          <a:prstGeom prst="rect">
            <a:avLst/>
          </a:prstGeom>
          <a:solidFill>
            <a:schemeClr val="accent4"/>
          </a:solidFill>
          <a:ln w="9525" cap="flat" cmpd="sng" algn="ctr">
            <a:solidFill>
              <a:schemeClr val="tx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0" tIns="14288" rIns="0" bIns="14288" numCol="1" spcCol="0" rtlCol="0" anchor="ctr" anchorCtr="0">
            <a:noAutofit/>
          </a:bodyPr>
          <a:lstStyle/>
          <a:p>
            <a:pPr marL="0" lvl="0" indent="0" algn="ctr">
              <a:spcBef>
                <a:spcPct val="0"/>
              </a:spcBef>
              <a:spcAft>
                <a:spcPct val="0"/>
              </a:spcAft>
            </a:pPr>
            <a:fld id="{B71362EC-D304-459D-95FB-E30885B4753E}" type="datetime'''''''''''''''''''M''''''''''a''''r'''''''">
              <a:rPr lang="en-US" altLang="en-US" sz="800" b="1" u="none" smtClean="0">
                <a:solidFill>
                  <a:schemeClr val="bg1"/>
                </a:solidFill>
                <a:effectLst/>
                <a:latin typeface="+mn-lt"/>
              </a:rPr>
              <a:pPr marL="0" lvl="0" indent="0" algn="ctr">
                <a:spcBef>
                  <a:spcPct val="0"/>
                </a:spcBef>
                <a:spcAft>
                  <a:spcPct val="0"/>
                </a:spcAft>
              </a:pPr>
              <a:t>Mar</a:t>
            </a:fld>
            <a:endParaRPr kumimoji="0" lang="en-US" sz="800" b="1" i="0" u="none" cap="none" baseline="0">
              <a:solidFill>
                <a:schemeClr val="bg1"/>
              </a:solidFill>
              <a:latin typeface="+mn-lt"/>
              <a:ea typeface="+mn-ea"/>
              <a:cs typeface="+mn-cs"/>
            </a:endParaRPr>
          </a:p>
        </p:txBody>
      </p:sp>
      <p:sp>
        <p:nvSpPr>
          <p:cNvPr id="163" name="Rectangle 162">
            <a:extLst>
              <a:ext uri="{FF2B5EF4-FFF2-40B4-BE49-F238E27FC236}">
                <a16:creationId xmlns:a16="http://schemas.microsoft.com/office/drawing/2014/main" id="{35136DAA-60C7-4F95-A624-7E4F9097BF45}"/>
              </a:ext>
            </a:extLst>
          </p:cNvPr>
          <p:cNvSpPr/>
          <p:nvPr userDrawn="1">
            <p:custDataLst>
              <p:tags r:id="rId17"/>
            </p:custDataLst>
          </p:nvPr>
        </p:nvSpPr>
        <p:spPr bwMode="auto">
          <a:xfrm>
            <a:off x="4999038" y="1514475"/>
            <a:ext cx="846138" cy="150813"/>
          </a:xfrm>
          <a:prstGeom prst="rect">
            <a:avLst/>
          </a:prstGeom>
          <a:solidFill>
            <a:schemeClr val="accent4"/>
          </a:solidFill>
          <a:ln w="9525" cap="flat" cmpd="sng" algn="ctr">
            <a:solidFill>
              <a:schemeClr val="tx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0" tIns="14288" rIns="0" bIns="14288" numCol="1" spcCol="0" rtlCol="0" anchor="ctr" anchorCtr="0">
            <a:noAutofit/>
          </a:bodyPr>
          <a:lstStyle/>
          <a:p>
            <a:pPr marL="0" lvl="0" indent="0" algn="ctr">
              <a:spcBef>
                <a:spcPct val="0"/>
              </a:spcBef>
              <a:spcAft>
                <a:spcPct val="0"/>
              </a:spcAft>
            </a:pPr>
            <a:fld id="{09C52C1A-38EC-44CB-B540-0F3116FFC669}" type="datetime'''''''''''''''''''''''A''''p''''''''''''''''''''r'''''''''''''">
              <a:rPr lang="en-US" altLang="en-US" sz="800" b="1" u="none" smtClean="0">
                <a:solidFill>
                  <a:schemeClr val="bg1"/>
                </a:solidFill>
                <a:effectLst/>
                <a:latin typeface="+mn-lt"/>
              </a:rPr>
              <a:pPr marL="0" lvl="0" indent="0" algn="ctr">
                <a:spcBef>
                  <a:spcPct val="0"/>
                </a:spcBef>
                <a:spcAft>
                  <a:spcPct val="0"/>
                </a:spcAft>
              </a:pPr>
              <a:t>Apr</a:t>
            </a:fld>
            <a:endParaRPr kumimoji="0" lang="en-US" sz="800" b="1" i="0" u="none" cap="none" baseline="0">
              <a:solidFill>
                <a:schemeClr val="bg1"/>
              </a:solidFill>
              <a:latin typeface="+mn-lt"/>
              <a:ea typeface="+mn-ea"/>
              <a:cs typeface="+mn-cs"/>
            </a:endParaRPr>
          </a:p>
        </p:txBody>
      </p:sp>
      <p:sp>
        <p:nvSpPr>
          <p:cNvPr id="164" name="Rectangle 163">
            <a:extLst>
              <a:ext uri="{FF2B5EF4-FFF2-40B4-BE49-F238E27FC236}">
                <a16:creationId xmlns:a16="http://schemas.microsoft.com/office/drawing/2014/main" id="{9A86B049-8A1B-4F79-8797-D1B484AD11A9}"/>
              </a:ext>
            </a:extLst>
          </p:cNvPr>
          <p:cNvSpPr/>
          <p:nvPr userDrawn="1">
            <p:custDataLst>
              <p:tags r:id="rId18"/>
            </p:custDataLst>
          </p:nvPr>
        </p:nvSpPr>
        <p:spPr bwMode="auto">
          <a:xfrm>
            <a:off x="5845176" y="1514475"/>
            <a:ext cx="874713" cy="150813"/>
          </a:xfrm>
          <a:prstGeom prst="rect">
            <a:avLst/>
          </a:prstGeom>
          <a:solidFill>
            <a:schemeClr val="accent4"/>
          </a:solidFill>
          <a:ln w="9525" cap="flat" cmpd="sng" algn="ctr">
            <a:solidFill>
              <a:schemeClr val="tx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0" tIns="14288" rIns="0" bIns="14288" numCol="1" spcCol="0" rtlCol="0" anchor="ctr" anchorCtr="0">
            <a:noAutofit/>
          </a:bodyPr>
          <a:lstStyle/>
          <a:p>
            <a:pPr marL="0" lvl="0" indent="0" algn="ctr">
              <a:spcBef>
                <a:spcPct val="0"/>
              </a:spcBef>
              <a:spcAft>
                <a:spcPct val="0"/>
              </a:spcAft>
            </a:pPr>
            <a:fld id="{9187AD28-9130-4BEF-BA8B-C4DB4636AF3B}" type="datetime'''''''''''''''''M''a''''''''''''''''''''''''''''''y'''">
              <a:rPr lang="en-US" altLang="en-US" sz="800" b="1" u="none" smtClean="0">
                <a:solidFill>
                  <a:schemeClr val="bg1"/>
                </a:solidFill>
                <a:effectLst/>
                <a:latin typeface="+mn-lt"/>
              </a:rPr>
              <a:pPr marL="0" lvl="0" indent="0" algn="ctr">
                <a:spcBef>
                  <a:spcPct val="0"/>
                </a:spcBef>
                <a:spcAft>
                  <a:spcPct val="0"/>
                </a:spcAft>
              </a:pPr>
              <a:t>May</a:t>
            </a:fld>
            <a:endParaRPr kumimoji="0" lang="en-US" sz="800" b="1" i="0" u="none" cap="none" baseline="0">
              <a:solidFill>
                <a:schemeClr val="bg1"/>
              </a:solidFill>
              <a:latin typeface="+mn-lt"/>
              <a:ea typeface="+mn-ea"/>
              <a:cs typeface="+mn-cs"/>
            </a:endParaRPr>
          </a:p>
        </p:txBody>
      </p:sp>
      <p:sp>
        <p:nvSpPr>
          <p:cNvPr id="165" name="Rectangle 164">
            <a:extLst>
              <a:ext uri="{FF2B5EF4-FFF2-40B4-BE49-F238E27FC236}">
                <a16:creationId xmlns:a16="http://schemas.microsoft.com/office/drawing/2014/main" id="{578AF94B-A374-42F4-A09D-C71BF10986D8}"/>
              </a:ext>
            </a:extLst>
          </p:cNvPr>
          <p:cNvSpPr/>
          <p:nvPr userDrawn="1">
            <p:custDataLst>
              <p:tags r:id="rId19"/>
            </p:custDataLst>
          </p:nvPr>
        </p:nvSpPr>
        <p:spPr bwMode="auto">
          <a:xfrm>
            <a:off x="6719889" y="1514475"/>
            <a:ext cx="847725" cy="150813"/>
          </a:xfrm>
          <a:prstGeom prst="rect">
            <a:avLst/>
          </a:prstGeom>
          <a:solidFill>
            <a:schemeClr val="accent4"/>
          </a:solidFill>
          <a:ln w="9525" cap="flat" cmpd="sng" algn="ctr">
            <a:solidFill>
              <a:schemeClr val="tx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0" tIns="14288" rIns="0" bIns="14288" numCol="1" spcCol="0" rtlCol="0" anchor="ctr" anchorCtr="0">
            <a:noAutofit/>
          </a:bodyPr>
          <a:lstStyle/>
          <a:p>
            <a:pPr marL="0" lvl="0" indent="0" algn="ctr">
              <a:spcBef>
                <a:spcPct val="0"/>
              </a:spcBef>
              <a:spcAft>
                <a:spcPct val="0"/>
              </a:spcAft>
            </a:pPr>
            <a:fld id="{9F26EB54-D707-4AA9-8D08-9FF381E55FC4}" type="datetime'''''''''''''''J''''''''u''''''''''''''''''''''''''n'''''''''">
              <a:rPr lang="en-US" altLang="en-US" sz="800" b="1" u="none" smtClean="0">
                <a:solidFill>
                  <a:schemeClr val="bg1"/>
                </a:solidFill>
                <a:effectLst/>
                <a:latin typeface="+mn-lt"/>
              </a:rPr>
              <a:pPr marL="0" lvl="0" indent="0" algn="ctr">
                <a:spcBef>
                  <a:spcPct val="0"/>
                </a:spcBef>
                <a:spcAft>
                  <a:spcPct val="0"/>
                </a:spcAft>
              </a:pPr>
              <a:t>Jun</a:t>
            </a:fld>
            <a:endParaRPr kumimoji="0" lang="en-US" sz="800" b="1" i="0" u="none" cap="none" baseline="0">
              <a:solidFill>
                <a:schemeClr val="bg1"/>
              </a:solidFill>
              <a:latin typeface="+mn-lt"/>
              <a:ea typeface="+mn-ea"/>
              <a:cs typeface="+mn-cs"/>
            </a:endParaRPr>
          </a:p>
        </p:txBody>
      </p:sp>
      <p:sp>
        <p:nvSpPr>
          <p:cNvPr id="166" name="Rectangle 165">
            <a:extLst>
              <a:ext uri="{FF2B5EF4-FFF2-40B4-BE49-F238E27FC236}">
                <a16:creationId xmlns:a16="http://schemas.microsoft.com/office/drawing/2014/main" id="{ACA61620-A061-4ECE-A7CA-3938D25468AA}"/>
              </a:ext>
            </a:extLst>
          </p:cNvPr>
          <p:cNvSpPr/>
          <p:nvPr userDrawn="1">
            <p:custDataLst>
              <p:tags r:id="rId20"/>
            </p:custDataLst>
          </p:nvPr>
        </p:nvSpPr>
        <p:spPr bwMode="auto">
          <a:xfrm>
            <a:off x="7567613" y="1514475"/>
            <a:ext cx="874713" cy="150813"/>
          </a:xfrm>
          <a:prstGeom prst="rect">
            <a:avLst/>
          </a:prstGeom>
          <a:solidFill>
            <a:schemeClr val="accent4"/>
          </a:solidFill>
          <a:ln w="9525" cap="flat" cmpd="sng" algn="ctr">
            <a:solidFill>
              <a:schemeClr val="tx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0" tIns="14288" rIns="0" bIns="14288" numCol="1" spcCol="0" rtlCol="0" anchor="ctr" anchorCtr="0">
            <a:noAutofit/>
          </a:bodyPr>
          <a:lstStyle/>
          <a:p>
            <a:pPr marL="0" lvl="0" indent="0" algn="ctr">
              <a:spcBef>
                <a:spcPct val="0"/>
              </a:spcBef>
              <a:spcAft>
                <a:spcPct val="0"/>
              </a:spcAft>
            </a:pPr>
            <a:fld id="{C4D1C020-01F8-4E2A-AE5B-04976949DC07}" type="datetime'''''''J''''ul'''''''''''''''''''''''''''''''''''''">
              <a:rPr lang="en-US" altLang="en-US" sz="800" b="1" u="none" smtClean="0">
                <a:solidFill>
                  <a:schemeClr val="bg1"/>
                </a:solidFill>
                <a:effectLst/>
                <a:latin typeface="+mn-lt"/>
              </a:rPr>
              <a:pPr marL="0" lvl="0" indent="0" algn="ctr">
                <a:spcBef>
                  <a:spcPct val="0"/>
                </a:spcBef>
                <a:spcAft>
                  <a:spcPct val="0"/>
                </a:spcAft>
              </a:pPr>
              <a:t>Jul</a:t>
            </a:fld>
            <a:endParaRPr kumimoji="0" lang="en-US" sz="800" b="1" i="0" u="none" cap="none" baseline="0">
              <a:solidFill>
                <a:schemeClr val="bg1"/>
              </a:solidFill>
              <a:latin typeface="+mn-lt"/>
              <a:ea typeface="+mn-ea"/>
              <a:cs typeface="+mn-cs"/>
            </a:endParaRPr>
          </a:p>
        </p:txBody>
      </p:sp>
      <p:sp>
        <p:nvSpPr>
          <p:cNvPr id="61" name="Rectangle 60">
            <a:extLst>
              <a:ext uri="{FF2B5EF4-FFF2-40B4-BE49-F238E27FC236}">
                <a16:creationId xmlns:a16="http://schemas.microsoft.com/office/drawing/2014/main" id="{D4A53274-6457-4C5B-94BF-A09043D8F830}"/>
              </a:ext>
            </a:extLst>
          </p:cNvPr>
          <p:cNvSpPr/>
          <p:nvPr userDrawn="1">
            <p:custDataLst>
              <p:tags r:id="rId21"/>
            </p:custDataLst>
          </p:nvPr>
        </p:nvSpPr>
        <p:spPr bwMode="auto">
          <a:xfrm>
            <a:off x="8442325" y="1514475"/>
            <a:ext cx="876300" cy="150813"/>
          </a:xfrm>
          <a:prstGeom prst="rect">
            <a:avLst/>
          </a:prstGeom>
          <a:solidFill>
            <a:schemeClr val="accent4"/>
          </a:solidFill>
          <a:ln w="9525" cap="flat" cmpd="sng" algn="ctr">
            <a:solidFill>
              <a:schemeClr val="tx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0" tIns="14288" rIns="0" bIns="14288" numCol="1" spcCol="0" rtlCol="0" anchor="ctr" anchorCtr="0">
            <a:noAutofit/>
          </a:bodyPr>
          <a:lstStyle/>
          <a:p>
            <a:pPr marL="0" lvl="0" indent="0" algn="ctr">
              <a:spcBef>
                <a:spcPct val="0"/>
              </a:spcBef>
              <a:spcAft>
                <a:spcPct val="0"/>
              </a:spcAft>
            </a:pPr>
            <a:fld id="{43C9A0F4-2C10-4F94-A37C-7A74C65902B5}" type="datetime'''''A''''''''''u''''''''''''''g'''">
              <a:rPr lang="en-US" altLang="en-US" sz="800" b="1" u="none" smtClean="0">
                <a:solidFill>
                  <a:schemeClr val="bg1"/>
                </a:solidFill>
                <a:effectLst/>
                <a:latin typeface="+mn-lt"/>
              </a:rPr>
              <a:pPr marL="0" lvl="0" indent="0" algn="ctr">
                <a:spcBef>
                  <a:spcPct val="0"/>
                </a:spcBef>
                <a:spcAft>
                  <a:spcPct val="0"/>
                </a:spcAft>
              </a:pPr>
              <a:t>Aug</a:t>
            </a:fld>
            <a:endParaRPr kumimoji="0" lang="en-US" sz="800" b="1" i="0" u="none" cap="none" baseline="0">
              <a:solidFill>
                <a:schemeClr val="bg1"/>
              </a:solidFill>
              <a:latin typeface="+mn-lt"/>
              <a:ea typeface="+mn-ea"/>
              <a:cs typeface="+mn-cs"/>
            </a:endParaRPr>
          </a:p>
        </p:txBody>
      </p:sp>
      <p:sp>
        <p:nvSpPr>
          <p:cNvPr id="63" name="Rectangle 62">
            <a:extLst>
              <a:ext uri="{FF2B5EF4-FFF2-40B4-BE49-F238E27FC236}">
                <a16:creationId xmlns:a16="http://schemas.microsoft.com/office/drawing/2014/main" id="{2FA41376-A999-4FE1-B166-D6059D421807}"/>
              </a:ext>
            </a:extLst>
          </p:cNvPr>
          <p:cNvSpPr/>
          <p:nvPr userDrawn="1">
            <p:custDataLst>
              <p:tags r:id="rId22"/>
            </p:custDataLst>
          </p:nvPr>
        </p:nvSpPr>
        <p:spPr bwMode="auto">
          <a:xfrm>
            <a:off x="9318625" y="1514475"/>
            <a:ext cx="846138" cy="150813"/>
          </a:xfrm>
          <a:prstGeom prst="rect">
            <a:avLst/>
          </a:prstGeom>
          <a:solidFill>
            <a:schemeClr val="accent4"/>
          </a:solidFill>
          <a:ln w="9525" cap="flat" cmpd="sng" algn="ctr">
            <a:solidFill>
              <a:schemeClr val="tx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0" tIns="14288" rIns="0" bIns="14288" numCol="1" spcCol="0" rtlCol="0" anchor="ctr" anchorCtr="0">
            <a:noAutofit/>
          </a:bodyPr>
          <a:lstStyle/>
          <a:p>
            <a:pPr marL="0" lvl="0" indent="0" algn="ctr">
              <a:spcBef>
                <a:spcPct val="0"/>
              </a:spcBef>
              <a:spcAft>
                <a:spcPct val="0"/>
              </a:spcAft>
            </a:pPr>
            <a:fld id="{BEAE93E4-28FD-4A27-89BB-88995835BA0B}" type="datetime'S''''e''''''''''''''''''''p'''''''''''''''''''''">
              <a:rPr lang="en-US" altLang="en-US" sz="800" b="1" u="none" smtClean="0">
                <a:solidFill>
                  <a:schemeClr val="bg1"/>
                </a:solidFill>
                <a:effectLst/>
                <a:latin typeface="+mn-lt"/>
              </a:rPr>
              <a:pPr marL="0" lvl="0" indent="0" algn="ctr">
                <a:spcBef>
                  <a:spcPct val="0"/>
                </a:spcBef>
                <a:spcAft>
                  <a:spcPct val="0"/>
                </a:spcAft>
              </a:pPr>
              <a:t>Sep</a:t>
            </a:fld>
            <a:endParaRPr kumimoji="0" lang="en-US" sz="800" b="1" i="0" u="none" cap="none" baseline="0">
              <a:solidFill>
                <a:schemeClr val="bg1"/>
              </a:solidFill>
              <a:latin typeface="+mn-lt"/>
              <a:ea typeface="+mn-ea"/>
              <a:cs typeface="+mn-cs"/>
            </a:endParaRPr>
          </a:p>
        </p:txBody>
      </p:sp>
      <p:sp>
        <p:nvSpPr>
          <p:cNvPr id="64" name="Rectangle 63">
            <a:extLst>
              <a:ext uri="{FF2B5EF4-FFF2-40B4-BE49-F238E27FC236}">
                <a16:creationId xmlns:a16="http://schemas.microsoft.com/office/drawing/2014/main" id="{E3D1D692-7AED-4D97-8C40-AD934EF6E369}"/>
              </a:ext>
            </a:extLst>
          </p:cNvPr>
          <p:cNvSpPr/>
          <p:nvPr userDrawn="1">
            <p:custDataLst>
              <p:tags r:id="rId23"/>
            </p:custDataLst>
          </p:nvPr>
        </p:nvSpPr>
        <p:spPr bwMode="auto">
          <a:xfrm>
            <a:off x="10164763" y="1514475"/>
            <a:ext cx="874713" cy="150813"/>
          </a:xfrm>
          <a:prstGeom prst="rect">
            <a:avLst/>
          </a:prstGeom>
          <a:solidFill>
            <a:schemeClr val="accent4"/>
          </a:solidFill>
          <a:ln w="9525" cap="flat" cmpd="sng" algn="ctr">
            <a:solidFill>
              <a:schemeClr val="tx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0" tIns="14288" rIns="0" bIns="14288" numCol="1" spcCol="0" rtlCol="0" anchor="ctr" anchorCtr="0">
            <a:noAutofit/>
          </a:bodyPr>
          <a:lstStyle/>
          <a:p>
            <a:pPr marL="0" lvl="0" indent="0" algn="ctr">
              <a:spcBef>
                <a:spcPct val="0"/>
              </a:spcBef>
              <a:spcAft>
                <a:spcPct val="0"/>
              </a:spcAft>
            </a:pPr>
            <a:fld id="{40C0D8D8-9F44-4415-B8D0-CBDC78B23120}" type="datetime'''''''''''''''''''''''''''''''''''''O''c''t'''''''">
              <a:rPr lang="en-US" altLang="en-US" sz="800" b="1" u="none" smtClean="0">
                <a:solidFill>
                  <a:schemeClr val="bg1"/>
                </a:solidFill>
                <a:effectLst/>
                <a:latin typeface="+mn-lt"/>
              </a:rPr>
              <a:pPr marL="0" lvl="0" indent="0" algn="ctr">
                <a:spcBef>
                  <a:spcPct val="0"/>
                </a:spcBef>
                <a:spcAft>
                  <a:spcPct val="0"/>
                </a:spcAft>
              </a:pPr>
              <a:t>Oct</a:t>
            </a:fld>
            <a:endParaRPr kumimoji="0" lang="en-US" sz="800" b="1" i="0" u="none" cap="none" baseline="0">
              <a:solidFill>
                <a:schemeClr val="bg1"/>
              </a:solidFill>
              <a:latin typeface="+mn-lt"/>
              <a:ea typeface="+mn-ea"/>
              <a:cs typeface="+mn-cs"/>
            </a:endParaRPr>
          </a:p>
        </p:txBody>
      </p:sp>
      <p:sp>
        <p:nvSpPr>
          <p:cNvPr id="65" name="Rectangle 64">
            <a:extLst>
              <a:ext uri="{FF2B5EF4-FFF2-40B4-BE49-F238E27FC236}">
                <a16:creationId xmlns:a16="http://schemas.microsoft.com/office/drawing/2014/main" id="{B9911968-0C64-4BE7-9D95-A94B796EB8BE}"/>
              </a:ext>
            </a:extLst>
          </p:cNvPr>
          <p:cNvSpPr/>
          <p:nvPr userDrawn="1">
            <p:custDataLst>
              <p:tags r:id="rId24"/>
            </p:custDataLst>
          </p:nvPr>
        </p:nvSpPr>
        <p:spPr bwMode="auto">
          <a:xfrm>
            <a:off x="11039475" y="1514475"/>
            <a:ext cx="847725" cy="150813"/>
          </a:xfrm>
          <a:prstGeom prst="rect">
            <a:avLst/>
          </a:prstGeom>
          <a:solidFill>
            <a:schemeClr val="accent4"/>
          </a:solidFill>
          <a:ln w="9525" cap="flat" cmpd="sng" algn="ctr">
            <a:solidFill>
              <a:schemeClr val="tx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0" tIns="14288" rIns="0" bIns="14288" numCol="1" spcCol="0" rtlCol="0" anchor="ctr" anchorCtr="0">
            <a:noAutofit/>
          </a:bodyPr>
          <a:lstStyle/>
          <a:p>
            <a:pPr marL="0" lvl="0" indent="0" algn="ctr">
              <a:spcBef>
                <a:spcPct val="0"/>
              </a:spcBef>
              <a:spcAft>
                <a:spcPct val="0"/>
              </a:spcAft>
            </a:pPr>
            <a:fld id="{305FD412-1E53-4474-A153-6C8C38112983}" type="datetime'''''''''''''''''''''''''''''''''''''''No''''''v'''''''''''''''">
              <a:rPr lang="en-US" altLang="en-US" sz="800" b="1" u="none" smtClean="0">
                <a:solidFill>
                  <a:schemeClr val="bg1"/>
                </a:solidFill>
                <a:effectLst/>
                <a:latin typeface="+mn-lt"/>
              </a:rPr>
              <a:pPr marL="0" lvl="0" indent="0" algn="ctr">
                <a:spcBef>
                  <a:spcPct val="0"/>
                </a:spcBef>
                <a:spcAft>
                  <a:spcPct val="0"/>
                </a:spcAft>
              </a:pPr>
              <a:t>Nov</a:t>
            </a:fld>
            <a:endParaRPr kumimoji="0" lang="en-US" sz="800" b="1" i="0" u="none" cap="none" baseline="0">
              <a:solidFill>
                <a:schemeClr val="bg1"/>
              </a:solidFill>
              <a:latin typeface="+mn-lt"/>
              <a:ea typeface="+mn-ea"/>
              <a:cs typeface="+mn-cs"/>
            </a:endParaRPr>
          </a:p>
        </p:txBody>
      </p:sp>
      <p:sp>
        <p:nvSpPr>
          <p:cNvPr id="11" name="Rectangle 10">
            <a:extLst>
              <a:ext uri="{FF2B5EF4-FFF2-40B4-BE49-F238E27FC236}">
                <a16:creationId xmlns:a16="http://schemas.microsoft.com/office/drawing/2014/main" id="{8447A167-17F9-4158-B54D-544BE4BFD2F5}"/>
              </a:ext>
            </a:extLst>
          </p:cNvPr>
          <p:cNvSpPr/>
          <p:nvPr userDrawn="1">
            <p:custDataLst>
              <p:tags r:id="rId25"/>
            </p:custDataLst>
          </p:nvPr>
        </p:nvSpPr>
        <p:spPr bwMode="auto">
          <a:xfrm>
            <a:off x="735013" y="1665289"/>
            <a:ext cx="141288" cy="150813"/>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horz" wrap="none" lIns="0" tIns="14288" rIns="0" bIns="14288" numCol="1" spcCol="0" rtlCol="0" anchor="ctr" anchorCtr="0">
            <a:noAutofit/>
          </a:bodyPr>
          <a:lstStyle/>
          <a:p>
            <a:pPr marL="0" lvl="0" indent="0" algn="ctr">
              <a:spcBef>
                <a:spcPct val="0"/>
              </a:spcBef>
              <a:spcAft>
                <a:spcPct val="0"/>
              </a:spcAft>
            </a:pPr>
            <a:endParaRPr kumimoji="0" lang="en-US" sz="800" b="1" i="0" u="none" kern="0" cap="none" spc="0" baseline="0">
              <a:solidFill>
                <a:schemeClr val="tx1"/>
              </a:solidFill>
              <a:latin typeface="+mn-lt"/>
              <a:ea typeface="+mn-ea"/>
              <a:cs typeface="+mn-cs"/>
            </a:endParaRPr>
          </a:p>
        </p:txBody>
      </p:sp>
      <p:sp>
        <p:nvSpPr>
          <p:cNvPr id="72" name="Rectangle 71">
            <a:extLst>
              <a:ext uri="{FF2B5EF4-FFF2-40B4-BE49-F238E27FC236}">
                <a16:creationId xmlns:a16="http://schemas.microsoft.com/office/drawing/2014/main" id="{1E71A80C-8B0A-4067-9603-A3AC0C144BC3}"/>
              </a:ext>
            </a:extLst>
          </p:cNvPr>
          <p:cNvSpPr/>
          <p:nvPr userDrawn="1">
            <p:custDataLst>
              <p:tags r:id="rId26"/>
            </p:custDataLst>
          </p:nvPr>
        </p:nvSpPr>
        <p:spPr bwMode="auto">
          <a:xfrm>
            <a:off x="876300" y="1665289"/>
            <a:ext cx="196850" cy="150813"/>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horz" wrap="none" lIns="0" tIns="14288" rIns="0" bIns="14288" numCol="1" spcCol="0" rtlCol="0" anchor="ctr" anchorCtr="0">
            <a:noAutofit/>
          </a:bodyPr>
          <a:lstStyle/>
          <a:p>
            <a:pPr marL="0" lvl="0" indent="0" algn="ctr">
              <a:spcBef>
                <a:spcPct val="0"/>
              </a:spcBef>
              <a:spcAft>
                <a:spcPct val="0"/>
              </a:spcAft>
            </a:pPr>
            <a:fld id="{26563F4B-3AF4-4A5C-A20E-4841847A514A}" type="datetime'''''''''0''''''''''''6''''''''''''''''''''''''''''.'''">
              <a:rPr lang="en-US" altLang="en-US" sz="800" b="1" u="none" kern="0" smtClean="0">
                <a:solidFill>
                  <a:schemeClr val="tx1"/>
                </a:solidFill>
                <a:effectLst/>
                <a:latin typeface="+mn-lt"/>
              </a:rPr>
              <a:pPr marL="0" lvl="0" indent="0" algn="ctr">
                <a:spcBef>
                  <a:spcPct val="0"/>
                </a:spcBef>
                <a:spcAft>
                  <a:spcPct val="0"/>
                </a:spcAft>
              </a:pPr>
              <a:t>06.</a:t>
            </a:fld>
            <a:endParaRPr kumimoji="0" lang="en-US" sz="800" b="1" i="0" u="none" kern="0" cap="none" spc="0" baseline="0">
              <a:solidFill>
                <a:schemeClr val="tx1"/>
              </a:solidFill>
              <a:latin typeface="+mn-lt"/>
              <a:ea typeface="+mn-ea"/>
              <a:cs typeface="+mn-cs"/>
            </a:endParaRPr>
          </a:p>
        </p:txBody>
      </p:sp>
      <p:sp>
        <p:nvSpPr>
          <p:cNvPr id="73" name="Rectangle 72">
            <a:extLst>
              <a:ext uri="{FF2B5EF4-FFF2-40B4-BE49-F238E27FC236}">
                <a16:creationId xmlns:a16="http://schemas.microsoft.com/office/drawing/2014/main" id="{E35B51FB-6C56-4DDE-84D2-70B59C38FE29}"/>
              </a:ext>
            </a:extLst>
          </p:cNvPr>
          <p:cNvSpPr/>
          <p:nvPr userDrawn="1">
            <p:custDataLst>
              <p:tags r:id="rId27"/>
            </p:custDataLst>
          </p:nvPr>
        </p:nvSpPr>
        <p:spPr bwMode="auto">
          <a:xfrm>
            <a:off x="1073150" y="1665289"/>
            <a:ext cx="198438" cy="150813"/>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horz" wrap="none" lIns="0" tIns="14288" rIns="0" bIns="14288" numCol="1" spcCol="0" rtlCol="0" anchor="ctr" anchorCtr="0">
            <a:noAutofit/>
          </a:bodyPr>
          <a:lstStyle/>
          <a:p>
            <a:pPr marL="0" lvl="0" indent="0" algn="ctr">
              <a:spcBef>
                <a:spcPct val="0"/>
              </a:spcBef>
              <a:spcAft>
                <a:spcPct val="0"/>
              </a:spcAft>
            </a:pPr>
            <a:fld id="{39FDD3EF-59F2-4FCE-9875-7862BA9B781F}" type="datetime'''1''''''''3.'''''''''''''">
              <a:rPr lang="en-US" altLang="en-US" sz="800" b="1" u="none" kern="0" smtClean="0">
                <a:solidFill>
                  <a:schemeClr val="tx1"/>
                </a:solidFill>
                <a:effectLst/>
                <a:latin typeface="+mn-lt"/>
              </a:rPr>
              <a:pPr marL="0" lvl="0" indent="0" algn="ctr">
                <a:spcBef>
                  <a:spcPct val="0"/>
                </a:spcBef>
                <a:spcAft>
                  <a:spcPct val="0"/>
                </a:spcAft>
              </a:pPr>
              <a:t>13.</a:t>
            </a:fld>
            <a:endParaRPr kumimoji="0" lang="en-US" sz="800" b="1" i="0" u="none" kern="0" cap="none" spc="0" baseline="0">
              <a:solidFill>
                <a:schemeClr val="tx1"/>
              </a:solidFill>
              <a:latin typeface="+mn-lt"/>
              <a:ea typeface="+mn-ea"/>
              <a:cs typeface="+mn-cs"/>
            </a:endParaRPr>
          </a:p>
        </p:txBody>
      </p:sp>
      <p:sp>
        <p:nvSpPr>
          <p:cNvPr id="74" name="Rectangle 73">
            <a:extLst>
              <a:ext uri="{FF2B5EF4-FFF2-40B4-BE49-F238E27FC236}">
                <a16:creationId xmlns:a16="http://schemas.microsoft.com/office/drawing/2014/main" id="{4236535C-C879-4607-BB44-E63B98799F1F}"/>
              </a:ext>
            </a:extLst>
          </p:cNvPr>
          <p:cNvSpPr/>
          <p:nvPr userDrawn="1">
            <p:custDataLst>
              <p:tags r:id="rId28"/>
            </p:custDataLst>
          </p:nvPr>
        </p:nvSpPr>
        <p:spPr bwMode="auto">
          <a:xfrm>
            <a:off x="1271588" y="1665289"/>
            <a:ext cx="196850" cy="150813"/>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horz" wrap="none" lIns="0" tIns="14288" rIns="0" bIns="14288" numCol="1" spcCol="0" rtlCol="0" anchor="ctr" anchorCtr="0">
            <a:noAutofit/>
          </a:bodyPr>
          <a:lstStyle/>
          <a:p>
            <a:pPr marL="0" lvl="0" indent="0" algn="ctr">
              <a:spcBef>
                <a:spcPct val="0"/>
              </a:spcBef>
              <a:spcAft>
                <a:spcPct val="0"/>
              </a:spcAft>
            </a:pPr>
            <a:fld id="{B7D9F601-CD5B-4C77-BE05-94D769A9DB60}" type="datetime'''2''''''0''''''''.'''''''''''''''''''''">
              <a:rPr lang="en-US" altLang="en-US" sz="800" b="1" u="none" kern="0" smtClean="0">
                <a:solidFill>
                  <a:schemeClr val="tx1"/>
                </a:solidFill>
                <a:effectLst/>
                <a:latin typeface="+mn-lt"/>
              </a:rPr>
              <a:pPr marL="0" lvl="0" indent="0" algn="ctr">
                <a:spcBef>
                  <a:spcPct val="0"/>
                </a:spcBef>
                <a:spcAft>
                  <a:spcPct val="0"/>
                </a:spcAft>
              </a:pPr>
              <a:t>20.</a:t>
            </a:fld>
            <a:endParaRPr kumimoji="0" lang="en-US" sz="800" b="1" i="0" u="none" kern="0" cap="none" spc="0" baseline="0">
              <a:solidFill>
                <a:schemeClr val="tx1"/>
              </a:solidFill>
              <a:latin typeface="+mn-lt"/>
              <a:ea typeface="+mn-ea"/>
              <a:cs typeface="+mn-cs"/>
            </a:endParaRPr>
          </a:p>
        </p:txBody>
      </p:sp>
      <p:sp>
        <p:nvSpPr>
          <p:cNvPr id="83" name="Rectangle 82">
            <a:extLst>
              <a:ext uri="{FF2B5EF4-FFF2-40B4-BE49-F238E27FC236}">
                <a16:creationId xmlns:a16="http://schemas.microsoft.com/office/drawing/2014/main" id="{96488ED2-8C97-4CF1-AE18-23CFE1ADBFDF}"/>
              </a:ext>
            </a:extLst>
          </p:cNvPr>
          <p:cNvSpPr/>
          <p:nvPr userDrawn="1">
            <p:custDataLst>
              <p:tags r:id="rId29"/>
            </p:custDataLst>
          </p:nvPr>
        </p:nvSpPr>
        <p:spPr bwMode="auto">
          <a:xfrm>
            <a:off x="1468438" y="1665289"/>
            <a:ext cx="198438" cy="150813"/>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horz" wrap="none" lIns="0" tIns="14288" rIns="0" bIns="14288" numCol="1" spcCol="0" rtlCol="0" anchor="ctr" anchorCtr="0">
            <a:noAutofit/>
          </a:bodyPr>
          <a:lstStyle/>
          <a:p>
            <a:pPr marL="0" lvl="0" indent="0" algn="ctr">
              <a:spcBef>
                <a:spcPct val="0"/>
              </a:spcBef>
              <a:spcAft>
                <a:spcPct val="0"/>
              </a:spcAft>
            </a:pPr>
            <a:fld id="{EE9F8E09-8631-4816-A718-A787569EA121}" type="datetime'''''''''''''''''''''''''''''''''''''''2''7''''''''''''''.'''''">
              <a:rPr lang="en-US" altLang="en-US" sz="800" b="1" u="none" kern="0" smtClean="0">
                <a:solidFill>
                  <a:schemeClr val="tx1"/>
                </a:solidFill>
                <a:effectLst/>
                <a:latin typeface="+mn-lt"/>
              </a:rPr>
              <a:pPr marL="0" lvl="0" indent="0" algn="ctr">
                <a:spcBef>
                  <a:spcPct val="0"/>
                </a:spcBef>
                <a:spcAft>
                  <a:spcPct val="0"/>
                </a:spcAft>
              </a:pPr>
              <a:t>27.</a:t>
            </a:fld>
            <a:endParaRPr kumimoji="0" lang="en-US" sz="800" b="1" i="0" u="none" kern="0" cap="none" spc="0" baseline="0">
              <a:solidFill>
                <a:schemeClr val="tx1"/>
              </a:solidFill>
              <a:latin typeface="+mn-lt"/>
              <a:ea typeface="+mn-ea"/>
              <a:cs typeface="+mn-cs"/>
            </a:endParaRPr>
          </a:p>
        </p:txBody>
      </p:sp>
      <p:sp>
        <p:nvSpPr>
          <p:cNvPr id="84" name="Rectangle 83">
            <a:extLst>
              <a:ext uri="{FF2B5EF4-FFF2-40B4-BE49-F238E27FC236}">
                <a16:creationId xmlns:a16="http://schemas.microsoft.com/office/drawing/2014/main" id="{36844297-722D-4FFD-88CA-3998A3A19038}"/>
              </a:ext>
            </a:extLst>
          </p:cNvPr>
          <p:cNvSpPr/>
          <p:nvPr userDrawn="1">
            <p:custDataLst>
              <p:tags r:id="rId30"/>
            </p:custDataLst>
          </p:nvPr>
        </p:nvSpPr>
        <p:spPr bwMode="auto">
          <a:xfrm>
            <a:off x="1666875" y="1665289"/>
            <a:ext cx="196850" cy="150813"/>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horz" wrap="none" lIns="0" tIns="14288" rIns="0" bIns="14288" numCol="1" spcCol="0" rtlCol="0" anchor="ctr" anchorCtr="0">
            <a:noAutofit/>
          </a:bodyPr>
          <a:lstStyle/>
          <a:p>
            <a:pPr marL="0" lvl="0" indent="0" algn="ctr">
              <a:spcBef>
                <a:spcPct val="0"/>
              </a:spcBef>
              <a:spcAft>
                <a:spcPct val="0"/>
              </a:spcAft>
            </a:pPr>
            <a:fld id="{2DFE2619-0663-4B57-BDF8-9A5EF08D299A}" type="datetime'''''''''''''''0''''''''''''''4''''''''''''''.'''''''''''''''">
              <a:rPr lang="en-US" altLang="en-US" sz="800" b="1" u="none" kern="0" smtClean="0">
                <a:solidFill>
                  <a:schemeClr val="tx1"/>
                </a:solidFill>
                <a:effectLst/>
                <a:latin typeface="+mn-lt"/>
              </a:rPr>
              <a:pPr marL="0" lvl="0" indent="0" algn="ctr">
                <a:spcBef>
                  <a:spcPct val="0"/>
                </a:spcBef>
                <a:spcAft>
                  <a:spcPct val="0"/>
                </a:spcAft>
              </a:pPr>
              <a:t>04.</a:t>
            </a:fld>
            <a:endParaRPr kumimoji="0" lang="en-US" sz="800" b="1" i="0" u="none" kern="0" cap="none" spc="0" baseline="0">
              <a:solidFill>
                <a:schemeClr val="tx1"/>
              </a:solidFill>
              <a:latin typeface="+mn-lt"/>
              <a:ea typeface="+mn-ea"/>
              <a:cs typeface="+mn-cs"/>
            </a:endParaRPr>
          </a:p>
        </p:txBody>
      </p:sp>
      <p:sp>
        <p:nvSpPr>
          <p:cNvPr id="85" name="Rectangle 84">
            <a:extLst>
              <a:ext uri="{FF2B5EF4-FFF2-40B4-BE49-F238E27FC236}">
                <a16:creationId xmlns:a16="http://schemas.microsoft.com/office/drawing/2014/main" id="{9D82D1CD-F486-47DB-9A93-D6E0D81A4989}"/>
              </a:ext>
            </a:extLst>
          </p:cNvPr>
          <p:cNvSpPr/>
          <p:nvPr userDrawn="1">
            <p:custDataLst>
              <p:tags r:id="rId31"/>
            </p:custDataLst>
          </p:nvPr>
        </p:nvSpPr>
        <p:spPr bwMode="auto">
          <a:xfrm>
            <a:off x="1863725" y="1665289"/>
            <a:ext cx="198438" cy="150813"/>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horz" wrap="none" lIns="0" tIns="14288" rIns="0" bIns="14288" numCol="1" spcCol="0" rtlCol="0" anchor="ctr" anchorCtr="0">
            <a:noAutofit/>
          </a:bodyPr>
          <a:lstStyle/>
          <a:p>
            <a:pPr marL="0" lvl="0" indent="0" algn="ctr">
              <a:spcBef>
                <a:spcPct val="0"/>
              </a:spcBef>
              <a:spcAft>
                <a:spcPct val="0"/>
              </a:spcAft>
            </a:pPr>
            <a:fld id="{FE669AAC-2C25-4CCA-8614-B496C9C60855}" type="datetime'''''''''''''''''''''''''''''''''''''''''1''1''''''''''.'''''''">
              <a:rPr lang="en-US" altLang="en-US" sz="800" b="1" u="none" kern="0" smtClean="0">
                <a:solidFill>
                  <a:schemeClr val="tx1"/>
                </a:solidFill>
                <a:effectLst/>
                <a:latin typeface="+mn-lt"/>
              </a:rPr>
              <a:pPr marL="0" lvl="0" indent="0" algn="ctr">
                <a:spcBef>
                  <a:spcPct val="0"/>
                </a:spcBef>
                <a:spcAft>
                  <a:spcPct val="0"/>
                </a:spcAft>
              </a:pPr>
              <a:t>11.</a:t>
            </a:fld>
            <a:endParaRPr kumimoji="0" lang="en-US" sz="800" b="1" i="0" u="none" kern="0" cap="none" spc="0" baseline="0">
              <a:solidFill>
                <a:schemeClr val="tx1"/>
              </a:solidFill>
              <a:latin typeface="+mn-lt"/>
              <a:ea typeface="+mn-ea"/>
              <a:cs typeface="+mn-cs"/>
            </a:endParaRPr>
          </a:p>
        </p:txBody>
      </p:sp>
      <p:sp>
        <p:nvSpPr>
          <p:cNvPr id="106" name="Rectangle 105">
            <a:extLst>
              <a:ext uri="{FF2B5EF4-FFF2-40B4-BE49-F238E27FC236}">
                <a16:creationId xmlns:a16="http://schemas.microsoft.com/office/drawing/2014/main" id="{B3281540-2B63-429C-80D3-0C7F49A7D84F}"/>
              </a:ext>
            </a:extLst>
          </p:cNvPr>
          <p:cNvSpPr/>
          <p:nvPr userDrawn="1">
            <p:custDataLst>
              <p:tags r:id="rId32"/>
            </p:custDataLst>
          </p:nvPr>
        </p:nvSpPr>
        <p:spPr bwMode="auto">
          <a:xfrm>
            <a:off x="2062163" y="1665289"/>
            <a:ext cx="196850" cy="150813"/>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horz" wrap="none" lIns="0" tIns="14288" rIns="0" bIns="14288" numCol="1" spcCol="0" rtlCol="0" anchor="ctr" anchorCtr="0">
            <a:noAutofit/>
          </a:bodyPr>
          <a:lstStyle/>
          <a:p>
            <a:pPr marL="0" lvl="0" indent="0" algn="ctr">
              <a:spcBef>
                <a:spcPct val="0"/>
              </a:spcBef>
              <a:spcAft>
                <a:spcPct val="0"/>
              </a:spcAft>
            </a:pPr>
            <a:fld id="{D28DEB1E-6453-4122-82BF-BC2CA90AA886}" type="datetime'''''''''''''''''''''1''''''8''''''''''''''''''''''.'''''''">
              <a:rPr lang="en-US" altLang="en-US" sz="800" b="1" u="none" kern="0" smtClean="0">
                <a:solidFill>
                  <a:schemeClr val="tx1"/>
                </a:solidFill>
                <a:effectLst/>
                <a:latin typeface="+mn-lt"/>
              </a:rPr>
              <a:pPr marL="0" lvl="0" indent="0" algn="ctr">
                <a:spcBef>
                  <a:spcPct val="0"/>
                </a:spcBef>
                <a:spcAft>
                  <a:spcPct val="0"/>
                </a:spcAft>
              </a:pPr>
              <a:t>18.</a:t>
            </a:fld>
            <a:endParaRPr kumimoji="0" lang="en-US" sz="800" b="1" i="0" u="none" kern="0" cap="none" spc="0" baseline="0">
              <a:solidFill>
                <a:schemeClr val="tx1"/>
              </a:solidFill>
              <a:latin typeface="+mn-lt"/>
              <a:ea typeface="+mn-ea"/>
              <a:cs typeface="+mn-cs"/>
            </a:endParaRPr>
          </a:p>
        </p:txBody>
      </p:sp>
      <p:sp>
        <p:nvSpPr>
          <p:cNvPr id="107" name="Rectangle 106">
            <a:extLst>
              <a:ext uri="{FF2B5EF4-FFF2-40B4-BE49-F238E27FC236}">
                <a16:creationId xmlns:a16="http://schemas.microsoft.com/office/drawing/2014/main" id="{0F88A967-E060-41F3-859C-8D05BAA1D6F9}"/>
              </a:ext>
            </a:extLst>
          </p:cNvPr>
          <p:cNvSpPr/>
          <p:nvPr userDrawn="1">
            <p:custDataLst>
              <p:tags r:id="rId33"/>
            </p:custDataLst>
          </p:nvPr>
        </p:nvSpPr>
        <p:spPr bwMode="auto">
          <a:xfrm>
            <a:off x="2259013" y="1665289"/>
            <a:ext cx="198438" cy="150813"/>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horz" wrap="none" lIns="0" tIns="14288" rIns="0" bIns="14288" numCol="1" spcCol="0" rtlCol="0" anchor="ctr" anchorCtr="0">
            <a:noAutofit/>
          </a:bodyPr>
          <a:lstStyle/>
          <a:p>
            <a:pPr marL="0" lvl="0" indent="0" algn="ctr">
              <a:spcBef>
                <a:spcPct val="0"/>
              </a:spcBef>
              <a:spcAft>
                <a:spcPct val="0"/>
              </a:spcAft>
            </a:pPr>
            <a:fld id="{7BEB3E3B-F6FE-460C-A491-F0DE8D1A4E1E}" type="datetime'''''''''''''''''2''''5.'''''''''''">
              <a:rPr lang="en-US" altLang="en-US" sz="800" b="1" u="none" kern="0" smtClean="0">
                <a:solidFill>
                  <a:schemeClr val="tx1"/>
                </a:solidFill>
                <a:effectLst/>
                <a:latin typeface="+mn-lt"/>
              </a:rPr>
              <a:pPr marL="0" lvl="0" indent="0" algn="ctr">
                <a:spcBef>
                  <a:spcPct val="0"/>
                </a:spcBef>
                <a:spcAft>
                  <a:spcPct val="0"/>
                </a:spcAft>
              </a:pPr>
              <a:t>25.</a:t>
            </a:fld>
            <a:endParaRPr kumimoji="0" lang="en-US" sz="800" b="1" i="0" u="none" kern="0" cap="none" spc="0" baseline="0">
              <a:solidFill>
                <a:schemeClr val="tx1"/>
              </a:solidFill>
              <a:latin typeface="+mn-lt"/>
              <a:ea typeface="+mn-ea"/>
              <a:cs typeface="+mn-cs"/>
            </a:endParaRPr>
          </a:p>
        </p:txBody>
      </p:sp>
      <p:sp>
        <p:nvSpPr>
          <p:cNvPr id="108" name="Rectangle 107">
            <a:extLst>
              <a:ext uri="{FF2B5EF4-FFF2-40B4-BE49-F238E27FC236}">
                <a16:creationId xmlns:a16="http://schemas.microsoft.com/office/drawing/2014/main" id="{81F6E01A-F228-4747-86AF-AC4A39112CE6}"/>
              </a:ext>
            </a:extLst>
          </p:cNvPr>
          <p:cNvSpPr/>
          <p:nvPr userDrawn="1">
            <p:custDataLst>
              <p:tags r:id="rId34"/>
            </p:custDataLst>
          </p:nvPr>
        </p:nvSpPr>
        <p:spPr bwMode="auto">
          <a:xfrm>
            <a:off x="2457450" y="1665289"/>
            <a:ext cx="196850" cy="150813"/>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horz" wrap="none" lIns="0" tIns="14288" rIns="0" bIns="14288" numCol="1" spcCol="0" rtlCol="0" anchor="ctr" anchorCtr="0">
            <a:noAutofit/>
          </a:bodyPr>
          <a:lstStyle/>
          <a:p>
            <a:pPr marL="0" lvl="0" indent="0" algn="ctr">
              <a:spcBef>
                <a:spcPct val="0"/>
              </a:spcBef>
              <a:spcAft>
                <a:spcPct val="0"/>
              </a:spcAft>
            </a:pPr>
            <a:fld id="{59CDE586-8A3A-41E9-A434-ECC8CCF7A000}" type="datetime'''''0''''''''''''''''''''''''''''''1.'''''''''''''''">
              <a:rPr lang="en-US" altLang="en-US" sz="800" b="1" u="none" kern="0" smtClean="0">
                <a:solidFill>
                  <a:schemeClr val="tx1"/>
                </a:solidFill>
                <a:effectLst/>
                <a:latin typeface="+mn-lt"/>
              </a:rPr>
              <a:pPr marL="0" lvl="0" indent="0" algn="ctr">
                <a:spcBef>
                  <a:spcPct val="0"/>
                </a:spcBef>
                <a:spcAft>
                  <a:spcPct val="0"/>
                </a:spcAft>
              </a:pPr>
              <a:t>01.</a:t>
            </a:fld>
            <a:endParaRPr kumimoji="0" lang="en-US" sz="800" b="1" i="0" u="none" kern="0" cap="none" spc="0" baseline="0">
              <a:solidFill>
                <a:schemeClr val="tx1"/>
              </a:solidFill>
              <a:latin typeface="+mn-lt"/>
              <a:ea typeface="+mn-ea"/>
              <a:cs typeface="+mn-cs"/>
            </a:endParaRPr>
          </a:p>
        </p:txBody>
      </p:sp>
      <p:sp>
        <p:nvSpPr>
          <p:cNvPr id="109" name="Rectangle 108">
            <a:extLst>
              <a:ext uri="{FF2B5EF4-FFF2-40B4-BE49-F238E27FC236}">
                <a16:creationId xmlns:a16="http://schemas.microsoft.com/office/drawing/2014/main" id="{6C845F92-BEC8-4A6D-8BEA-7FC1D2B659FD}"/>
              </a:ext>
            </a:extLst>
          </p:cNvPr>
          <p:cNvSpPr/>
          <p:nvPr userDrawn="1">
            <p:custDataLst>
              <p:tags r:id="rId35"/>
            </p:custDataLst>
          </p:nvPr>
        </p:nvSpPr>
        <p:spPr bwMode="auto">
          <a:xfrm>
            <a:off x="2654300" y="1665289"/>
            <a:ext cx="198438" cy="150813"/>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horz" wrap="none" lIns="0" tIns="14288" rIns="0" bIns="14288" numCol="1" spcCol="0" rtlCol="0" anchor="ctr" anchorCtr="0">
            <a:noAutofit/>
          </a:bodyPr>
          <a:lstStyle/>
          <a:p>
            <a:pPr marL="0" lvl="0" indent="0" algn="ctr">
              <a:spcBef>
                <a:spcPct val="0"/>
              </a:spcBef>
              <a:spcAft>
                <a:spcPct val="0"/>
              </a:spcAft>
            </a:pPr>
            <a:fld id="{B2C7618F-E8AD-4411-BACA-22DE7A28A953}" type="datetime'''''''''''''0''''''''''''''''8''''.'''''''''''''''''''''''''">
              <a:rPr lang="en-US" altLang="en-US" sz="800" b="1" u="none" kern="0" smtClean="0">
                <a:solidFill>
                  <a:schemeClr val="tx1"/>
                </a:solidFill>
                <a:effectLst/>
                <a:latin typeface="+mn-lt"/>
              </a:rPr>
              <a:pPr marL="0" lvl="0" indent="0" algn="ctr">
                <a:spcBef>
                  <a:spcPct val="0"/>
                </a:spcBef>
                <a:spcAft>
                  <a:spcPct val="0"/>
                </a:spcAft>
              </a:pPr>
              <a:t>08.</a:t>
            </a:fld>
            <a:endParaRPr kumimoji="0" lang="en-US" sz="800" b="1" i="0" u="none" kern="0" cap="none" spc="0" baseline="0">
              <a:solidFill>
                <a:schemeClr val="tx1"/>
              </a:solidFill>
              <a:latin typeface="+mn-lt"/>
              <a:ea typeface="+mn-ea"/>
              <a:cs typeface="+mn-cs"/>
            </a:endParaRPr>
          </a:p>
        </p:txBody>
      </p:sp>
      <p:sp>
        <p:nvSpPr>
          <p:cNvPr id="110" name="Rectangle 109">
            <a:extLst>
              <a:ext uri="{FF2B5EF4-FFF2-40B4-BE49-F238E27FC236}">
                <a16:creationId xmlns:a16="http://schemas.microsoft.com/office/drawing/2014/main" id="{FCDB2581-89F9-42A0-8AB9-54DE27C7910D}"/>
              </a:ext>
            </a:extLst>
          </p:cNvPr>
          <p:cNvSpPr/>
          <p:nvPr userDrawn="1">
            <p:custDataLst>
              <p:tags r:id="rId36"/>
            </p:custDataLst>
          </p:nvPr>
        </p:nvSpPr>
        <p:spPr bwMode="auto">
          <a:xfrm>
            <a:off x="2852738" y="1665289"/>
            <a:ext cx="196850" cy="150813"/>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horz" wrap="none" lIns="0" tIns="14288" rIns="0" bIns="14288" numCol="1" spcCol="0" rtlCol="0" anchor="ctr" anchorCtr="0">
            <a:noAutofit/>
          </a:bodyPr>
          <a:lstStyle/>
          <a:p>
            <a:pPr marL="0" lvl="0" indent="0" algn="ctr">
              <a:spcBef>
                <a:spcPct val="0"/>
              </a:spcBef>
              <a:spcAft>
                <a:spcPct val="0"/>
              </a:spcAft>
            </a:pPr>
            <a:fld id="{0A554EAE-B6CF-4BFA-9DAB-46DB20403951}" type="datetime'''''''''''''''''''''''''1''''''5''''''.'''''''''''''''''">
              <a:rPr lang="en-US" altLang="en-US" sz="800" b="1" u="none" kern="0" smtClean="0">
                <a:solidFill>
                  <a:schemeClr val="tx1"/>
                </a:solidFill>
                <a:effectLst/>
                <a:latin typeface="+mn-lt"/>
              </a:rPr>
              <a:pPr marL="0" lvl="0" indent="0" algn="ctr">
                <a:spcBef>
                  <a:spcPct val="0"/>
                </a:spcBef>
                <a:spcAft>
                  <a:spcPct val="0"/>
                </a:spcAft>
              </a:pPr>
              <a:t>15.</a:t>
            </a:fld>
            <a:endParaRPr kumimoji="0" lang="en-US" sz="800" b="1" i="0" u="none" kern="0" cap="none" spc="0" baseline="0">
              <a:solidFill>
                <a:schemeClr val="tx1"/>
              </a:solidFill>
              <a:latin typeface="+mn-lt"/>
              <a:ea typeface="+mn-ea"/>
              <a:cs typeface="+mn-cs"/>
            </a:endParaRPr>
          </a:p>
        </p:txBody>
      </p:sp>
      <p:sp>
        <p:nvSpPr>
          <p:cNvPr id="111" name="Rectangle 110">
            <a:extLst>
              <a:ext uri="{FF2B5EF4-FFF2-40B4-BE49-F238E27FC236}">
                <a16:creationId xmlns:a16="http://schemas.microsoft.com/office/drawing/2014/main" id="{4AD7347E-73E2-48D9-8920-D5DC46465300}"/>
              </a:ext>
            </a:extLst>
          </p:cNvPr>
          <p:cNvSpPr/>
          <p:nvPr userDrawn="1">
            <p:custDataLst>
              <p:tags r:id="rId37"/>
            </p:custDataLst>
          </p:nvPr>
        </p:nvSpPr>
        <p:spPr bwMode="auto">
          <a:xfrm>
            <a:off x="3049588" y="1665289"/>
            <a:ext cx="198438" cy="150813"/>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horz" wrap="none" lIns="0" tIns="14288" rIns="0" bIns="14288" numCol="1" spcCol="0" rtlCol="0" anchor="ctr" anchorCtr="0">
            <a:noAutofit/>
          </a:bodyPr>
          <a:lstStyle/>
          <a:p>
            <a:pPr marL="0" lvl="0" indent="0" algn="ctr">
              <a:spcBef>
                <a:spcPct val="0"/>
              </a:spcBef>
              <a:spcAft>
                <a:spcPct val="0"/>
              </a:spcAft>
            </a:pPr>
            <a:fld id="{FE226E70-12F3-49EF-8044-C26F99444504}" type="datetime'''''2''''''''''''2.'''''''''''''''''">
              <a:rPr lang="en-US" altLang="en-US" sz="800" b="1" u="none" kern="0" smtClean="0">
                <a:solidFill>
                  <a:schemeClr val="tx1"/>
                </a:solidFill>
                <a:effectLst/>
                <a:latin typeface="+mn-lt"/>
              </a:rPr>
              <a:pPr marL="0" lvl="0" indent="0" algn="ctr">
                <a:spcBef>
                  <a:spcPct val="0"/>
                </a:spcBef>
                <a:spcAft>
                  <a:spcPct val="0"/>
                </a:spcAft>
              </a:pPr>
              <a:t>22.</a:t>
            </a:fld>
            <a:endParaRPr kumimoji="0" lang="en-US" sz="800" b="1" i="0" u="none" kern="0" cap="none" spc="0" baseline="0">
              <a:solidFill>
                <a:schemeClr val="tx1"/>
              </a:solidFill>
              <a:latin typeface="+mn-lt"/>
              <a:ea typeface="+mn-ea"/>
              <a:cs typeface="+mn-cs"/>
            </a:endParaRPr>
          </a:p>
        </p:txBody>
      </p:sp>
      <p:sp>
        <p:nvSpPr>
          <p:cNvPr id="112" name="Rectangle 111">
            <a:extLst>
              <a:ext uri="{FF2B5EF4-FFF2-40B4-BE49-F238E27FC236}">
                <a16:creationId xmlns:a16="http://schemas.microsoft.com/office/drawing/2014/main" id="{0DEB4ABA-37FD-4B9A-AA19-A138B2A22A67}"/>
              </a:ext>
            </a:extLst>
          </p:cNvPr>
          <p:cNvSpPr/>
          <p:nvPr userDrawn="1">
            <p:custDataLst>
              <p:tags r:id="rId38"/>
            </p:custDataLst>
          </p:nvPr>
        </p:nvSpPr>
        <p:spPr bwMode="auto">
          <a:xfrm>
            <a:off x="3248025" y="1665289"/>
            <a:ext cx="196850" cy="150813"/>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horz" wrap="none" lIns="0" tIns="14288" rIns="0" bIns="14288" numCol="1" spcCol="0" rtlCol="0" anchor="ctr" anchorCtr="0">
            <a:noAutofit/>
          </a:bodyPr>
          <a:lstStyle/>
          <a:p>
            <a:pPr marL="0" lvl="0" indent="0" algn="ctr">
              <a:spcBef>
                <a:spcPct val="0"/>
              </a:spcBef>
              <a:spcAft>
                <a:spcPct val="0"/>
              </a:spcAft>
            </a:pPr>
            <a:fld id="{19B4B27E-E461-445D-8F22-27173A960A2D}" type="datetime'''''2''''''''''''''''''''''9''''''''''''.'''''">
              <a:rPr lang="en-US" altLang="en-US" sz="800" b="1" u="none" kern="0" smtClean="0">
                <a:solidFill>
                  <a:schemeClr val="tx1"/>
                </a:solidFill>
                <a:effectLst/>
                <a:latin typeface="+mn-lt"/>
              </a:rPr>
              <a:pPr marL="0" lvl="0" indent="0" algn="ctr">
                <a:spcBef>
                  <a:spcPct val="0"/>
                </a:spcBef>
                <a:spcAft>
                  <a:spcPct val="0"/>
                </a:spcAft>
              </a:pPr>
              <a:t>29.</a:t>
            </a:fld>
            <a:endParaRPr kumimoji="0" lang="en-US" sz="800" b="1" i="0" u="none" kern="0" cap="none" spc="0" baseline="0">
              <a:solidFill>
                <a:schemeClr val="tx1"/>
              </a:solidFill>
              <a:latin typeface="+mn-lt"/>
              <a:ea typeface="+mn-ea"/>
              <a:cs typeface="+mn-cs"/>
            </a:endParaRPr>
          </a:p>
        </p:txBody>
      </p:sp>
      <p:sp>
        <p:nvSpPr>
          <p:cNvPr id="113" name="Rectangle 112">
            <a:extLst>
              <a:ext uri="{FF2B5EF4-FFF2-40B4-BE49-F238E27FC236}">
                <a16:creationId xmlns:a16="http://schemas.microsoft.com/office/drawing/2014/main" id="{4E7514B0-6F46-4474-AA57-C5F3AE7ED8C9}"/>
              </a:ext>
            </a:extLst>
          </p:cNvPr>
          <p:cNvSpPr/>
          <p:nvPr userDrawn="1">
            <p:custDataLst>
              <p:tags r:id="rId39"/>
            </p:custDataLst>
          </p:nvPr>
        </p:nvSpPr>
        <p:spPr bwMode="auto">
          <a:xfrm>
            <a:off x="3444875" y="1665289"/>
            <a:ext cx="198438" cy="150813"/>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horz" wrap="none" lIns="0" tIns="14288" rIns="0" bIns="14288" numCol="1" spcCol="0" rtlCol="0" anchor="ctr" anchorCtr="0">
            <a:noAutofit/>
          </a:bodyPr>
          <a:lstStyle/>
          <a:p>
            <a:pPr marL="0" lvl="0" indent="0" algn="ctr">
              <a:spcBef>
                <a:spcPct val="0"/>
              </a:spcBef>
              <a:spcAft>
                <a:spcPct val="0"/>
              </a:spcAft>
            </a:pPr>
            <a:fld id="{3DAD309C-49B7-471B-91C2-CCE905750015}" type="datetime'''''''''''0''''''''''''''''''''''''''''5.'''''''''''''''">
              <a:rPr lang="en-US" altLang="en-US" sz="800" b="1" u="none" kern="0" smtClean="0">
                <a:solidFill>
                  <a:schemeClr val="tx1"/>
                </a:solidFill>
                <a:effectLst/>
                <a:latin typeface="+mn-lt"/>
              </a:rPr>
              <a:pPr marL="0" lvl="0" indent="0" algn="ctr">
                <a:spcBef>
                  <a:spcPct val="0"/>
                </a:spcBef>
                <a:spcAft>
                  <a:spcPct val="0"/>
                </a:spcAft>
              </a:pPr>
              <a:t>05.</a:t>
            </a:fld>
            <a:endParaRPr kumimoji="0" lang="en-US" sz="800" b="1" i="0" u="none" kern="0" cap="none" spc="0" baseline="0">
              <a:solidFill>
                <a:schemeClr val="tx1"/>
              </a:solidFill>
              <a:latin typeface="+mn-lt"/>
              <a:ea typeface="+mn-ea"/>
              <a:cs typeface="+mn-cs"/>
            </a:endParaRPr>
          </a:p>
        </p:txBody>
      </p:sp>
      <p:sp>
        <p:nvSpPr>
          <p:cNvPr id="114" name="Rectangle 113">
            <a:extLst>
              <a:ext uri="{FF2B5EF4-FFF2-40B4-BE49-F238E27FC236}">
                <a16:creationId xmlns:a16="http://schemas.microsoft.com/office/drawing/2014/main" id="{5C25499F-B25A-4661-869B-6DCBE133F832}"/>
              </a:ext>
            </a:extLst>
          </p:cNvPr>
          <p:cNvSpPr/>
          <p:nvPr userDrawn="1">
            <p:custDataLst>
              <p:tags r:id="rId40"/>
            </p:custDataLst>
          </p:nvPr>
        </p:nvSpPr>
        <p:spPr bwMode="auto">
          <a:xfrm>
            <a:off x="3643313" y="1665289"/>
            <a:ext cx="196850" cy="150813"/>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horz" wrap="none" lIns="0" tIns="14288" rIns="0" bIns="14288" numCol="1" spcCol="0" rtlCol="0" anchor="ctr" anchorCtr="0">
            <a:noAutofit/>
          </a:bodyPr>
          <a:lstStyle/>
          <a:p>
            <a:pPr marL="0" lvl="0" indent="0" algn="ctr">
              <a:spcBef>
                <a:spcPct val="0"/>
              </a:spcBef>
              <a:spcAft>
                <a:spcPct val="0"/>
              </a:spcAft>
            </a:pPr>
            <a:fld id="{43039E14-DE9A-478C-A878-E144BF19CF12}" type="datetime'''''''''''1''''''2''''''''''''''''''''''''''''.'''''''''''">
              <a:rPr lang="en-US" altLang="en-US" sz="800" b="1" u="none" kern="0" smtClean="0">
                <a:solidFill>
                  <a:schemeClr val="tx1"/>
                </a:solidFill>
                <a:effectLst/>
                <a:latin typeface="+mn-lt"/>
              </a:rPr>
              <a:pPr marL="0" lvl="0" indent="0" algn="ctr">
                <a:spcBef>
                  <a:spcPct val="0"/>
                </a:spcBef>
                <a:spcAft>
                  <a:spcPct val="0"/>
                </a:spcAft>
              </a:pPr>
              <a:t>12.</a:t>
            </a:fld>
            <a:endParaRPr kumimoji="0" lang="en-US" sz="800" b="1" i="0" u="none" kern="0" cap="none" spc="0" baseline="0">
              <a:solidFill>
                <a:schemeClr val="tx1"/>
              </a:solidFill>
              <a:latin typeface="+mn-lt"/>
              <a:ea typeface="+mn-ea"/>
              <a:cs typeface="+mn-cs"/>
            </a:endParaRPr>
          </a:p>
        </p:txBody>
      </p:sp>
      <p:sp>
        <p:nvSpPr>
          <p:cNvPr id="115" name="Rectangle 114">
            <a:extLst>
              <a:ext uri="{FF2B5EF4-FFF2-40B4-BE49-F238E27FC236}">
                <a16:creationId xmlns:a16="http://schemas.microsoft.com/office/drawing/2014/main" id="{0733E0C0-48EF-46E5-8099-EADDCA552EE6}"/>
              </a:ext>
            </a:extLst>
          </p:cNvPr>
          <p:cNvSpPr/>
          <p:nvPr userDrawn="1">
            <p:custDataLst>
              <p:tags r:id="rId41"/>
            </p:custDataLst>
          </p:nvPr>
        </p:nvSpPr>
        <p:spPr bwMode="auto">
          <a:xfrm>
            <a:off x="3840163" y="1665289"/>
            <a:ext cx="198438" cy="150813"/>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horz" wrap="none" lIns="0" tIns="14288" rIns="0" bIns="14288" numCol="1" spcCol="0" rtlCol="0" anchor="ctr" anchorCtr="0">
            <a:noAutofit/>
          </a:bodyPr>
          <a:lstStyle/>
          <a:p>
            <a:pPr marL="0" lvl="0" indent="0" algn="ctr">
              <a:spcBef>
                <a:spcPct val="0"/>
              </a:spcBef>
              <a:spcAft>
                <a:spcPct val="0"/>
              </a:spcAft>
            </a:pPr>
            <a:fld id="{E67AF31B-8F0B-40EC-BBA3-16FF9A57556B}" type="datetime'1''9''.'">
              <a:rPr lang="en-US" altLang="en-US" sz="800" b="1" u="none" kern="0" smtClean="0">
                <a:solidFill>
                  <a:schemeClr val="tx1"/>
                </a:solidFill>
                <a:effectLst/>
                <a:latin typeface="+mn-lt"/>
              </a:rPr>
              <a:pPr marL="0" lvl="0" indent="0" algn="ctr">
                <a:spcBef>
                  <a:spcPct val="0"/>
                </a:spcBef>
                <a:spcAft>
                  <a:spcPct val="0"/>
                </a:spcAft>
              </a:pPr>
              <a:t>19.</a:t>
            </a:fld>
            <a:endParaRPr kumimoji="0" lang="en-US" sz="800" b="1" i="0" u="none" kern="0" cap="none" spc="0" baseline="0">
              <a:solidFill>
                <a:schemeClr val="tx1"/>
              </a:solidFill>
              <a:latin typeface="+mn-lt"/>
              <a:ea typeface="+mn-ea"/>
              <a:cs typeface="+mn-cs"/>
            </a:endParaRPr>
          </a:p>
        </p:txBody>
      </p:sp>
      <p:sp>
        <p:nvSpPr>
          <p:cNvPr id="116" name="Rectangle 115">
            <a:extLst>
              <a:ext uri="{FF2B5EF4-FFF2-40B4-BE49-F238E27FC236}">
                <a16:creationId xmlns:a16="http://schemas.microsoft.com/office/drawing/2014/main" id="{2EC7C31F-F5BC-4CCC-B29F-CFE114736DF7}"/>
              </a:ext>
            </a:extLst>
          </p:cNvPr>
          <p:cNvSpPr/>
          <p:nvPr userDrawn="1">
            <p:custDataLst>
              <p:tags r:id="rId42"/>
            </p:custDataLst>
          </p:nvPr>
        </p:nvSpPr>
        <p:spPr bwMode="auto">
          <a:xfrm>
            <a:off x="4038600" y="1665289"/>
            <a:ext cx="196850" cy="150813"/>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horz" wrap="none" lIns="0" tIns="14288" rIns="0" bIns="14288" numCol="1" spcCol="0" rtlCol="0" anchor="ctr" anchorCtr="0">
            <a:noAutofit/>
          </a:bodyPr>
          <a:lstStyle/>
          <a:p>
            <a:pPr marL="0" lvl="0" indent="0" algn="ctr">
              <a:spcBef>
                <a:spcPct val="0"/>
              </a:spcBef>
              <a:spcAft>
                <a:spcPct val="0"/>
              </a:spcAft>
            </a:pPr>
            <a:fld id="{F2037DDC-4B2A-41AC-8E46-02EE1D9954AC}" type="datetime'''''''''''2''''''6''''''''''''''''''''''''.'''''''''''''">
              <a:rPr lang="en-US" altLang="en-US" sz="800" b="1" u="none" kern="0" smtClean="0">
                <a:solidFill>
                  <a:schemeClr val="tx1"/>
                </a:solidFill>
                <a:effectLst/>
                <a:latin typeface="+mn-lt"/>
              </a:rPr>
              <a:pPr marL="0" lvl="0" indent="0" algn="ctr">
                <a:spcBef>
                  <a:spcPct val="0"/>
                </a:spcBef>
                <a:spcAft>
                  <a:spcPct val="0"/>
                </a:spcAft>
              </a:pPr>
              <a:t>26.</a:t>
            </a:fld>
            <a:endParaRPr kumimoji="0" lang="en-US" sz="800" b="1" i="0" u="none" kern="0" cap="none" spc="0" baseline="0">
              <a:solidFill>
                <a:schemeClr val="tx1"/>
              </a:solidFill>
              <a:latin typeface="+mn-lt"/>
              <a:ea typeface="+mn-ea"/>
              <a:cs typeface="+mn-cs"/>
            </a:endParaRPr>
          </a:p>
        </p:txBody>
      </p:sp>
      <p:sp>
        <p:nvSpPr>
          <p:cNvPr id="117" name="Rectangle 116">
            <a:extLst>
              <a:ext uri="{FF2B5EF4-FFF2-40B4-BE49-F238E27FC236}">
                <a16:creationId xmlns:a16="http://schemas.microsoft.com/office/drawing/2014/main" id="{C745DACD-F976-4889-B435-43E3B4069AC8}"/>
              </a:ext>
            </a:extLst>
          </p:cNvPr>
          <p:cNvSpPr/>
          <p:nvPr userDrawn="1">
            <p:custDataLst>
              <p:tags r:id="rId43"/>
            </p:custDataLst>
          </p:nvPr>
        </p:nvSpPr>
        <p:spPr bwMode="auto">
          <a:xfrm>
            <a:off x="4235450" y="1665289"/>
            <a:ext cx="198438" cy="150813"/>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horz" wrap="none" lIns="0" tIns="14288" rIns="0" bIns="14288" numCol="1" spcCol="0" rtlCol="0" anchor="ctr" anchorCtr="0">
            <a:noAutofit/>
          </a:bodyPr>
          <a:lstStyle/>
          <a:p>
            <a:pPr marL="0" lvl="0" indent="0" algn="ctr">
              <a:spcBef>
                <a:spcPct val="0"/>
              </a:spcBef>
              <a:spcAft>
                <a:spcPct val="0"/>
              </a:spcAft>
            </a:pPr>
            <a:fld id="{B27AA2A2-A44A-456F-94EC-34EA63F07750}" type="datetime'''''''''''''''0''''''''''''5''''''''''''''''''''''.'''''''">
              <a:rPr lang="en-US" altLang="en-US" sz="800" b="1" u="none" kern="0" smtClean="0">
                <a:solidFill>
                  <a:schemeClr val="tx1"/>
                </a:solidFill>
                <a:effectLst/>
                <a:latin typeface="+mn-lt"/>
              </a:rPr>
              <a:pPr marL="0" lvl="0" indent="0" algn="ctr">
                <a:spcBef>
                  <a:spcPct val="0"/>
                </a:spcBef>
                <a:spcAft>
                  <a:spcPct val="0"/>
                </a:spcAft>
              </a:pPr>
              <a:t>05.</a:t>
            </a:fld>
            <a:endParaRPr kumimoji="0" lang="en-US" sz="800" b="1" i="0" u="none" kern="0" cap="none" spc="0" baseline="0">
              <a:solidFill>
                <a:schemeClr val="tx1"/>
              </a:solidFill>
              <a:latin typeface="+mn-lt"/>
              <a:ea typeface="+mn-ea"/>
              <a:cs typeface="+mn-cs"/>
            </a:endParaRPr>
          </a:p>
        </p:txBody>
      </p:sp>
      <p:sp>
        <p:nvSpPr>
          <p:cNvPr id="118" name="Rectangle 117">
            <a:extLst>
              <a:ext uri="{FF2B5EF4-FFF2-40B4-BE49-F238E27FC236}">
                <a16:creationId xmlns:a16="http://schemas.microsoft.com/office/drawing/2014/main" id="{C47146B5-F308-48B9-BF2D-780F7C9C813D}"/>
              </a:ext>
            </a:extLst>
          </p:cNvPr>
          <p:cNvSpPr/>
          <p:nvPr userDrawn="1">
            <p:custDataLst>
              <p:tags r:id="rId44"/>
            </p:custDataLst>
          </p:nvPr>
        </p:nvSpPr>
        <p:spPr bwMode="auto">
          <a:xfrm>
            <a:off x="4433888" y="1665289"/>
            <a:ext cx="196850" cy="150813"/>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horz" wrap="none" lIns="0" tIns="14288" rIns="0" bIns="14288" numCol="1" spcCol="0" rtlCol="0" anchor="ctr" anchorCtr="0">
            <a:noAutofit/>
          </a:bodyPr>
          <a:lstStyle/>
          <a:p>
            <a:pPr marL="0" lvl="0" indent="0" algn="ctr">
              <a:spcBef>
                <a:spcPct val="0"/>
              </a:spcBef>
              <a:spcAft>
                <a:spcPct val="0"/>
              </a:spcAft>
            </a:pPr>
            <a:fld id="{74633EDA-B455-4EC1-BA9C-F908142AD7A1}" type="datetime'''''''''''''''''''1''''''''''''''''''''''''''''''2''''.'''">
              <a:rPr lang="en-US" altLang="en-US" sz="800" b="1" u="none" kern="0" smtClean="0">
                <a:solidFill>
                  <a:schemeClr val="tx1"/>
                </a:solidFill>
                <a:effectLst/>
                <a:latin typeface="+mn-lt"/>
              </a:rPr>
              <a:pPr marL="0" lvl="0" indent="0" algn="ctr">
                <a:spcBef>
                  <a:spcPct val="0"/>
                </a:spcBef>
                <a:spcAft>
                  <a:spcPct val="0"/>
                </a:spcAft>
              </a:pPr>
              <a:t>12.</a:t>
            </a:fld>
            <a:endParaRPr kumimoji="0" lang="en-US" sz="800" b="1" i="0" u="none" kern="0" cap="none" spc="0" baseline="0">
              <a:solidFill>
                <a:schemeClr val="tx1"/>
              </a:solidFill>
              <a:latin typeface="+mn-lt"/>
              <a:ea typeface="+mn-ea"/>
              <a:cs typeface="+mn-cs"/>
            </a:endParaRPr>
          </a:p>
        </p:txBody>
      </p:sp>
      <p:sp>
        <p:nvSpPr>
          <p:cNvPr id="119" name="Rectangle 118">
            <a:extLst>
              <a:ext uri="{FF2B5EF4-FFF2-40B4-BE49-F238E27FC236}">
                <a16:creationId xmlns:a16="http://schemas.microsoft.com/office/drawing/2014/main" id="{8538494B-EC4C-40CD-BC8F-9996AC9CA64E}"/>
              </a:ext>
            </a:extLst>
          </p:cNvPr>
          <p:cNvSpPr/>
          <p:nvPr userDrawn="1">
            <p:custDataLst>
              <p:tags r:id="rId45"/>
            </p:custDataLst>
          </p:nvPr>
        </p:nvSpPr>
        <p:spPr bwMode="auto">
          <a:xfrm>
            <a:off x="4630738" y="1665289"/>
            <a:ext cx="198438" cy="150813"/>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horz" wrap="none" lIns="0" tIns="14288" rIns="0" bIns="14288" numCol="1" spcCol="0" rtlCol="0" anchor="ctr" anchorCtr="0">
            <a:noAutofit/>
          </a:bodyPr>
          <a:lstStyle/>
          <a:p>
            <a:pPr marL="0" lvl="0" indent="0" algn="ctr">
              <a:spcBef>
                <a:spcPct val="0"/>
              </a:spcBef>
              <a:spcAft>
                <a:spcPct val="0"/>
              </a:spcAft>
            </a:pPr>
            <a:fld id="{15EEE81A-2285-4192-BA85-EC6AD1FEA98C}" type="datetime'''''''''''''''''''''''''''1''9''''''.'''''''''''''''''''''''''">
              <a:rPr lang="en-US" altLang="en-US" sz="800" b="1" u="none" kern="0" smtClean="0">
                <a:solidFill>
                  <a:schemeClr val="tx1"/>
                </a:solidFill>
                <a:effectLst/>
                <a:latin typeface="+mn-lt"/>
              </a:rPr>
              <a:pPr marL="0" lvl="0" indent="0" algn="ctr">
                <a:spcBef>
                  <a:spcPct val="0"/>
                </a:spcBef>
                <a:spcAft>
                  <a:spcPct val="0"/>
                </a:spcAft>
              </a:pPr>
              <a:t>19.</a:t>
            </a:fld>
            <a:endParaRPr kumimoji="0" lang="en-US" sz="800" b="1" i="0" u="none" kern="0" cap="none" spc="0" baseline="0">
              <a:solidFill>
                <a:schemeClr val="tx1"/>
              </a:solidFill>
              <a:latin typeface="+mn-lt"/>
              <a:ea typeface="+mn-ea"/>
              <a:cs typeface="+mn-cs"/>
            </a:endParaRPr>
          </a:p>
        </p:txBody>
      </p:sp>
      <p:sp>
        <p:nvSpPr>
          <p:cNvPr id="120" name="Rectangle 119">
            <a:extLst>
              <a:ext uri="{FF2B5EF4-FFF2-40B4-BE49-F238E27FC236}">
                <a16:creationId xmlns:a16="http://schemas.microsoft.com/office/drawing/2014/main" id="{1642FA21-BDA5-4DF5-BA7D-BC06A0BAA8CE}"/>
              </a:ext>
            </a:extLst>
          </p:cNvPr>
          <p:cNvSpPr/>
          <p:nvPr userDrawn="1">
            <p:custDataLst>
              <p:tags r:id="rId46"/>
            </p:custDataLst>
          </p:nvPr>
        </p:nvSpPr>
        <p:spPr bwMode="auto">
          <a:xfrm>
            <a:off x="4829175" y="1665289"/>
            <a:ext cx="196850" cy="150813"/>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horz" wrap="none" lIns="0" tIns="14288" rIns="0" bIns="14288" numCol="1" spcCol="0" rtlCol="0" anchor="ctr" anchorCtr="0">
            <a:noAutofit/>
          </a:bodyPr>
          <a:lstStyle/>
          <a:p>
            <a:pPr marL="0" lvl="0" indent="0" algn="ctr">
              <a:spcBef>
                <a:spcPct val="0"/>
              </a:spcBef>
              <a:spcAft>
                <a:spcPct val="0"/>
              </a:spcAft>
            </a:pPr>
            <a:fld id="{1DCFCCFB-4A35-4C93-9530-391883A9F3F4}" type="datetime'''''''''''''''''''''''''''''''''''''''2''''''''6''''''.'">
              <a:rPr lang="en-US" altLang="en-US" sz="800" b="1" u="none" kern="0" smtClean="0">
                <a:solidFill>
                  <a:schemeClr val="tx1"/>
                </a:solidFill>
                <a:effectLst/>
                <a:latin typeface="+mn-lt"/>
              </a:rPr>
              <a:pPr marL="0" lvl="0" indent="0" algn="ctr">
                <a:spcBef>
                  <a:spcPct val="0"/>
                </a:spcBef>
                <a:spcAft>
                  <a:spcPct val="0"/>
                </a:spcAft>
              </a:pPr>
              <a:t>26.</a:t>
            </a:fld>
            <a:endParaRPr kumimoji="0" lang="en-US" sz="800" b="1" i="0" u="none" kern="0" cap="none" spc="0" baseline="0">
              <a:solidFill>
                <a:schemeClr val="tx1"/>
              </a:solidFill>
              <a:latin typeface="+mn-lt"/>
              <a:ea typeface="+mn-ea"/>
              <a:cs typeface="+mn-cs"/>
            </a:endParaRPr>
          </a:p>
        </p:txBody>
      </p:sp>
      <p:sp>
        <p:nvSpPr>
          <p:cNvPr id="121" name="Rectangle 120">
            <a:extLst>
              <a:ext uri="{FF2B5EF4-FFF2-40B4-BE49-F238E27FC236}">
                <a16:creationId xmlns:a16="http://schemas.microsoft.com/office/drawing/2014/main" id="{29D0F58E-7768-41AD-B781-A2689FC45AB5}"/>
              </a:ext>
            </a:extLst>
          </p:cNvPr>
          <p:cNvSpPr/>
          <p:nvPr userDrawn="1">
            <p:custDataLst>
              <p:tags r:id="rId47"/>
            </p:custDataLst>
          </p:nvPr>
        </p:nvSpPr>
        <p:spPr bwMode="auto">
          <a:xfrm>
            <a:off x="5026025" y="1665289"/>
            <a:ext cx="198438" cy="150813"/>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horz" wrap="none" lIns="0" tIns="14288" rIns="0" bIns="14288" numCol="1" spcCol="0" rtlCol="0" anchor="ctr" anchorCtr="0">
            <a:noAutofit/>
          </a:bodyPr>
          <a:lstStyle/>
          <a:p>
            <a:pPr marL="0" lvl="0" indent="0" algn="ctr">
              <a:spcBef>
                <a:spcPct val="0"/>
              </a:spcBef>
              <a:spcAft>
                <a:spcPct val="0"/>
              </a:spcAft>
            </a:pPr>
            <a:fld id="{DDA6376C-75E8-492E-9B31-9D80AF988DB9}" type="datetime'''''0''''''2''''.'''''''''''''''''''''''''''''''''''''''''">
              <a:rPr lang="en-US" altLang="en-US" sz="800" b="1" u="none" kern="0" smtClean="0">
                <a:solidFill>
                  <a:schemeClr val="tx1"/>
                </a:solidFill>
                <a:effectLst/>
                <a:latin typeface="+mn-lt"/>
              </a:rPr>
              <a:pPr marL="0" lvl="0" indent="0" algn="ctr">
                <a:spcBef>
                  <a:spcPct val="0"/>
                </a:spcBef>
                <a:spcAft>
                  <a:spcPct val="0"/>
                </a:spcAft>
              </a:pPr>
              <a:t>02.</a:t>
            </a:fld>
            <a:endParaRPr kumimoji="0" lang="en-US" sz="800" b="1" i="0" u="none" kern="0" cap="none" spc="0" baseline="0">
              <a:solidFill>
                <a:schemeClr val="tx1"/>
              </a:solidFill>
              <a:latin typeface="+mn-lt"/>
              <a:ea typeface="+mn-ea"/>
              <a:cs typeface="+mn-cs"/>
            </a:endParaRPr>
          </a:p>
        </p:txBody>
      </p:sp>
      <p:sp>
        <p:nvSpPr>
          <p:cNvPr id="122" name="Rectangle 121">
            <a:extLst>
              <a:ext uri="{FF2B5EF4-FFF2-40B4-BE49-F238E27FC236}">
                <a16:creationId xmlns:a16="http://schemas.microsoft.com/office/drawing/2014/main" id="{AE8BFDA6-E230-4AD9-8256-D9B7E43901AD}"/>
              </a:ext>
            </a:extLst>
          </p:cNvPr>
          <p:cNvSpPr/>
          <p:nvPr userDrawn="1">
            <p:custDataLst>
              <p:tags r:id="rId48"/>
            </p:custDataLst>
          </p:nvPr>
        </p:nvSpPr>
        <p:spPr bwMode="auto">
          <a:xfrm>
            <a:off x="5224463" y="1665289"/>
            <a:ext cx="196850" cy="150813"/>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horz" wrap="none" lIns="0" tIns="14288" rIns="0" bIns="14288" numCol="1" spcCol="0" rtlCol="0" anchor="ctr" anchorCtr="0">
            <a:noAutofit/>
          </a:bodyPr>
          <a:lstStyle/>
          <a:p>
            <a:pPr marL="0" lvl="0" indent="0" algn="ctr">
              <a:spcBef>
                <a:spcPct val="0"/>
              </a:spcBef>
              <a:spcAft>
                <a:spcPct val="0"/>
              </a:spcAft>
            </a:pPr>
            <a:fld id="{3D30D3AD-4101-416A-A82E-5954FE9F7D23}" type="datetime'''''0''''''''''''''''''''''''''9.'''''''''''''">
              <a:rPr lang="en-US" altLang="en-US" sz="800" b="1" u="none" kern="0" smtClean="0">
                <a:solidFill>
                  <a:schemeClr val="tx1"/>
                </a:solidFill>
                <a:effectLst/>
                <a:latin typeface="+mn-lt"/>
              </a:rPr>
              <a:pPr marL="0" lvl="0" indent="0" algn="ctr">
                <a:spcBef>
                  <a:spcPct val="0"/>
                </a:spcBef>
                <a:spcAft>
                  <a:spcPct val="0"/>
                </a:spcAft>
              </a:pPr>
              <a:t>09.</a:t>
            </a:fld>
            <a:endParaRPr kumimoji="0" lang="en-US" sz="800" b="1" i="0" u="none" kern="0" cap="none" spc="0" baseline="0">
              <a:solidFill>
                <a:schemeClr val="tx1"/>
              </a:solidFill>
              <a:latin typeface="+mn-lt"/>
              <a:ea typeface="+mn-ea"/>
              <a:cs typeface="+mn-cs"/>
            </a:endParaRPr>
          </a:p>
        </p:txBody>
      </p:sp>
      <p:sp>
        <p:nvSpPr>
          <p:cNvPr id="123" name="Rectangle 122">
            <a:extLst>
              <a:ext uri="{FF2B5EF4-FFF2-40B4-BE49-F238E27FC236}">
                <a16:creationId xmlns:a16="http://schemas.microsoft.com/office/drawing/2014/main" id="{19278794-5D97-4624-AF81-5BED70CC6BCF}"/>
              </a:ext>
            </a:extLst>
          </p:cNvPr>
          <p:cNvSpPr/>
          <p:nvPr userDrawn="1">
            <p:custDataLst>
              <p:tags r:id="rId49"/>
            </p:custDataLst>
          </p:nvPr>
        </p:nvSpPr>
        <p:spPr bwMode="auto">
          <a:xfrm>
            <a:off x="5421313" y="1665289"/>
            <a:ext cx="198438" cy="150813"/>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horz" wrap="none" lIns="0" tIns="14288" rIns="0" bIns="14288" numCol="1" spcCol="0" rtlCol="0" anchor="ctr" anchorCtr="0">
            <a:noAutofit/>
          </a:bodyPr>
          <a:lstStyle/>
          <a:p>
            <a:pPr marL="0" lvl="0" indent="0" algn="ctr">
              <a:spcBef>
                <a:spcPct val="0"/>
              </a:spcBef>
              <a:spcAft>
                <a:spcPct val="0"/>
              </a:spcAft>
            </a:pPr>
            <a:fld id="{D0708D0D-6494-4F22-B12B-41D8D13F81DA}" type="datetime'1''''''6''''''''''''''''''.'''''''''''''''''''''''''''''">
              <a:rPr lang="en-US" altLang="en-US" sz="800" b="1" u="none" kern="0" smtClean="0">
                <a:solidFill>
                  <a:schemeClr val="tx1"/>
                </a:solidFill>
                <a:effectLst/>
                <a:latin typeface="+mn-lt"/>
              </a:rPr>
              <a:pPr marL="0" lvl="0" indent="0" algn="ctr">
                <a:spcBef>
                  <a:spcPct val="0"/>
                </a:spcBef>
                <a:spcAft>
                  <a:spcPct val="0"/>
                </a:spcAft>
              </a:pPr>
              <a:t>16.</a:t>
            </a:fld>
            <a:endParaRPr kumimoji="0" lang="en-US" sz="800" b="1" i="0" u="none" kern="0" cap="none" spc="0" baseline="0">
              <a:solidFill>
                <a:schemeClr val="tx1"/>
              </a:solidFill>
              <a:latin typeface="+mn-lt"/>
              <a:ea typeface="+mn-ea"/>
              <a:cs typeface="+mn-cs"/>
            </a:endParaRPr>
          </a:p>
        </p:txBody>
      </p:sp>
      <p:sp>
        <p:nvSpPr>
          <p:cNvPr id="124" name="Rectangle 123">
            <a:extLst>
              <a:ext uri="{FF2B5EF4-FFF2-40B4-BE49-F238E27FC236}">
                <a16:creationId xmlns:a16="http://schemas.microsoft.com/office/drawing/2014/main" id="{65E577AE-1848-474A-8040-6A88A395C2AE}"/>
              </a:ext>
            </a:extLst>
          </p:cNvPr>
          <p:cNvSpPr/>
          <p:nvPr userDrawn="1">
            <p:custDataLst>
              <p:tags r:id="rId50"/>
            </p:custDataLst>
          </p:nvPr>
        </p:nvSpPr>
        <p:spPr bwMode="auto">
          <a:xfrm>
            <a:off x="5619750" y="1665289"/>
            <a:ext cx="196850" cy="150813"/>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horz" wrap="none" lIns="0" tIns="14288" rIns="0" bIns="14288" numCol="1" spcCol="0" rtlCol="0" anchor="ctr" anchorCtr="0">
            <a:noAutofit/>
          </a:bodyPr>
          <a:lstStyle/>
          <a:p>
            <a:pPr marL="0" lvl="0" indent="0" algn="ctr">
              <a:spcBef>
                <a:spcPct val="0"/>
              </a:spcBef>
              <a:spcAft>
                <a:spcPct val="0"/>
              </a:spcAft>
            </a:pPr>
            <a:fld id="{74831704-A8D6-460C-A65D-2FF8BE7C74EC}" type="datetime'''''''''2''''''3''''''''''''''''''''''.'''''''''">
              <a:rPr lang="en-US" altLang="en-US" sz="800" b="1" u="none" kern="0" smtClean="0">
                <a:solidFill>
                  <a:schemeClr val="tx1"/>
                </a:solidFill>
                <a:effectLst/>
                <a:latin typeface="+mn-lt"/>
              </a:rPr>
              <a:pPr marL="0" lvl="0" indent="0" algn="ctr">
                <a:spcBef>
                  <a:spcPct val="0"/>
                </a:spcBef>
                <a:spcAft>
                  <a:spcPct val="0"/>
                </a:spcAft>
              </a:pPr>
              <a:t>23.</a:t>
            </a:fld>
            <a:endParaRPr kumimoji="0" lang="en-US" sz="800" b="1" i="0" u="none" kern="0" cap="none" spc="0" baseline="0">
              <a:solidFill>
                <a:schemeClr val="tx1"/>
              </a:solidFill>
              <a:latin typeface="+mn-lt"/>
              <a:ea typeface="+mn-ea"/>
              <a:cs typeface="+mn-cs"/>
            </a:endParaRPr>
          </a:p>
        </p:txBody>
      </p:sp>
      <p:sp>
        <p:nvSpPr>
          <p:cNvPr id="125" name="Rectangle 124">
            <a:extLst>
              <a:ext uri="{FF2B5EF4-FFF2-40B4-BE49-F238E27FC236}">
                <a16:creationId xmlns:a16="http://schemas.microsoft.com/office/drawing/2014/main" id="{DC1CAD3B-8603-4C57-90A6-A671BC3154BA}"/>
              </a:ext>
            </a:extLst>
          </p:cNvPr>
          <p:cNvSpPr/>
          <p:nvPr userDrawn="1">
            <p:custDataLst>
              <p:tags r:id="rId51"/>
            </p:custDataLst>
          </p:nvPr>
        </p:nvSpPr>
        <p:spPr bwMode="auto">
          <a:xfrm>
            <a:off x="5816600" y="1665289"/>
            <a:ext cx="198438" cy="150813"/>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horz" wrap="none" lIns="0" tIns="14288" rIns="0" bIns="14288" numCol="1" spcCol="0" rtlCol="0" anchor="ctr" anchorCtr="0">
            <a:noAutofit/>
          </a:bodyPr>
          <a:lstStyle/>
          <a:p>
            <a:pPr marL="0" lvl="0" indent="0" algn="ctr">
              <a:spcBef>
                <a:spcPct val="0"/>
              </a:spcBef>
              <a:spcAft>
                <a:spcPct val="0"/>
              </a:spcAft>
            </a:pPr>
            <a:fld id="{98EC714C-37F1-47BF-877F-21714A29B543}" type="datetime'''''''''''''3''''''''''''''''''0''''''''''.'''''''''''''''">
              <a:rPr lang="en-US" altLang="en-US" sz="800" b="1" u="none" kern="0" smtClean="0">
                <a:solidFill>
                  <a:schemeClr val="tx1"/>
                </a:solidFill>
                <a:effectLst/>
                <a:latin typeface="+mn-lt"/>
              </a:rPr>
              <a:pPr marL="0" lvl="0" indent="0" algn="ctr">
                <a:spcBef>
                  <a:spcPct val="0"/>
                </a:spcBef>
                <a:spcAft>
                  <a:spcPct val="0"/>
                </a:spcAft>
              </a:pPr>
              <a:t>30.</a:t>
            </a:fld>
            <a:endParaRPr kumimoji="0" lang="en-US" sz="800" b="1" i="0" u="none" kern="0" cap="none" spc="0" baseline="0">
              <a:solidFill>
                <a:schemeClr val="tx1"/>
              </a:solidFill>
              <a:latin typeface="+mn-lt"/>
              <a:ea typeface="+mn-ea"/>
              <a:cs typeface="+mn-cs"/>
            </a:endParaRPr>
          </a:p>
        </p:txBody>
      </p:sp>
      <p:sp>
        <p:nvSpPr>
          <p:cNvPr id="126" name="Rectangle 125">
            <a:extLst>
              <a:ext uri="{FF2B5EF4-FFF2-40B4-BE49-F238E27FC236}">
                <a16:creationId xmlns:a16="http://schemas.microsoft.com/office/drawing/2014/main" id="{04A7AA2F-FC0F-43D9-A70E-C18955E8EEAF}"/>
              </a:ext>
            </a:extLst>
          </p:cNvPr>
          <p:cNvSpPr/>
          <p:nvPr userDrawn="1">
            <p:custDataLst>
              <p:tags r:id="rId52"/>
            </p:custDataLst>
          </p:nvPr>
        </p:nvSpPr>
        <p:spPr bwMode="auto">
          <a:xfrm>
            <a:off x="6015038" y="1665289"/>
            <a:ext cx="196850" cy="150813"/>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horz" wrap="none" lIns="0" tIns="14288" rIns="0" bIns="14288" numCol="1" spcCol="0" rtlCol="0" anchor="ctr" anchorCtr="0">
            <a:noAutofit/>
          </a:bodyPr>
          <a:lstStyle/>
          <a:p>
            <a:pPr marL="0" lvl="0" indent="0" algn="ctr">
              <a:spcBef>
                <a:spcPct val="0"/>
              </a:spcBef>
              <a:spcAft>
                <a:spcPct val="0"/>
              </a:spcAft>
            </a:pPr>
            <a:fld id="{98A49511-F476-4CBF-97B0-048A78B7AD40}" type="datetime'0''''''''''''''''7''''''''''''''''''''''''''''''''''''''.'''''">
              <a:rPr lang="en-US" altLang="en-US" sz="800" b="1" u="none" kern="0" smtClean="0">
                <a:solidFill>
                  <a:schemeClr val="tx1"/>
                </a:solidFill>
                <a:effectLst/>
                <a:latin typeface="+mn-lt"/>
              </a:rPr>
              <a:pPr marL="0" lvl="0" indent="0" algn="ctr">
                <a:spcBef>
                  <a:spcPct val="0"/>
                </a:spcBef>
                <a:spcAft>
                  <a:spcPct val="0"/>
                </a:spcAft>
              </a:pPr>
              <a:t>07.</a:t>
            </a:fld>
            <a:endParaRPr kumimoji="0" lang="en-US" sz="800" b="1" i="0" u="none" kern="0" cap="none" spc="0" baseline="0">
              <a:solidFill>
                <a:schemeClr val="tx1"/>
              </a:solidFill>
              <a:latin typeface="+mn-lt"/>
              <a:ea typeface="+mn-ea"/>
              <a:cs typeface="+mn-cs"/>
            </a:endParaRPr>
          </a:p>
        </p:txBody>
      </p:sp>
      <p:sp>
        <p:nvSpPr>
          <p:cNvPr id="127" name="Rectangle 126">
            <a:extLst>
              <a:ext uri="{FF2B5EF4-FFF2-40B4-BE49-F238E27FC236}">
                <a16:creationId xmlns:a16="http://schemas.microsoft.com/office/drawing/2014/main" id="{82F9C6C2-C814-4036-8060-A2F396B394DB}"/>
              </a:ext>
            </a:extLst>
          </p:cNvPr>
          <p:cNvSpPr/>
          <p:nvPr userDrawn="1">
            <p:custDataLst>
              <p:tags r:id="rId53"/>
            </p:custDataLst>
          </p:nvPr>
        </p:nvSpPr>
        <p:spPr bwMode="auto">
          <a:xfrm>
            <a:off x="6211888" y="1665289"/>
            <a:ext cx="198438" cy="150813"/>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horz" wrap="none" lIns="0" tIns="14288" rIns="0" bIns="14288" numCol="1" spcCol="0" rtlCol="0" anchor="ctr" anchorCtr="0">
            <a:noAutofit/>
          </a:bodyPr>
          <a:lstStyle/>
          <a:p>
            <a:pPr marL="0" lvl="0" indent="0" algn="ctr">
              <a:spcBef>
                <a:spcPct val="0"/>
              </a:spcBef>
              <a:spcAft>
                <a:spcPct val="0"/>
              </a:spcAft>
            </a:pPr>
            <a:fld id="{C7753285-5DF2-4241-BC7B-794787D22176}" type="datetime'''''''''''''''1''4''''''''''.'''''''">
              <a:rPr lang="en-US" altLang="en-US" sz="800" b="1" u="none" kern="0" smtClean="0">
                <a:solidFill>
                  <a:schemeClr val="tx1"/>
                </a:solidFill>
                <a:effectLst/>
                <a:latin typeface="+mn-lt"/>
              </a:rPr>
              <a:pPr marL="0" lvl="0" indent="0" algn="ctr">
                <a:spcBef>
                  <a:spcPct val="0"/>
                </a:spcBef>
                <a:spcAft>
                  <a:spcPct val="0"/>
                </a:spcAft>
              </a:pPr>
              <a:t>14.</a:t>
            </a:fld>
            <a:endParaRPr kumimoji="0" lang="en-US" sz="800" b="1" i="0" u="none" kern="0" cap="none" spc="0" baseline="0">
              <a:solidFill>
                <a:schemeClr val="tx1"/>
              </a:solidFill>
              <a:latin typeface="+mn-lt"/>
              <a:ea typeface="+mn-ea"/>
              <a:cs typeface="+mn-cs"/>
            </a:endParaRPr>
          </a:p>
        </p:txBody>
      </p:sp>
      <p:sp>
        <p:nvSpPr>
          <p:cNvPr id="128" name="Rectangle 127">
            <a:extLst>
              <a:ext uri="{FF2B5EF4-FFF2-40B4-BE49-F238E27FC236}">
                <a16:creationId xmlns:a16="http://schemas.microsoft.com/office/drawing/2014/main" id="{2940B07F-0281-4253-AAC7-1EF6B30F416D}"/>
              </a:ext>
            </a:extLst>
          </p:cNvPr>
          <p:cNvSpPr/>
          <p:nvPr userDrawn="1">
            <p:custDataLst>
              <p:tags r:id="rId54"/>
            </p:custDataLst>
          </p:nvPr>
        </p:nvSpPr>
        <p:spPr bwMode="auto">
          <a:xfrm>
            <a:off x="6410325" y="1665289"/>
            <a:ext cx="196850" cy="150813"/>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horz" wrap="none" lIns="0" tIns="14288" rIns="0" bIns="14288" numCol="1" spcCol="0" rtlCol="0" anchor="ctr" anchorCtr="0">
            <a:noAutofit/>
          </a:bodyPr>
          <a:lstStyle/>
          <a:p>
            <a:pPr marL="0" lvl="0" indent="0" algn="ctr">
              <a:spcBef>
                <a:spcPct val="0"/>
              </a:spcBef>
              <a:spcAft>
                <a:spcPct val="0"/>
              </a:spcAft>
            </a:pPr>
            <a:fld id="{B4EED337-BD80-41F8-854F-35BD2A355B93}" type="datetime'''''''''''''''''''''2''''''''''''''''''''''''1.'''''''">
              <a:rPr lang="en-US" altLang="en-US" sz="800" b="1" u="none" kern="0" smtClean="0">
                <a:solidFill>
                  <a:schemeClr val="tx1"/>
                </a:solidFill>
                <a:effectLst/>
                <a:latin typeface="+mn-lt"/>
              </a:rPr>
              <a:pPr marL="0" lvl="0" indent="0" algn="ctr">
                <a:spcBef>
                  <a:spcPct val="0"/>
                </a:spcBef>
                <a:spcAft>
                  <a:spcPct val="0"/>
                </a:spcAft>
              </a:pPr>
              <a:t>21.</a:t>
            </a:fld>
            <a:endParaRPr kumimoji="0" lang="en-US" sz="800" b="1" i="0" u="none" kern="0" cap="none" spc="0" baseline="0">
              <a:solidFill>
                <a:schemeClr val="tx1"/>
              </a:solidFill>
              <a:latin typeface="+mn-lt"/>
              <a:ea typeface="+mn-ea"/>
              <a:cs typeface="+mn-cs"/>
            </a:endParaRPr>
          </a:p>
        </p:txBody>
      </p:sp>
      <p:sp>
        <p:nvSpPr>
          <p:cNvPr id="129" name="Rectangle 128">
            <a:extLst>
              <a:ext uri="{FF2B5EF4-FFF2-40B4-BE49-F238E27FC236}">
                <a16:creationId xmlns:a16="http://schemas.microsoft.com/office/drawing/2014/main" id="{804A304F-C392-45D0-B6B2-5BB9ED0195A0}"/>
              </a:ext>
            </a:extLst>
          </p:cNvPr>
          <p:cNvSpPr/>
          <p:nvPr userDrawn="1">
            <p:custDataLst>
              <p:tags r:id="rId55"/>
            </p:custDataLst>
          </p:nvPr>
        </p:nvSpPr>
        <p:spPr bwMode="auto">
          <a:xfrm>
            <a:off x="6607175" y="1665289"/>
            <a:ext cx="198438" cy="150813"/>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horz" wrap="none" lIns="0" tIns="14288" rIns="0" bIns="14288" numCol="1" spcCol="0" rtlCol="0" anchor="ctr" anchorCtr="0">
            <a:noAutofit/>
          </a:bodyPr>
          <a:lstStyle/>
          <a:p>
            <a:pPr marL="0" lvl="0" indent="0" algn="ctr">
              <a:spcBef>
                <a:spcPct val="0"/>
              </a:spcBef>
              <a:spcAft>
                <a:spcPct val="0"/>
              </a:spcAft>
            </a:pPr>
            <a:fld id="{D62D75CC-D2BB-4F36-ACB1-06B812013788}" type="datetime'''2''''''''''''''''''''''''''''''''''''''''''8''.'">
              <a:rPr lang="en-US" altLang="en-US" sz="800" b="1" u="none" kern="0" smtClean="0">
                <a:solidFill>
                  <a:schemeClr val="tx1"/>
                </a:solidFill>
                <a:effectLst/>
                <a:latin typeface="+mn-lt"/>
              </a:rPr>
              <a:pPr marL="0" lvl="0" indent="0" algn="ctr">
                <a:spcBef>
                  <a:spcPct val="0"/>
                </a:spcBef>
                <a:spcAft>
                  <a:spcPct val="0"/>
                </a:spcAft>
              </a:pPr>
              <a:t>28.</a:t>
            </a:fld>
            <a:endParaRPr kumimoji="0" lang="en-US" sz="800" b="1" i="0" u="none" kern="0" cap="none" spc="0" baseline="0">
              <a:solidFill>
                <a:schemeClr val="tx1"/>
              </a:solidFill>
              <a:latin typeface="+mn-lt"/>
              <a:ea typeface="+mn-ea"/>
              <a:cs typeface="+mn-cs"/>
            </a:endParaRPr>
          </a:p>
        </p:txBody>
      </p:sp>
      <p:sp>
        <p:nvSpPr>
          <p:cNvPr id="130" name="Rectangle 129">
            <a:extLst>
              <a:ext uri="{FF2B5EF4-FFF2-40B4-BE49-F238E27FC236}">
                <a16:creationId xmlns:a16="http://schemas.microsoft.com/office/drawing/2014/main" id="{91B35EE6-A936-4690-A02A-5BED45B61030}"/>
              </a:ext>
            </a:extLst>
          </p:cNvPr>
          <p:cNvSpPr/>
          <p:nvPr userDrawn="1">
            <p:custDataLst>
              <p:tags r:id="rId56"/>
            </p:custDataLst>
          </p:nvPr>
        </p:nvSpPr>
        <p:spPr bwMode="auto">
          <a:xfrm>
            <a:off x="6805613" y="1665289"/>
            <a:ext cx="196850" cy="150813"/>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horz" wrap="none" lIns="0" tIns="14288" rIns="0" bIns="14288" numCol="1" spcCol="0" rtlCol="0" anchor="ctr" anchorCtr="0">
            <a:noAutofit/>
          </a:bodyPr>
          <a:lstStyle/>
          <a:p>
            <a:pPr marL="0" lvl="0" indent="0" algn="ctr">
              <a:spcBef>
                <a:spcPct val="0"/>
              </a:spcBef>
              <a:spcAft>
                <a:spcPct val="0"/>
              </a:spcAft>
            </a:pPr>
            <a:fld id="{BE03244D-53CA-4C74-970E-4CA3C78305E7}" type="datetime'''''''''''0''''''''''''4''''''''''''''''''.'''''''''''''">
              <a:rPr lang="en-US" altLang="en-US" sz="800" b="1" u="none" kern="0" smtClean="0">
                <a:solidFill>
                  <a:schemeClr val="tx1"/>
                </a:solidFill>
                <a:effectLst/>
                <a:latin typeface="+mn-lt"/>
              </a:rPr>
              <a:pPr marL="0" lvl="0" indent="0" algn="ctr">
                <a:spcBef>
                  <a:spcPct val="0"/>
                </a:spcBef>
                <a:spcAft>
                  <a:spcPct val="0"/>
                </a:spcAft>
              </a:pPr>
              <a:t>04.</a:t>
            </a:fld>
            <a:endParaRPr kumimoji="0" lang="en-US" sz="800" b="1" i="0" u="none" kern="0" cap="none" spc="0" baseline="0">
              <a:solidFill>
                <a:schemeClr val="tx1"/>
              </a:solidFill>
              <a:latin typeface="+mn-lt"/>
              <a:ea typeface="+mn-ea"/>
              <a:cs typeface="+mn-cs"/>
            </a:endParaRPr>
          </a:p>
        </p:txBody>
      </p:sp>
      <p:sp>
        <p:nvSpPr>
          <p:cNvPr id="131" name="Rectangle 130">
            <a:extLst>
              <a:ext uri="{FF2B5EF4-FFF2-40B4-BE49-F238E27FC236}">
                <a16:creationId xmlns:a16="http://schemas.microsoft.com/office/drawing/2014/main" id="{C183A869-F039-428C-943B-90A4975E8143}"/>
              </a:ext>
            </a:extLst>
          </p:cNvPr>
          <p:cNvSpPr/>
          <p:nvPr userDrawn="1">
            <p:custDataLst>
              <p:tags r:id="rId57"/>
            </p:custDataLst>
          </p:nvPr>
        </p:nvSpPr>
        <p:spPr bwMode="auto">
          <a:xfrm>
            <a:off x="7002463" y="1665289"/>
            <a:ext cx="198438" cy="150813"/>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horz" wrap="none" lIns="0" tIns="14288" rIns="0" bIns="14288" numCol="1" spcCol="0" rtlCol="0" anchor="ctr" anchorCtr="0">
            <a:noAutofit/>
          </a:bodyPr>
          <a:lstStyle/>
          <a:p>
            <a:pPr marL="0" lvl="0" indent="0" algn="ctr">
              <a:spcBef>
                <a:spcPct val="0"/>
              </a:spcBef>
              <a:spcAft>
                <a:spcPct val="0"/>
              </a:spcAft>
            </a:pPr>
            <a:fld id="{74F635CE-BAFB-427C-8274-FF146F6C738E}" type="datetime'''''''''''''''1''''1.'''''''''''''''">
              <a:rPr lang="en-US" altLang="en-US" sz="800" b="1" u="none" kern="0" smtClean="0">
                <a:solidFill>
                  <a:schemeClr val="tx1"/>
                </a:solidFill>
                <a:effectLst/>
                <a:latin typeface="+mn-lt"/>
              </a:rPr>
              <a:pPr marL="0" lvl="0" indent="0" algn="ctr">
                <a:spcBef>
                  <a:spcPct val="0"/>
                </a:spcBef>
                <a:spcAft>
                  <a:spcPct val="0"/>
                </a:spcAft>
              </a:pPr>
              <a:t>11.</a:t>
            </a:fld>
            <a:endParaRPr kumimoji="0" lang="en-US" sz="800" b="1" i="0" u="none" kern="0" cap="none" spc="0" baseline="0">
              <a:solidFill>
                <a:schemeClr val="tx1"/>
              </a:solidFill>
              <a:latin typeface="+mn-lt"/>
              <a:ea typeface="+mn-ea"/>
              <a:cs typeface="+mn-cs"/>
            </a:endParaRPr>
          </a:p>
        </p:txBody>
      </p:sp>
      <p:sp>
        <p:nvSpPr>
          <p:cNvPr id="132" name="Rectangle 131">
            <a:extLst>
              <a:ext uri="{FF2B5EF4-FFF2-40B4-BE49-F238E27FC236}">
                <a16:creationId xmlns:a16="http://schemas.microsoft.com/office/drawing/2014/main" id="{388D19CB-E59E-4480-A7E7-08DE7ECBCF3C}"/>
              </a:ext>
            </a:extLst>
          </p:cNvPr>
          <p:cNvSpPr/>
          <p:nvPr userDrawn="1">
            <p:custDataLst>
              <p:tags r:id="rId58"/>
            </p:custDataLst>
          </p:nvPr>
        </p:nvSpPr>
        <p:spPr bwMode="auto">
          <a:xfrm>
            <a:off x="7200900" y="1665289"/>
            <a:ext cx="196850" cy="150813"/>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horz" wrap="none" lIns="0" tIns="14288" rIns="0" bIns="14288" numCol="1" spcCol="0" rtlCol="0" anchor="ctr" anchorCtr="0">
            <a:noAutofit/>
          </a:bodyPr>
          <a:lstStyle/>
          <a:p>
            <a:pPr marL="0" lvl="0" indent="0" algn="ctr">
              <a:spcBef>
                <a:spcPct val="0"/>
              </a:spcBef>
              <a:spcAft>
                <a:spcPct val="0"/>
              </a:spcAft>
            </a:pPr>
            <a:fld id="{5EAC2CA1-AFBB-4E5A-B672-DEFF5342ECDC}" type="datetime'''1''''''''''''''''''''''''''''''8''''''''''''''''''.'''''">
              <a:rPr lang="en-US" altLang="en-US" sz="800" b="1" u="none" kern="0" smtClean="0">
                <a:solidFill>
                  <a:schemeClr val="tx1"/>
                </a:solidFill>
                <a:effectLst/>
                <a:latin typeface="+mn-lt"/>
              </a:rPr>
              <a:pPr marL="0" lvl="0" indent="0" algn="ctr">
                <a:spcBef>
                  <a:spcPct val="0"/>
                </a:spcBef>
                <a:spcAft>
                  <a:spcPct val="0"/>
                </a:spcAft>
              </a:pPr>
              <a:t>18.</a:t>
            </a:fld>
            <a:endParaRPr kumimoji="0" lang="en-US" sz="800" b="1" i="0" u="none" kern="0" cap="none" spc="0" baseline="0">
              <a:solidFill>
                <a:schemeClr val="tx1"/>
              </a:solidFill>
              <a:latin typeface="+mn-lt"/>
              <a:ea typeface="+mn-ea"/>
              <a:cs typeface="+mn-cs"/>
            </a:endParaRPr>
          </a:p>
        </p:txBody>
      </p:sp>
      <p:sp>
        <p:nvSpPr>
          <p:cNvPr id="133" name="Rectangle 132">
            <a:extLst>
              <a:ext uri="{FF2B5EF4-FFF2-40B4-BE49-F238E27FC236}">
                <a16:creationId xmlns:a16="http://schemas.microsoft.com/office/drawing/2014/main" id="{00BEAE45-07CA-431F-8F48-BA8DBC55B9A5}"/>
              </a:ext>
            </a:extLst>
          </p:cNvPr>
          <p:cNvSpPr/>
          <p:nvPr userDrawn="1">
            <p:custDataLst>
              <p:tags r:id="rId59"/>
            </p:custDataLst>
          </p:nvPr>
        </p:nvSpPr>
        <p:spPr bwMode="auto">
          <a:xfrm>
            <a:off x="7397750" y="1665289"/>
            <a:ext cx="198438" cy="150813"/>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horz" wrap="none" lIns="0" tIns="14288" rIns="0" bIns="14288" numCol="1" spcCol="0" rtlCol="0" anchor="ctr" anchorCtr="0">
            <a:noAutofit/>
          </a:bodyPr>
          <a:lstStyle/>
          <a:p>
            <a:pPr marL="0" lvl="0" indent="0" algn="ctr">
              <a:spcBef>
                <a:spcPct val="0"/>
              </a:spcBef>
              <a:spcAft>
                <a:spcPct val="0"/>
              </a:spcAft>
            </a:pPr>
            <a:fld id="{7CE29DE7-393C-40E4-8ED5-ACD15FD14188}" type="datetime'''''''''''2''''''''''''''5''''''''''''''''''''''''''''''.'''">
              <a:rPr lang="en-US" altLang="en-US" sz="800" b="1" u="none" kern="0" smtClean="0">
                <a:solidFill>
                  <a:schemeClr val="tx1"/>
                </a:solidFill>
                <a:effectLst/>
                <a:latin typeface="+mn-lt"/>
              </a:rPr>
              <a:pPr marL="0" lvl="0" indent="0" algn="ctr">
                <a:spcBef>
                  <a:spcPct val="0"/>
                </a:spcBef>
                <a:spcAft>
                  <a:spcPct val="0"/>
                </a:spcAft>
              </a:pPr>
              <a:t>25.</a:t>
            </a:fld>
            <a:endParaRPr kumimoji="0" lang="en-US" sz="800" b="1" i="0" u="none" kern="0" cap="none" spc="0" baseline="0">
              <a:solidFill>
                <a:schemeClr val="tx1"/>
              </a:solidFill>
              <a:latin typeface="+mn-lt"/>
              <a:ea typeface="+mn-ea"/>
              <a:cs typeface="+mn-cs"/>
            </a:endParaRPr>
          </a:p>
        </p:txBody>
      </p:sp>
      <p:sp>
        <p:nvSpPr>
          <p:cNvPr id="134" name="Rectangle 133">
            <a:extLst>
              <a:ext uri="{FF2B5EF4-FFF2-40B4-BE49-F238E27FC236}">
                <a16:creationId xmlns:a16="http://schemas.microsoft.com/office/drawing/2014/main" id="{6C6FFE3F-5D8F-4C71-8B7F-987D4882758E}"/>
              </a:ext>
            </a:extLst>
          </p:cNvPr>
          <p:cNvSpPr/>
          <p:nvPr userDrawn="1">
            <p:custDataLst>
              <p:tags r:id="rId60"/>
            </p:custDataLst>
          </p:nvPr>
        </p:nvSpPr>
        <p:spPr bwMode="auto">
          <a:xfrm>
            <a:off x="7596188" y="1665289"/>
            <a:ext cx="196850" cy="150813"/>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horz" wrap="none" lIns="0" tIns="14288" rIns="0" bIns="14288" numCol="1" spcCol="0" rtlCol="0" anchor="ctr" anchorCtr="0">
            <a:noAutofit/>
          </a:bodyPr>
          <a:lstStyle/>
          <a:p>
            <a:pPr marL="0" lvl="0" indent="0" algn="ctr">
              <a:spcBef>
                <a:spcPct val="0"/>
              </a:spcBef>
              <a:spcAft>
                <a:spcPct val="0"/>
              </a:spcAft>
            </a:pPr>
            <a:fld id="{89531A90-E395-4198-BA90-B4FEB5C3E543}" type="datetime'''''''''''0''''''2''''''''''''''''''''''''''''.'''''''''">
              <a:rPr lang="en-US" altLang="en-US" sz="800" b="1" u="none" kern="0" smtClean="0">
                <a:solidFill>
                  <a:schemeClr val="tx1"/>
                </a:solidFill>
                <a:effectLst/>
                <a:latin typeface="+mn-lt"/>
              </a:rPr>
              <a:pPr marL="0" lvl="0" indent="0" algn="ctr">
                <a:spcBef>
                  <a:spcPct val="0"/>
                </a:spcBef>
                <a:spcAft>
                  <a:spcPct val="0"/>
                </a:spcAft>
              </a:pPr>
              <a:t>02.</a:t>
            </a:fld>
            <a:endParaRPr kumimoji="0" lang="en-US" sz="800" b="1" i="0" u="none" kern="0" cap="none" spc="0" baseline="0">
              <a:solidFill>
                <a:schemeClr val="tx1"/>
              </a:solidFill>
              <a:latin typeface="+mn-lt"/>
              <a:ea typeface="+mn-ea"/>
              <a:cs typeface="+mn-cs"/>
            </a:endParaRPr>
          </a:p>
        </p:txBody>
      </p:sp>
      <p:sp>
        <p:nvSpPr>
          <p:cNvPr id="135" name="Rectangle 134">
            <a:extLst>
              <a:ext uri="{FF2B5EF4-FFF2-40B4-BE49-F238E27FC236}">
                <a16:creationId xmlns:a16="http://schemas.microsoft.com/office/drawing/2014/main" id="{12EE274F-2768-4499-BC18-FF1F2F4F35A7}"/>
              </a:ext>
            </a:extLst>
          </p:cNvPr>
          <p:cNvSpPr/>
          <p:nvPr userDrawn="1">
            <p:custDataLst>
              <p:tags r:id="rId61"/>
            </p:custDataLst>
          </p:nvPr>
        </p:nvSpPr>
        <p:spPr bwMode="auto">
          <a:xfrm>
            <a:off x="7793038" y="1665289"/>
            <a:ext cx="198438" cy="150813"/>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horz" wrap="none" lIns="0" tIns="14288" rIns="0" bIns="14288" numCol="1" spcCol="0" rtlCol="0" anchor="ctr" anchorCtr="0">
            <a:noAutofit/>
          </a:bodyPr>
          <a:lstStyle/>
          <a:p>
            <a:pPr marL="0" lvl="0" indent="0" algn="ctr">
              <a:spcBef>
                <a:spcPct val="0"/>
              </a:spcBef>
              <a:spcAft>
                <a:spcPct val="0"/>
              </a:spcAft>
            </a:pPr>
            <a:fld id="{9E0C3E59-487D-46BB-B733-E6A4B5FCF315}" type="datetime'''''''''0''''''9''''''''.'''''''''''''''''''''''''''''">
              <a:rPr lang="en-US" altLang="en-US" sz="800" b="1" u="none" kern="0" smtClean="0">
                <a:solidFill>
                  <a:schemeClr val="tx1"/>
                </a:solidFill>
                <a:effectLst/>
                <a:latin typeface="+mn-lt"/>
              </a:rPr>
              <a:pPr marL="0" lvl="0" indent="0" algn="ctr">
                <a:spcBef>
                  <a:spcPct val="0"/>
                </a:spcBef>
                <a:spcAft>
                  <a:spcPct val="0"/>
                </a:spcAft>
              </a:pPr>
              <a:t>09.</a:t>
            </a:fld>
            <a:endParaRPr kumimoji="0" lang="en-US" sz="800" b="1" i="0" u="none" kern="0" cap="none" spc="0" baseline="0">
              <a:solidFill>
                <a:schemeClr val="tx1"/>
              </a:solidFill>
              <a:latin typeface="+mn-lt"/>
              <a:ea typeface="+mn-ea"/>
              <a:cs typeface="+mn-cs"/>
            </a:endParaRPr>
          </a:p>
        </p:txBody>
      </p:sp>
      <p:sp>
        <p:nvSpPr>
          <p:cNvPr id="136" name="Rectangle 135">
            <a:extLst>
              <a:ext uri="{FF2B5EF4-FFF2-40B4-BE49-F238E27FC236}">
                <a16:creationId xmlns:a16="http://schemas.microsoft.com/office/drawing/2014/main" id="{E7CFC925-B56F-4827-9B7E-9DD56AE93C9C}"/>
              </a:ext>
            </a:extLst>
          </p:cNvPr>
          <p:cNvSpPr/>
          <p:nvPr userDrawn="1">
            <p:custDataLst>
              <p:tags r:id="rId62"/>
            </p:custDataLst>
          </p:nvPr>
        </p:nvSpPr>
        <p:spPr bwMode="auto">
          <a:xfrm>
            <a:off x="7991475" y="1665289"/>
            <a:ext cx="196850" cy="150813"/>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horz" wrap="none" lIns="0" tIns="14288" rIns="0" bIns="14288" numCol="1" spcCol="0" rtlCol="0" anchor="ctr" anchorCtr="0">
            <a:noAutofit/>
          </a:bodyPr>
          <a:lstStyle/>
          <a:p>
            <a:pPr marL="0" lvl="0" indent="0" algn="ctr">
              <a:spcBef>
                <a:spcPct val="0"/>
              </a:spcBef>
              <a:spcAft>
                <a:spcPct val="0"/>
              </a:spcAft>
            </a:pPr>
            <a:fld id="{EBBDCC7A-0A5B-4134-91DA-D71E6FAD9539}" type="datetime'''1''''''''''''''''6''''''''''''''''''.'''''''''">
              <a:rPr lang="en-US" altLang="en-US" sz="800" b="1" u="none" kern="0" smtClean="0">
                <a:solidFill>
                  <a:schemeClr val="tx1"/>
                </a:solidFill>
                <a:effectLst/>
                <a:latin typeface="+mn-lt"/>
              </a:rPr>
              <a:pPr marL="0" lvl="0" indent="0" algn="ctr">
                <a:spcBef>
                  <a:spcPct val="0"/>
                </a:spcBef>
                <a:spcAft>
                  <a:spcPct val="0"/>
                </a:spcAft>
              </a:pPr>
              <a:t>16.</a:t>
            </a:fld>
            <a:endParaRPr kumimoji="0" lang="en-US" sz="800" b="1" i="0" u="none" kern="0" cap="none" spc="0" baseline="0">
              <a:solidFill>
                <a:schemeClr val="tx1"/>
              </a:solidFill>
              <a:latin typeface="+mn-lt"/>
              <a:ea typeface="+mn-ea"/>
              <a:cs typeface="+mn-cs"/>
            </a:endParaRPr>
          </a:p>
        </p:txBody>
      </p:sp>
      <p:sp>
        <p:nvSpPr>
          <p:cNvPr id="137" name="Rectangle 136">
            <a:extLst>
              <a:ext uri="{FF2B5EF4-FFF2-40B4-BE49-F238E27FC236}">
                <a16:creationId xmlns:a16="http://schemas.microsoft.com/office/drawing/2014/main" id="{29F13CD2-668E-46BE-8B76-F84AF242E810}"/>
              </a:ext>
            </a:extLst>
          </p:cNvPr>
          <p:cNvSpPr/>
          <p:nvPr userDrawn="1">
            <p:custDataLst>
              <p:tags r:id="rId63"/>
            </p:custDataLst>
          </p:nvPr>
        </p:nvSpPr>
        <p:spPr bwMode="auto">
          <a:xfrm>
            <a:off x="8188325" y="1665289"/>
            <a:ext cx="198438" cy="150813"/>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horz" wrap="none" lIns="0" tIns="14288" rIns="0" bIns="14288" numCol="1" spcCol="0" rtlCol="0" anchor="ctr" anchorCtr="0">
            <a:noAutofit/>
          </a:bodyPr>
          <a:lstStyle/>
          <a:p>
            <a:pPr marL="0" lvl="0" indent="0" algn="ctr">
              <a:spcBef>
                <a:spcPct val="0"/>
              </a:spcBef>
              <a:spcAft>
                <a:spcPct val="0"/>
              </a:spcAft>
            </a:pPr>
            <a:fld id="{37B4B844-4157-4857-905F-6A70ECEBFC36}" type="datetime'''''2''''''''''''''''''''''''''''''''''''''''''3.'''''''''''">
              <a:rPr lang="en-US" altLang="en-US" sz="800" b="1" u="none" kern="0" smtClean="0">
                <a:solidFill>
                  <a:schemeClr val="tx1"/>
                </a:solidFill>
                <a:effectLst/>
                <a:latin typeface="+mn-lt"/>
              </a:rPr>
              <a:pPr marL="0" lvl="0" indent="0" algn="ctr">
                <a:spcBef>
                  <a:spcPct val="0"/>
                </a:spcBef>
                <a:spcAft>
                  <a:spcPct val="0"/>
                </a:spcAft>
              </a:pPr>
              <a:t>23.</a:t>
            </a:fld>
            <a:endParaRPr kumimoji="0" lang="en-US" sz="800" b="1" i="0" u="none" kern="0" cap="none" spc="0" baseline="0">
              <a:solidFill>
                <a:schemeClr val="tx1"/>
              </a:solidFill>
              <a:latin typeface="+mn-lt"/>
              <a:ea typeface="+mn-ea"/>
              <a:cs typeface="+mn-cs"/>
            </a:endParaRPr>
          </a:p>
        </p:txBody>
      </p:sp>
      <p:sp>
        <p:nvSpPr>
          <p:cNvPr id="138" name="Rectangle 137">
            <a:extLst>
              <a:ext uri="{FF2B5EF4-FFF2-40B4-BE49-F238E27FC236}">
                <a16:creationId xmlns:a16="http://schemas.microsoft.com/office/drawing/2014/main" id="{9682BB86-3B55-4DE4-A8F5-517F1207F500}"/>
              </a:ext>
            </a:extLst>
          </p:cNvPr>
          <p:cNvSpPr/>
          <p:nvPr userDrawn="1">
            <p:custDataLst>
              <p:tags r:id="rId64"/>
            </p:custDataLst>
          </p:nvPr>
        </p:nvSpPr>
        <p:spPr bwMode="auto">
          <a:xfrm>
            <a:off x="8386763" y="1665289"/>
            <a:ext cx="196850" cy="150813"/>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horz" wrap="none" lIns="0" tIns="14288" rIns="0" bIns="14288" numCol="1" spcCol="0" rtlCol="0" anchor="ctr" anchorCtr="0">
            <a:noAutofit/>
          </a:bodyPr>
          <a:lstStyle/>
          <a:p>
            <a:pPr marL="0" lvl="0" indent="0" algn="ctr">
              <a:spcBef>
                <a:spcPct val="0"/>
              </a:spcBef>
              <a:spcAft>
                <a:spcPct val="0"/>
              </a:spcAft>
            </a:pPr>
            <a:fld id="{8C007502-DEE0-4677-A808-820FDE5FFA20}" type="datetime'''''''''''''''''''3''''''0.'''''''''''''''''''''''''''''''''">
              <a:rPr lang="en-US" altLang="en-US" sz="800" b="1" u="none" kern="0" smtClean="0">
                <a:solidFill>
                  <a:schemeClr val="tx1"/>
                </a:solidFill>
                <a:effectLst/>
                <a:latin typeface="+mn-lt"/>
              </a:rPr>
              <a:pPr marL="0" lvl="0" indent="0" algn="ctr">
                <a:spcBef>
                  <a:spcPct val="0"/>
                </a:spcBef>
                <a:spcAft>
                  <a:spcPct val="0"/>
                </a:spcAft>
              </a:pPr>
              <a:t>30.</a:t>
            </a:fld>
            <a:endParaRPr kumimoji="0" lang="en-US" sz="800" b="1" i="0" u="none" kern="0" cap="none" spc="0" baseline="0">
              <a:solidFill>
                <a:schemeClr val="tx1"/>
              </a:solidFill>
              <a:latin typeface="+mn-lt"/>
              <a:ea typeface="+mn-ea"/>
              <a:cs typeface="+mn-cs"/>
            </a:endParaRPr>
          </a:p>
        </p:txBody>
      </p:sp>
      <p:sp>
        <p:nvSpPr>
          <p:cNvPr id="139" name="Rectangle 138">
            <a:extLst>
              <a:ext uri="{FF2B5EF4-FFF2-40B4-BE49-F238E27FC236}">
                <a16:creationId xmlns:a16="http://schemas.microsoft.com/office/drawing/2014/main" id="{F58634CD-F698-4116-B055-E4B4622C2353}"/>
              </a:ext>
            </a:extLst>
          </p:cNvPr>
          <p:cNvSpPr/>
          <p:nvPr userDrawn="1">
            <p:custDataLst>
              <p:tags r:id="rId65"/>
            </p:custDataLst>
          </p:nvPr>
        </p:nvSpPr>
        <p:spPr bwMode="auto">
          <a:xfrm>
            <a:off x="8583613" y="1665289"/>
            <a:ext cx="198438" cy="150813"/>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horz" wrap="none" lIns="0" tIns="14288" rIns="0" bIns="14288" numCol="1" spcCol="0" rtlCol="0" anchor="ctr" anchorCtr="0">
            <a:noAutofit/>
          </a:bodyPr>
          <a:lstStyle/>
          <a:p>
            <a:pPr marL="0" lvl="0" indent="0" algn="ctr">
              <a:spcBef>
                <a:spcPct val="0"/>
              </a:spcBef>
              <a:spcAft>
                <a:spcPct val="0"/>
              </a:spcAft>
            </a:pPr>
            <a:fld id="{24D8C4E3-A0CB-483D-A918-74E635257FDD}" type="datetime'''0''''''6''''''''''''''''''''''''''''''''''''''''''.'''''''''">
              <a:rPr lang="en-US" altLang="en-US" sz="800" b="1" u="none" kern="0" smtClean="0">
                <a:solidFill>
                  <a:schemeClr val="tx1"/>
                </a:solidFill>
                <a:effectLst/>
                <a:latin typeface="+mn-lt"/>
              </a:rPr>
              <a:pPr marL="0" lvl="0" indent="0" algn="ctr">
                <a:spcBef>
                  <a:spcPct val="0"/>
                </a:spcBef>
                <a:spcAft>
                  <a:spcPct val="0"/>
                </a:spcAft>
              </a:pPr>
              <a:t>06.</a:t>
            </a:fld>
            <a:endParaRPr kumimoji="0" lang="en-US" sz="800" b="1" i="0" u="none" kern="0" cap="none" spc="0" baseline="0">
              <a:solidFill>
                <a:schemeClr val="tx1"/>
              </a:solidFill>
              <a:latin typeface="+mn-lt"/>
              <a:ea typeface="+mn-ea"/>
              <a:cs typeface="+mn-cs"/>
            </a:endParaRPr>
          </a:p>
        </p:txBody>
      </p:sp>
      <p:sp>
        <p:nvSpPr>
          <p:cNvPr id="140" name="Rectangle 139">
            <a:extLst>
              <a:ext uri="{FF2B5EF4-FFF2-40B4-BE49-F238E27FC236}">
                <a16:creationId xmlns:a16="http://schemas.microsoft.com/office/drawing/2014/main" id="{90FF3193-DF85-4B23-B9DF-867A939B167A}"/>
              </a:ext>
            </a:extLst>
          </p:cNvPr>
          <p:cNvSpPr/>
          <p:nvPr userDrawn="1">
            <p:custDataLst>
              <p:tags r:id="rId66"/>
            </p:custDataLst>
          </p:nvPr>
        </p:nvSpPr>
        <p:spPr bwMode="auto">
          <a:xfrm>
            <a:off x="8782050" y="1665289"/>
            <a:ext cx="196850" cy="150813"/>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horz" wrap="none" lIns="0" tIns="14288" rIns="0" bIns="14288" numCol="1" spcCol="0" rtlCol="0" anchor="ctr" anchorCtr="0">
            <a:noAutofit/>
          </a:bodyPr>
          <a:lstStyle/>
          <a:p>
            <a:pPr marL="0" lvl="0" indent="0" algn="ctr">
              <a:spcBef>
                <a:spcPct val="0"/>
              </a:spcBef>
              <a:spcAft>
                <a:spcPct val="0"/>
              </a:spcAft>
            </a:pPr>
            <a:fld id="{8FB4B01B-A9F1-43A4-8803-40D7A34C27CB}" type="datetime'''''''''''''''''''''1''''3''''''''.'''''''''''''''''">
              <a:rPr lang="en-US" altLang="en-US" sz="800" b="1" u="none" kern="0" smtClean="0">
                <a:solidFill>
                  <a:schemeClr val="tx1"/>
                </a:solidFill>
                <a:effectLst/>
                <a:latin typeface="+mn-lt"/>
              </a:rPr>
              <a:pPr marL="0" lvl="0" indent="0" algn="ctr">
                <a:spcBef>
                  <a:spcPct val="0"/>
                </a:spcBef>
                <a:spcAft>
                  <a:spcPct val="0"/>
                </a:spcAft>
              </a:pPr>
              <a:t>13.</a:t>
            </a:fld>
            <a:endParaRPr kumimoji="0" lang="en-US" sz="800" b="1" i="0" u="none" kern="0" cap="none" spc="0" baseline="0">
              <a:solidFill>
                <a:schemeClr val="tx1"/>
              </a:solidFill>
              <a:latin typeface="+mn-lt"/>
              <a:ea typeface="+mn-ea"/>
              <a:cs typeface="+mn-cs"/>
            </a:endParaRPr>
          </a:p>
        </p:txBody>
      </p:sp>
      <p:sp>
        <p:nvSpPr>
          <p:cNvPr id="141" name="Rectangle 140">
            <a:extLst>
              <a:ext uri="{FF2B5EF4-FFF2-40B4-BE49-F238E27FC236}">
                <a16:creationId xmlns:a16="http://schemas.microsoft.com/office/drawing/2014/main" id="{878AD629-9B70-45A0-8DD4-C437FE82BDB4}"/>
              </a:ext>
            </a:extLst>
          </p:cNvPr>
          <p:cNvSpPr/>
          <p:nvPr userDrawn="1">
            <p:custDataLst>
              <p:tags r:id="rId67"/>
            </p:custDataLst>
          </p:nvPr>
        </p:nvSpPr>
        <p:spPr bwMode="auto">
          <a:xfrm>
            <a:off x="8978900" y="1665289"/>
            <a:ext cx="198438" cy="150813"/>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horz" wrap="none" lIns="0" tIns="14288" rIns="0" bIns="14288" numCol="1" spcCol="0" rtlCol="0" anchor="ctr" anchorCtr="0">
            <a:noAutofit/>
          </a:bodyPr>
          <a:lstStyle/>
          <a:p>
            <a:pPr marL="0" lvl="0" indent="0" algn="ctr">
              <a:spcBef>
                <a:spcPct val="0"/>
              </a:spcBef>
              <a:spcAft>
                <a:spcPct val="0"/>
              </a:spcAft>
            </a:pPr>
            <a:fld id="{FF30C931-631B-4C47-99E9-5A70E017A316}" type="datetime'''''''''''''''''''2''''''0''''.'''''''''''''''''''''''''''''">
              <a:rPr lang="en-US" altLang="en-US" sz="800" b="1" u="none" kern="0" smtClean="0">
                <a:solidFill>
                  <a:schemeClr val="tx1"/>
                </a:solidFill>
                <a:effectLst/>
                <a:latin typeface="+mn-lt"/>
              </a:rPr>
              <a:pPr marL="0" lvl="0" indent="0" algn="ctr">
                <a:spcBef>
                  <a:spcPct val="0"/>
                </a:spcBef>
                <a:spcAft>
                  <a:spcPct val="0"/>
                </a:spcAft>
              </a:pPr>
              <a:t>20.</a:t>
            </a:fld>
            <a:endParaRPr kumimoji="0" lang="en-US" sz="800" b="1" i="0" u="none" kern="0" cap="none" spc="0" baseline="0">
              <a:solidFill>
                <a:schemeClr val="tx1"/>
              </a:solidFill>
              <a:latin typeface="+mn-lt"/>
              <a:ea typeface="+mn-ea"/>
              <a:cs typeface="+mn-cs"/>
            </a:endParaRPr>
          </a:p>
        </p:txBody>
      </p:sp>
      <p:sp>
        <p:nvSpPr>
          <p:cNvPr id="142" name="Rectangle 141">
            <a:extLst>
              <a:ext uri="{FF2B5EF4-FFF2-40B4-BE49-F238E27FC236}">
                <a16:creationId xmlns:a16="http://schemas.microsoft.com/office/drawing/2014/main" id="{0D113E83-5C7C-4E9F-AD50-D4FB2B773A82}"/>
              </a:ext>
            </a:extLst>
          </p:cNvPr>
          <p:cNvSpPr/>
          <p:nvPr userDrawn="1">
            <p:custDataLst>
              <p:tags r:id="rId68"/>
            </p:custDataLst>
          </p:nvPr>
        </p:nvSpPr>
        <p:spPr bwMode="auto">
          <a:xfrm>
            <a:off x="9177338" y="1665289"/>
            <a:ext cx="196850" cy="150813"/>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horz" wrap="none" lIns="0" tIns="14288" rIns="0" bIns="14288" numCol="1" spcCol="0" rtlCol="0" anchor="ctr" anchorCtr="0">
            <a:noAutofit/>
          </a:bodyPr>
          <a:lstStyle/>
          <a:p>
            <a:pPr marL="0" lvl="0" indent="0" algn="ctr">
              <a:spcBef>
                <a:spcPct val="0"/>
              </a:spcBef>
              <a:spcAft>
                <a:spcPct val="0"/>
              </a:spcAft>
            </a:pPr>
            <a:fld id="{A46F6C95-DBE7-4A52-A0FC-DCE0CFA98757}" type="datetime'''''''''''2''''''''''''7''''''''''''''.'''''''''''''''''''''''">
              <a:rPr lang="en-US" altLang="en-US" sz="800" b="1" u="none" kern="0" smtClean="0">
                <a:solidFill>
                  <a:schemeClr val="tx1"/>
                </a:solidFill>
                <a:effectLst/>
                <a:latin typeface="+mn-lt"/>
              </a:rPr>
              <a:pPr marL="0" lvl="0" indent="0" algn="ctr">
                <a:spcBef>
                  <a:spcPct val="0"/>
                </a:spcBef>
                <a:spcAft>
                  <a:spcPct val="0"/>
                </a:spcAft>
              </a:pPr>
              <a:t>27.</a:t>
            </a:fld>
            <a:endParaRPr kumimoji="0" lang="en-US" sz="800" b="1" i="0" u="none" kern="0" cap="none" spc="0" baseline="0">
              <a:solidFill>
                <a:schemeClr val="tx1"/>
              </a:solidFill>
              <a:latin typeface="+mn-lt"/>
              <a:ea typeface="+mn-ea"/>
              <a:cs typeface="+mn-cs"/>
            </a:endParaRPr>
          </a:p>
        </p:txBody>
      </p:sp>
      <p:sp>
        <p:nvSpPr>
          <p:cNvPr id="143" name="Rectangle 142">
            <a:extLst>
              <a:ext uri="{FF2B5EF4-FFF2-40B4-BE49-F238E27FC236}">
                <a16:creationId xmlns:a16="http://schemas.microsoft.com/office/drawing/2014/main" id="{4948C6EB-4EEF-49E3-8C87-23633A47266D}"/>
              </a:ext>
            </a:extLst>
          </p:cNvPr>
          <p:cNvSpPr/>
          <p:nvPr userDrawn="1">
            <p:custDataLst>
              <p:tags r:id="rId69"/>
            </p:custDataLst>
          </p:nvPr>
        </p:nvSpPr>
        <p:spPr bwMode="auto">
          <a:xfrm>
            <a:off x="9374188" y="1665289"/>
            <a:ext cx="198438" cy="150813"/>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horz" wrap="none" lIns="0" tIns="14288" rIns="0" bIns="14288" numCol="1" spcCol="0" rtlCol="0" anchor="ctr" anchorCtr="0">
            <a:noAutofit/>
          </a:bodyPr>
          <a:lstStyle/>
          <a:p>
            <a:pPr marL="0" lvl="0" indent="0" algn="ctr">
              <a:spcBef>
                <a:spcPct val="0"/>
              </a:spcBef>
              <a:spcAft>
                <a:spcPct val="0"/>
              </a:spcAft>
            </a:pPr>
            <a:fld id="{DFA6176D-A958-4C37-8EE6-A0434BA21289}" type="datetime'''''''0''''''''''''3''''''''''.'">
              <a:rPr lang="en-US" altLang="en-US" sz="800" b="1" u="none" kern="0" smtClean="0">
                <a:solidFill>
                  <a:schemeClr val="tx1"/>
                </a:solidFill>
                <a:effectLst/>
                <a:latin typeface="+mn-lt"/>
              </a:rPr>
              <a:pPr marL="0" lvl="0" indent="0" algn="ctr">
                <a:spcBef>
                  <a:spcPct val="0"/>
                </a:spcBef>
                <a:spcAft>
                  <a:spcPct val="0"/>
                </a:spcAft>
              </a:pPr>
              <a:t>03.</a:t>
            </a:fld>
            <a:endParaRPr kumimoji="0" lang="en-US" sz="800" b="1" i="0" u="none" kern="0" cap="none" spc="0" baseline="0">
              <a:solidFill>
                <a:schemeClr val="tx1"/>
              </a:solidFill>
              <a:latin typeface="+mn-lt"/>
              <a:ea typeface="+mn-ea"/>
              <a:cs typeface="+mn-cs"/>
            </a:endParaRPr>
          </a:p>
        </p:txBody>
      </p:sp>
      <p:sp>
        <p:nvSpPr>
          <p:cNvPr id="144" name="Rectangle 143">
            <a:extLst>
              <a:ext uri="{FF2B5EF4-FFF2-40B4-BE49-F238E27FC236}">
                <a16:creationId xmlns:a16="http://schemas.microsoft.com/office/drawing/2014/main" id="{4998B8D5-D1FD-4383-9A69-11E094DD1FDC}"/>
              </a:ext>
            </a:extLst>
          </p:cNvPr>
          <p:cNvSpPr/>
          <p:nvPr userDrawn="1">
            <p:custDataLst>
              <p:tags r:id="rId70"/>
            </p:custDataLst>
          </p:nvPr>
        </p:nvSpPr>
        <p:spPr bwMode="auto">
          <a:xfrm>
            <a:off x="9572625" y="1665289"/>
            <a:ext cx="196850" cy="150813"/>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horz" wrap="none" lIns="0" tIns="14288" rIns="0" bIns="14288" numCol="1" spcCol="0" rtlCol="0" anchor="ctr" anchorCtr="0">
            <a:noAutofit/>
          </a:bodyPr>
          <a:lstStyle/>
          <a:p>
            <a:pPr marL="0" lvl="0" indent="0" algn="ctr">
              <a:spcBef>
                <a:spcPct val="0"/>
              </a:spcBef>
              <a:spcAft>
                <a:spcPct val="0"/>
              </a:spcAft>
            </a:pPr>
            <a:fld id="{45C49772-BD70-4BE6-A746-50611AC2E232}" type="datetime'''''''''1''''''''''''''''''''''''0''''.'''''''''''''''''''''''">
              <a:rPr lang="en-US" altLang="en-US" sz="800" b="1" u="none" kern="0" smtClean="0">
                <a:solidFill>
                  <a:schemeClr val="tx1"/>
                </a:solidFill>
                <a:effectLst/>
                <a:latin typeface="+mn-lt"/>
              </a:rPr>
              <a:pPr marL="0" lvl="0" indent="0" algn="ctr">
                <a:spcBef>
                  <a:spcPct val="0"/>
                </a:spcBef>
                <a:spcAft>
                  <a:spcPct val="0"/>
                </a:spcAft>
              </a:pPr>
              <a:t>10.</a:t>
            </a:fld>
            <a:endParaRPr kumimoji="0" lang="en-US" sz="800" b="1" i="0" u="none" kern="0" cap="none" spc="0" baseline="0">
              <a:solidFill>
                <a:schemeClr val="tx1"/>
              </a:solidFill>
              <a:latin typeface="+mn-lt"/>
              <a:ea typeface="+mn-ea"/>
              <a:cs typeface="+mn-cs"/>
            </a:endParaRPr>
          </a:p>
        </p:txBody>
      </p:sp>
      <p:sp>
        <p:nvSpPr>
          <p:cNvPr id="145" name="Rectangle 144">
            <a:extLst>
              <a:ext uri="{FF2B5EF4-FFF2-40B4-BE49-F238E27FC236}">
                <a16:creationId xmlns:a16="http://schemas.microsoft.com/office/drawing/2014/main" id="{6F2BDBA7-8BB7-47A7-9401-C75C3DB06A1D}"/>
              </a:ext>
            </a:extLst>
          </p:cNvPr>
          <p:cNvSpPr/>
          <p:nvPr userDrawn="1">
            <p:custDataLst>
              <p:tags r:id="rId71"/>
            </p:custDataLst>
          </p:nvPr>
        </p:nvSpPr>
        <p:spPr bwMode="auto">
          <a:xfrm>
            <a:off x="9769475" y="1665289"/>
            <a:ext cx="198438" cy="150813"/>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horz" wrap="none" lIns="0" tIns="14288" rIns="0" bIns="14288" numCol="1" spcCol="0" rtlCol="0" anchor="ctr" anchorCtr="0">
            <a:noAutofit/>
          </a:bodyPr>
          <a:lstStyle/>
          <a:p>
            <a:pPr marL="0" lvl="0" indent="0" algn="ctr">
              <a:spcBef>
                <a:spcPct val="0"/>
              </a:spcBef>
              <a:spcAft>
                <a:spcPct val="0"/>
              </a:spcAft>
            </a:pPr>
            <a:fld id="{0F683295-9161-46F4-8FD1-DCA1596F5FD9}" type="datetime'''''''''''''1''''''''''''''''''''''''''''''''''7.'''''''''">
              <a:rPr lang="en-US" altLang="en-US" sz="800" b="1" u="none" kern="0" smtClean="0">
                <a:solidFill>
                  <a:schemeClr val="tx1"/>
                </a:solidFill>
                <a:effectLst/>
                <a:latin typeface="+mn-lt"/>
              </a:rPr>
              <a:pPr marL="0" lvl="0" indent="0" algn="ctr">
                <a:spcBef>
                  <a:spcPct val="0"/>
                </a:spcBef>
                <a:spcAft>
                  <a:spcPct val="0"/>
                </a:spcAft>
              </a:pPr>
              <a:t>17.</a:t>
            </a:fld>
            <a:endParaRPr kumimoji="0" lang="en-US" sz="800" b="1" i="0" u="none" kern="0" cap="none" spc="0" baseline="0">
              <a:solidFill>
                <a:schemeClr val="tx1"/>
              </a:solidFill>
              <a:latin typeface="+mn-lt"/>
              <a:ea typeface="+mn-ea"/>
              <a:cs typeface="+mn-cs"/>
            </a:endParaRPr>
          </a:p>
        </p:txBody>
      </p:sp>
      <p:sp>
        <p:nvSpPr>
          <p:cNvPr id="146" name="Rectangle 145">
            <a:extLst>
              <a:ext uri="{FF2B5EF4-FFF2-40B4-BE49-F238E27FC236}">
                <a16:creationId xmlns:a16="http://schemas.microsoft.com/office/drawing/2014/main" id="{A96970F7-3060-4DD0-8107-1ACE1F2AA294}"/>
              </a:ext>
            </a:extLst>
          </p:cNvPr>
          <p:cNvSpPr/>
          <p:nvPr userDrawn="1">
            <p:custDataLst>
              <p:tags r:id="rId72"/>
            </p:custDataLst>
          </p:nvPr>
        </p:nvSpPr>
        <p:spPr bwMode="auto">
          <a:xfrm>
            <a:off x="9967913" y="1665289"/>
            <a:ext cx="196850" cy="150813"/>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horz" wrap="none" lIns="0" tIns="14288" rIns="0" bIns="14288" numCol="1" spcCol="0" rtlCol="0" anchor="ctr" anchorCtr="0">
            <a:noAutofit/>
          </a:bodyPr>
          <a:lstStyle/>
          <a:p>
            <a:pPr marL="0" lvl="0" indent="0" algn="ctr">
              <a:spcBef>
                <a:spcPct val="0"/>
              </a:spcBef>
              <a:spcAft>
                <a:spcPct val="0"/>
              </a:spcAft>
            </a:pPr>
            <a:fld id="{89513A88-7D91-4F19-9AF5-1A17EED3198F}" type="datetime'''''''''''''''''2''''4''.'''''''">
              <a:rPr lang="en-US" altLang="en-US" sz="800" b="1" u="none" kern="0" smtClean="0">
                <a:solidFill>
                  <a:schemeClr val="tx1"/>
                </a:solidFill>
                <a:effectLst/>
                <a:latin typeface="+mn-lt"/>
              </a:rPr>
              <a:pPr marL="0" lvl="0" indent="0" algn="ctr">
                <a:spcBef>
                  <a:spcPct val="0"/>
                </a:spcBef>
                <a:spcAft>
                  <a:spcPct val="0"/>
                </a:spcAft>
              </a:pPr>
              <a:t>24.</a:t>
            </a:fld>
            <a:endParaRPr kumimoji="0" lang="en-US" sz="800" b="1" i="0" u="none" kern="0" cap="none" spc="0" baseline="0">
              <a:solidFill>
                <a:schemeClr val="tx1"/>
              </a:solidFill>
              <a:latin typeface="+mn-lt"/>
              <a:ea typeface="+mn-ea"/>
              <a:cs typeface="+mn-cs"/>
            </a:endParaRPr>
          </a:p>
        </p:txBody>
      </p:sp>
      <p:sp>
        <p:nvSpPr>
          <p:cNvPr id="147" name="Rectangle 146">
            <a:extLst>
              <a:ext uri="{FF2B5EF4-FFF2-40B4-BE49-F238E27FC236}">
                <a16:creationId xmlns:a16="http://schemas.microsoft.com/office/drawing/2014/main" id="{49D8B0D7-5ACB-4EFB-AE14-48501CD96284}"/>
              </a:ext>
            </a:extLst>
          </p:cNvPr>
          <p:cNvSpPr/>
          <p:nvPr userDrawn="1">
            <p:custDataLst>
              <p:tags r:id="rId73"/>
            </p:custDataLst>
          </p:nvPr>
        </p:nvSpPr>
        <p:spPr bwMode="auto">
          <a:xfrm>
            <a:off x="10164763" y="1665289"/>
            <a:ext cx="198438" cy="150813"/>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horz" wrap="none" lIns="0" tIns="14288" rIns="0" bIns="14288" numCol="1" spcCol="0" rtlCol="0" anchor="ctr" anchorCtr="0">
            <a:noAutofit/>
          </a:bodyPr>
          <a:lstStyle/>
          <a:p>
            <a:pPr marL="0" lvl="0" indent="0" algn="ctr">
              <a:spcBef>
                <a:spcPct val="0"/>
              </a:spcBef>
              <a:spcAft>
                <a:spcPct val="0"/>
              </a:spcAft>
            </a:pPr>
            <a:fld id="{557F1896-C8B4-4D37-B6A0-937835968CC7}" type="datetime'''''''''''''''''''0''''1''''''''''''''''.'''">
              <a:rPr lang="en-US" altLang="en-US" sz="800" b="1" u="none" kern="0" smtClean="0">
                <a:solidFill>
                  <a:schemeClr val="tx1"/>
                </a:solidFill>
                <a:effectLst/>
                <a:latin typeface="+mn-lt"/>
              </a:rPr>
              <a:pPr marL="0" lvl="0" indent="0" algn="ctr">
                <a:spcBef>
                  <a:spcPct val="0"/>
                </a:spcBef>
                <a:spcAft>
                  <a:spcPct val="0"/>
                </a:spcAft>
              </a:pPr>
              <a:t>01.</a:t>
            </a:fld>
            <a:endParaRPr kumimoji="0" lang="en-US" sz="800" b="1" i="0" u="none" kern="0" cap="none" spc="0" baseline="0">
              <a:solidFill>
                <a:schemeClr val="tx1"/>
              </a:solidFill>
              <a:latin typeface="+mn-lt"/>
              <a:ea typeface="+mn-ea"/>
              <a:cs typeface="+mn-cs"/>
            </a:endParaRPr>
          </a:p>
        </p:txBody>
      </p:sp>
      <p:sp>
        <p:nvSpPr>
          <p:cNvPr id="148" name="Rectangle 147">
            <a:extLst>
              <a:ext uri="{FF2B5EF4-FFF2-40B4-BE49-F238E27FC236}">
                <a16:creationId xmlns:a16="http://schemas.microsoft.com/office/drawing/2014/main" id="{A1BB85AB-9C74-4B6C-AAAD-89E1324E2741}"/>
              </a:ext>
            </a:extLst>
          </p:cNvPr>
          <p:cNvSpPr/>
          <p:nvPr userDrawn="1">
            <p:custDataLst>
              <p:tags r:id="rId74"/>
            </p:custDataLst>
          </p:nvPr>
        </p:nvSpPr>
        <p:spPr bwMode="auto">
          <a:xfrm>
            <a:off x="10363200" y="1665289"/>
            <a:ext cx="196850" cy="150813"/>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horz" wrap="none" lIns="0" tIns="14288" rIns="0" bIns="14288" numCol="1" spcCol="0" rtlCol="0" anchor="ctr" anchorCtr="0">
            <a:noAutofit/>
          </a:bodyPr>
          <a:lstStyle/>
          <a:p>
            <a:pPr marL="0" lvl="0" indent="0" algn="ctr">
              <a:spcBef>
                <a:spcPct val="0"/>
              </a:spcBef>
              <a:spcAft>
                <a:spcPct val="0"/>
              </a:spcAft>
            </a:pPr>
            <a:fld id="{15B84BF1-13CF-4340-91A0-2826902A39F6}" type="datetime'''''''08''''''''''''''''''''.'''''''''''''''">
              <a:rPr lang="en-US" altLang="en-US" sz="800" b="1" u="none" kern="0" smtClean="0">
                <a:solidFill>
                  <a:schemeClr val="tx1"/>
                </a:solidFill>
                <a:effectLst/>
                <a:latin typeface="+mn-lt"/>
              </a:rPr>
              <a:pPr marL="0" lvl="0" indent="0" algn="ctr">
                <a:spcBef>
                  <a:spcPct val="0"/>
                </a:spcBef>
                <a:spcAft>
                  <a:spcPct val="0"/>
                </a:spcAft>
              </a:pPr>
              <a:t>08.</a:t>
            </a:fld>
            <a:endParaRPr kumimoji="0" lang="en-US" sz="800" b="1" i="0" u="none" kern="0" cap="none" spc="0" baseline="0">
              <a:solidFill>
                <a:schemeClr val="tx1"/>
              </a:solidFill>
              <a:latin typeface="+mn-lt"/>
              <a:ea typeface="+mn-ea"/>
              <a:cs typeface="+mn-cs"/>
            </a:endParaRPr>
          </a:p>
        </p:txBody>
      </p:sp>
      <p:sp>
        <p:nvSpPr>
          <p:cNvPr id="149" name="Rectangle 148">
            <a:extLst>
              <a:ext uri="{FF2B5EF4-FFF2-40B4-BE49-F238E27FC236}">
                <a16:creationId xmlns:a16="http://schemas.microsoft.com/office/drawing/2014/main" id="{2AE602FD-0C15-40E9-BBE5-1C088BD64642}"/>
              </a:ext>
            </a:extLst>
          </p:cNvPr>
          <p:cNvSpPr/>
          <p:nvPr userDrawn="1">
            <p:custDataLst>
              <p:tags r:id="rId75"/>
            </p:custDataLst>
          </p:nvPr>
        </p:nvSpPr>
        <p:spPr bwMode="auto">
          <a:xfrm>
            <a:off x="10560050" y="1665289"/>
            <a:ext cx="198438" cy="150813"/>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horz" wrap="none" lIns="0" tIns="14288" rIns="0" bIns="14288" numCol="1" spcCol="0" rtlCol="0" anchor="ctr" anchorCtr="0">
            <a:noAutofit/>
          </a:bodyPr>
          <a:lstStyle/>
          <a:p>
            <a:pPr marL="0" lvl="0" indent="0" algn="ctr">
              <a:spcBef>
                <a:spcPct val="0"/>
              </a:spcBef>
              <a:spcAft>
                <a:spcPct val="0"/>
              </a:spcAft>
            </a:pPr>
            <a:fld id="{C1168C68-DD6C-43DE-BA38-DE66AFBD7071}" type="datetime'''''''''''''''''''1''''5''''''''''.'''''''''''''''''''''''''">
              <a:rPr lang="en-US" altLang="en-US" sz="800" b="1" u="none" kern="0" smtClean="0">
                <a:solidFill>
                  <a:schemeClr val="tx1"/>
                </a:solidFill>
                <a:effectLst/>
                <a:latin typeface="+mn-lt"/>
              </a:rPr>
              <a:pPr marL="0" lvl="0" indent="0" algn="ctr">
                <a:spcBef>
                  <a:spcPct val="0"/>
                </a:spcBef>
                <a:spcAft>
                  <a:spcPct val="0"/>
                </a:spcAft>
              </a:pPr>
              <a:t>15.</a:t>
            </a:fld>
            <a:endParaRPr kumimoji="0" lang="en-US" sz="800" b="1" i="0" u="none" kern="0" cap="none" spc="0" baseline="0">
              <a:solidFill>
                <a:schemeClr val="tx1"/>
              </a:solidFill>
              <a:latin typeface="+mn-lt"/>
              <a:ea typeface="+mn-ea"/>
              <a:cs typeface="+mn-cs"/>
            </a:endParaRPr>
          </a:p>
        </p:txBody>
      </p:sp>
      <p:sp>
        <p:nvSpPr>
          <p:cNvPr id="150" name="Rectangle 149">
            <a:extLst>
              <a:ext uri="{FF2B5EF4-FFF2-40B4-BE49-F238E27FC236}">
                <a16:creationId xmlns:a16="http://schemas.microsoft.com/office/drawing/2014/main" id="{008E9D56-8164-4312-9FC4-733EBC99621A}"/>
              </a:ext>
            </a:extLst>
          </p:cNvPr>
          <p:cNvSpPr/>
          <p:nvPr userDrawn="1">
            <p:custDataLst>
              <p:tags r:id="rId76"/>
            </p:custDataLst>
          </p:nvPr>
        </p:nvSpPr>
        <p:spPr bwMode="auto">
          <a:xfrm>
            <a:off x="10758488" y="1665289"/>
            <a:ext cx="196850" cy="150813"/>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horz" wrap="none" lIns="0" tIns="14288" rIns="0" bIns="14288" numCol="1" spcCol="0" rtlCol="0" anchor="ctr" anchorCtr="0">
            <a:noAutofit/>
          </a:bodyPr>
          <a:lstStyle/>
          <a:p>
            <a:pPr marL="0" lvl="0" indent="0" algn="ctr">
              <a:spcBef>
                <a:spcPct val="0"/>
              </a:spcBef>
              <a:spcAft>
                <a:spcPct val="0"/>
              </a:spcAft>
            </a:pPr>
            <a:fld id="{8E18B72E-8E59-4474-949F-BB09E9392A67}" type="datetime'''2''''''''''''''''''2''''''''.'''''''''''''''''''''''''">
              <a:rPr lang="en-US" altLang="en-US" sz="800" b="1" u="none" kern="0" smtClean="0">
                <a:solidFill>
                  <a:schemeClr val="tx1"/>
                </a:solidFill>
                <a:effectLst/>
                <a:latin typeface="+mn-lt"/>
              </a:rPr>
              <a:pPr marL="0" lvl="0" indent="0" algn="ctr">
                <a:spcBef>
                  <a:spcPct val="0"/>
                </a:spcBef>
                <a:spcAft>
                  <a:spcPct val="0"/>
                </a:spcAft>
              </a:pPr>
              <a:t>22.</a:t>
            </a:fld>
            <a:endParaRPr kumimoji="0" lang="en-US" sz="800" b="1" i="0" u="none" kern="0" cap="none" spc="0" baseline="0">
              <a:solidFill>
                <a:schemeClr val="tx1"/>
              </a:solidFill>
              <a:latin typeface="+mn-lt"/>
              <a:ea typeface="+mn-ea"/>
              <a:cs typeface="+mn-cs"/>
            </a:endParaRPr>
          </a:p>
        </p:txBody>
      </p:sp>
      <p:sp>
        <p:nvSpPr>
          <p:cNvPr id="151" name="Rectangle 150">
            <a:extLst>
              <a:ext uri="{FF2B5EF4-FFF2-40B4-BE49-F238E27FC236}">
                <a16:creationId xmlns:a16="http://schemas.microsoft.com/office/drawing/2014/main" id="{135BEDD4-4CA6-42B9-96B3-71412C8CEDA2}"/>
              </a:ext>
            </a:extLst>
          </p:cNvPr>
          <p:cNvSpPr/>
          <p:nvPr userDrawn="1">
            <p:custDataLst>
              <p:tags r:id="rId77"/>
            </p:custDataLst>
          </p:nvPr>
        </p:nvSpPr>
        <p:spPr bwMode="auto">
          <a:xfrm>
            <a:off x="10955338" y="1665289"/>
            <a:ext cx="198438" cy="150813"/>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horz" wrap="none" lIns="0" tIns="14288" rIns="0" bIns="14288" numCol="1" spcCol="0" rtlCol="0" anchor="ctr" anchorCtr="0">
            <a:noAutofit/>
          </a:bodyPr>
          <a:lstStyle/>
          <a:p>
            <a:pPr marL="0" lvl="0" indent="0" algn="ctr">
              <a:spcBef>
                <a:spcPct val="0"/>
              </a:spcBef>
              <a:spcAft>
                <a:spcPct val="0"/>
              </a:spcAft>
            </a:pPr>
            <a:fld id="{C3BF4E38-A223-41A9-A7D1-CF5D6AF8B0AF}" type="datetime'''2''''''''''''''''''''''''''''''''''''''''''''9''.'''''">
              <a:rPr lang="en-US" altLang="en-US" sz="800" b="1" u="none" kern="0" smtClean="0">
                <a:solidFill>
                  <a:schemeClr val="tx1"/>
                </a:solidFill>
                <a:effectLst/>
                <a:latin typeface="+mn-lt"/>
              </a:rPr>
              <a:pPr marL="0" lvl="0" indent="0" algn="ctr">
                <a:spcBef>
                  <a:spcPct val="0"/>
                </a:spcBef>
                <a:spcAft>
                  <a:spcPct val="0"/>
                </a:spcAft>
              </a:pPr>
              <a:t>29.</a:t>
            </a:fld>
            <a:endParaRPr kumimoji="0" lang="en-US" sz="800" b="1" i="0" u="none" kern="0" cap="none" spc="0" baseline="0">
              <a:solidFill>
                <a:schemeClr val="tx1"/>
              </a:solidFill>
              <a:latin typeface="+mn-lt"/>
              <a:ea typeface="+mn-ea"/>
              <a:cs typeface="+mn-cs"/>
            </a:endParaRPr>
          </a:p>
        </p:txBody>
      </p:sp>
      <p:sp>
        <p:nvSpPr>
          <p:cNvPr id="152" name="Rectangle 151">
            <a:extLst>
              <a:ext uri="{FF2B5EF4-FFF2-40B4-BE49-F238E27FC236}">
                <a16:creationId xmlns:a16="http://schemas.microsoft.com/office/drawing/2014/main" id="{61D19253-596C-4A6F-81C0-068736E39DEB}"/>
              </a:ext>
            </a:extLst>
          </p:cNvPr>
          <p:cNvSpPr/>
          <p:nvPr userDrawn="1">
            <p:custDataLst>
              <p:tags r:id="rId78"/>
            </p:custDataLst>
          </p:nvPr>
        </p:nvSpPr>
        <p:spPr bwMode="auto">
          <a:xfrm>
            <a:off x="11153775" y="1665289"/>
            <a:ext cx="196850" cy="150813"/>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horz" wrap="none" lIns="0" tIns="14288" rIns="0" bIns="14288" numCol="1" spcCol="0" rtlCol="0" anchor="ctr" anchorCtr="0">
            <a:noAutofit/>
          </a:bodyPr>
          <a:lstStyle/>
          <a:p>
            <a:pPr marL="0" lvl="0" indent="0" algn="ctr">
              <a:spcBef>
                <a:spcPct val="0"/>
              </a:spcBef>
              <a:spcAft>
                <a:spcPct val="0"/>
              </a:spcAft>
            </a:pPr>
            <a:fld id="{52370D07-9549-4B20-8EF4-E29EF257BD0B}" type="datetime'''''''''''''''''''0''''''''''''''''5''.'''''''''''''''''">
              <a:rPr lang="en-US" altLang="en-US" sz="800" b="1" u="none" kern="0" smtClean="0">
                <a:solidFill>
                  <a:schemeClr val="tx1"/>
                </a:solidFill>
                <a:effectLst/>
                <a:latin typeface="+mn-lt"/>
              </a:rPr>
              <a:pPr marL="0" lvl="0" indent="0" algn="ctr">
                <a:spcBef>
                  <a:spcPct val="0"/>
                </a:spcBef>
                <a:spcAft>
                  <a:spcPct val="0"/>
                </a:spcAft>
              </a:pPr>
              <a:t>05.</a:t>
            </a:fld>
            <a:endParaRPr kumimoji="0" lang="en-US" sz="800" b="1" i="0" u="none" kern="0" cap="none" spc="0" baseline="0">
              <a:solidFill>
                <a:schemeClr val="tx1"/>
              </a:solidFill>
              <a:latin typeface="+mn-lt"/>
              <a:ea typeface="+mn-ea"/>
              <a:cs typeface="+mn-cs"/>
            </a:endParaRPr>
          </a:p>
        </p:txBody>
      </p:sp>
      <p:sp>
        <p:nvSpPr>
          <p:cNvPr id="153" name="Rectangle 152">
            <a:extLst>
              <a:ext uri="{FF2B5EF4-FFF2-40B4-BE49-F238E27FC236}">
                <a16:creationId xmlns:a16="http://schemas.microsoft.com/office/drawing/2014/main" id="{ED276A8B-755A-4442-9151-F757233D72EA}"/>
              </a:ext>
            </a:extLst>
          </p:cNvPr>
          <p:cNvSpPr/>
          <p:nvPr userDrawn="1">
            <p:custDataLst>
              <p:tags r:id="rId79"/>
            </p:custDataLst>
          </p:nvPr>
        </p:nvSpPr>
        <p:spPr bwMode="auto">
          <a:xfrm>
            <a:off x="11350625" y="1665289"/>
            <a:ext cx="198438" cy="150813"/>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horz" wrap="none" lIns="0" tIns="14288" rIns="0" bIns="14288" numCol="1" spcCol="0" rtlCol="0" anchor="ctr" anchorCtr="0">
            <a:noAutofit/>
          </a:bodyPr>
          <a:lstStyle/>
          <a:p>
            <a:pPr marL="0" lvl="0" indent="0" algn="ctr">
              <a:spcBef>
                <a:spcPct val="0"/>
              </a:spcBef>
              <a:spcAft>
                <a:spcPct val="0"/>
              </a:spcAft>
            </a:pPr>
            <a:fld id="{EFE8E345-D277-460D-A316-B174FE943248}" type="datetime'''''''''''''''''''''''''''''1''''''2''''.'''''''''''">
              <a:rPr lang="en-US" altLang="en-US" sz="800" b="1" u="none" kern="0" smtClean="0">
                <a:solidFill>
                  <a:schemeClr val="tx1"/>
                </a:solidFill>
                <a:effectLst/>
                <a:latin typeface="+mn-lt"/>
              </a:rPr>
              <a:pPr marL="0" lvl="0" indent="0" algn="ctr">
                <a:spcBef>
                  <a:spcPct val="0"/>
                </a:spcBef>
                <a:spcAft>
                  <a:spcPct val="0"/>
                </a:spcAft>
              </a:pPr>
              <a:t>12.</a:t>
            </a:fld>
            <a:endParaRPr kumimoji="0" lang="en-US" sz="800" b="1" i="0" u="none" kern="0" cap="none" spc="0" baseline="0">
              <a:solidFill>
                <a:schemeClr val="tx1"/>
              </a:solidFill>
              <a:latin typeface="+mn-lt"/>
              <a:ea typeface="+mn-ea"/>
              <a:cs typeface="+mn-cs"/>
            </a:endParaRPr>
          </a:p>
        </p:txBody>
      </p:sp>
      <p:sp>
        <p:nvSpPr>
          <p:cNvPr id="154" name="Rectangle 153">
            <a:extLst>
              <a:ext uri="{FF2B5EF4-FFF2-40B4-BE49-F238E27FC236}">
                <a16:creationId xmlns:a16="http://schemas.microsoft.com/office/drawing/2014/main" id="{B275DFC3-74B6-435D-BBEA-945F0B8A1B93}"/>
              </a:ext>
            </a:extLst>
          </p:cNvPr>
          <p:cNvSpPr/>
          <p:nvPr userDrawn="1">
            <p:custDataLst>
              <p:tags r:id="rId80"/>
            </p:custDataLst>
          </p:nvPr>
        </p:nvSpPr>
        <p:spPr bwMode="auto">
          <a:xfrm>
            <a:off x="11549063" y="1665289"/>
            <a:ext cx="196850" cy="150813"/>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horz" wrap="none" lIns="0" tIns="14288" rIns="0" bIns="14288" numCol="1" spcCol="0" rtlCol="0" anchor="ctr" anchorCtr="0">
            <a:noAutofit/>
          </a:bodyPr>
          <a:lstStyle/>
          <a:p>
            <a:pPr marL="0" lvl="0" indent="0" algn="ctr">
              <a:spcBef>
                <a:spcPct val="0"/>
              </a:spcBef>
              <a:spcAft>
                <a:spcPct val="0"/>
              </a:spcAft>
            </a:pPr>
            <a:fld id="{6ABE1348-F65E-4D60-884B-A116D636E0F2}" type="datetime'1''''''''''''9''''''''''.'''''''''''''''''''">
              <a:rPr lang="en-US" altLang="en-US" sz="800" b="1" u="none" kern="0" smtClean="0">
                <a:solidFill>
                  <a:schemeClr val="tx1"/>
                </a:solidFill>
                <a:effectLst/>
                <a:latin typeface="+mn-lt"/>
              </a:rPr>
              <a:pPr marL="0" lvl="0" indent="0" algn="ctr">
                <a:spcBef>
                  <a:spcPct val="0"/>
                </a:spcBef>
                <a:spcAft>
                  <a:spcPct val="0"/>
                </a:spcAft>
              </a:pPr>
              <a:t>19.</a:t>
            </a:fld>
            <a:endParaRPr kumimoji="0" lang="en-US" sz="800" b="1" i="0" u="none" kern="0" cap="none" spc="0" baseline="0">
              <a:solidFill>
                <a:schemeClr val="tx1"/>
              </a:solidFill>
              <a:latin typeface="+mn-lt"/>
              <a:ea typeface="+mn-ea"/>
              <a:cs typeface="+mn-cs"/>
            </a:endParaRPr>
          </a:p>
        </p:txBody>
      </p:sp>
      <p:sp>
        <p:nvSpPr>
          <p:cNvPr id="155" name="Rectangle 154">
            <a:extLst>
              <a:ext uri="{FF2B5EF4-FFF2-40B4-BE49-F238E27FC236}">
                <a16:creationId xmlns:a16="http://schemas.microsoft.com/office/drawing/2014/main" id="{F6F7EDBB-BFE4-44C8-930A-A6CA3DCDBA22}"/>
              </a:ext>
            </a:extLst>
          </p:cNvPr>
          <p:cNvSpPr/>
          <p:nvPr userDrawn="1">
            <p:custDataLst>
              <p:tags r:id="rId81"/>
            </p:custDataLst>
          </p:nvPr>
        </p:nvSpPr>
        <p:spPr bwMode="auto">
          <a:xfrm>
            <a:off x="11745913" y="1665289"/>
            <a:ext cx="141288" cy="150813"/>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horz" wrap="none" lIns="0" tIns="14288" rIns="0" bIns="14288" numCol="1" spcCol="0" rtlCol="0" anchor="ctr" anchorCtr="0">
            <a:noAutofit/>
          </a:bodyPr>
          <a:lstStyle/>
          <a:p>
            <a:pPr marL="0" lvl="0" indent="0" algn="ctr">
              <a:spcBef>
                <a:spcPct val="0"/>
              </a:spcBef>
              <a:spcAft>
                <a:spcPct val="0"/>
              </a:spcAft>
            </a:pPr>
            <a:endParaRPr kumimoji="0" lang="en-US" sz="800" b="1" i="0" u="none" kern="0" cap="none" spc="0" baseline="0">
              <a:solidFill>
                <a:schemeClr val="tx1"/>
              </a:solidFill>
              <a:latin typeface="+mn-lt"/>
              <a:ea typeface="+mn-ea"/>
              <a:cs typeface="+mn-cs"/>
            </a:endParaRPr>
          </a:p>
        </p:txBody>
      </p:sp>
      <p:cxnSp>
        <p:nvCxnSpPr>
          <p:cNvPr id="88" name="Straight Connector 87">
            <a:extLst>
              <a:ext uri="{FF2B5EF4-FFF2-40B4-BE49-F238E27FC236}">
                <a16:creationId xmlns:a16="http://schemas.microsoft.com/office/drawing/2014/main" id="{AC21F987-AE04-4CD6-AE67-673E803B9B86}"/>
              </a:ext>
            </a:extLst>
          </p:cNvPr>
          <p:cNvCxnSpPr/>
          <p:nvPr userDrawn="1">
            <p:custDataLst>
              <p:tags r:id="rId82"/>
            </p:custDataLst>
          </p:nvPr>
        </p:nvCxnSpPr>
        <p:spPr bwMode="auto">
          <a:xfrm>
            <a:off x="4999038" y="1816100"/>
            <a:ext cx="0" cy="4633913"/>
          </a:xfrm>
          <a:prstGeom prst="line">
            <a:avLst/>
          </a:prstGeom>
          <a:ln w="3175" cap="flat" cmpd="sng" algn="ctr">
            <a:solidFill>
              <a:schemeClr val="tx1"/>
            </a:solidFill>
            <a:prstDash val="solid"/>
            <a:round/>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a:extLst>
              <a:ext uri="{FF2B5EF4-FFF2-40B4-BE49-F238E27FC236}">
                <a16:creationId xmlns:a16="http://schemas.microsoft.com/office/drawing/2014/main" id="{B0DF18FB-E40E-4FA4-A513-97A0B63F6273}"/>
              </a:ext>
            </a:extLst>
          </p:cNvPr>
          <p:cNvCxnSpPr/>
          <p:nvPr userDrawn="1">
            <p:custDataLst>
              <p:tags r:id="rId83"/>
            </p:custDataLst>
          </p:nvPr>
        </p:nvCxnSpPr>
        <p:spPr bwMode="auto">
          <a:xfrm>
            <a:off x="4122738" y="1816100"/>
            <a:ext cx="0" cy="4633913"/>
          </a:xfrm>
          <a:prstGeom prst="line">
            <a:avLst/>
          </a:prstGeom>
          <a:ln w="3175" cap="flat" cmpd="sng" algn="ctr">
            <a:solidFill>
              <a:schemeClr val="tx1"/>
            </a:solidFill>
            <a:prstDash val="solid"/>
            <a:round/>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2" name="Straight Connector 81">
            <a:extLst>
              <a:ext uri="{FF2B5EF4-FFF2-40B4-BE49-F238E27FC236}">
                <a16:creationId xmlns:a16="http://schemas.microsoft.com/office/drawing/2014/main" id="{07406118-ACD6-4F8D-A416-5CAF935EAB48}"/>
              </a:ext>
            </a:extLst>
          </p:cNvPr>
          <p:cNvCxnSpPr/>
          <p:nvPr userDrawn="1">
            <p:custDataLst>
              <p:tags r:id="rId84"/>
            </p:custDataLst>
          </p:nvPr>
        </p:nvCxnSpPr>
        <p:spPr bwMode="auto">
          <a:xfrm>
            <a:off x="7567613" y="1816100"/>
            <a:ext cx="0" cy="4633913"/>
          </a:xfrm>
          <a:prstGeom prst="line">
            <a:avLst/>
          </a:prstGeom>
          <a:ln w="3175" cap="flat" cmpd="sng" algn="ctr">
            <a:solidFill>
              <a:schemeClr val="tx1"/>
            </a:solidFill>
            <a:prstDash val="solid"/>
            <a:round/>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8" name="Straight Connector 77">
            <a:extLst>
              <a:ext uri="{FF2B5EF4-FFF2-40B4-BE49-F238E27FC236}">
                <a16:creationId xmlns:a16="http://schemas.microsoft.com/office/drawing/2014/main" id="{DCEF3A2F-05DF-4349-8F5C-00AF2D83C6B2}"/>
              </a:ext>
            </a:extLst>
          </p:cNvPr>
          <p:cNvCxnSpPr/>
          <p:nvPr userDrawn="1">
            <p:custDataLst>
              <p:tags r:id="rId85"/>
            </p:custDataLst>
          </p:nvPr>
        </p:nvCxnSpPr>
        <p:spPr bwMode="auto">
          <a:xfrm>
            <a:off x="3332163" y="1816100"/>
            <a:ext cx="0" cy="4633913"/>
          </a:xfrm>
          <a:prstGeom prst="line">
            <a:avLst/>
          </a:prstGeom>
          <a:ln w="3175" cap="flat" cmpd="sng" algn="ctr">
            <a:solidFill>
              <a:schemeClr val="tx1"/>
            </a:solidFill>
            <a:prstDash val="solid"/>
            <a:round/>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a:extLst>
              <a:ext uri="{FF2B5EF4-FFF2-40B4-BE49-F238E27FC236}">
                <a16:creationId xmlns:a16="http://schemas.microsoft.com/office/drawing/2014/main" id="{0FFCC769-339F-4F79-942F-4C472524B3D8}"/>
              </a:ext>
            </a:extLst>
          </p:cNvPr>
          <p:cNvCxnSpPr/>
          <p:nvPr userDrawn="1">
            <p:custDataLst>
              <p:tags r:id="rId86"/>
            </p:custDataLst>
          </p:nvPr>
        </p:nvCxnSpPr>
        <p:spPr bwMode="auto">
          <a:xfrm>
            <a:off x="2457450" y="1816100"/>
            <a:ext cx="0" cy="4633913"/>
          </a:xfrm>
          <a:prstGeom prst="line">
            <a:avLst/>
          </a:prstGeom>
          <a:ln w="3175" cap="flat" cmpd="sng" algn="ctr">
            <a:solidFill>
              <a:schemeClr val="tx1"/>
            </a:solidFill>
            <a:prstDash val="solid"/>
            <a:round/>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E4397AE5-DA97-43DA-9094-302BCC5B12B6}"/>
              </a:ext>
            </a:extLst>
          </p:cNvPr>
          <p:cNvCxnSpPr/>
          <p:nvPr userDrawn="1">
            <p:custDataLst>
              <p:tags r:id="rId87"/>
            </p:custDataLst>
          </p:nvPr>
        </p:nvCxnSpPr>
        <p:spPr bwMode="auto">
          <a:xfrm>
            <a:off x="8442325" y="1816100"/>
            <a:ext cx="0" cy="4633913"/>
          </a:xfrm>
          <a:prstGeom prst="line">
            <a:avLst/>
          </a:prstGeom>
          <a:ln w="3175" cap="flat" cmpd="sng" algn="ctr">
            <a:solidFill>
              <a:schemeClr val="tx1"/>
            </a:solidFill>
            <a:prstDash val="solid"/>
            <a:round/>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37F5D0BB-08CF-4980-9323-1BBF6B93F323}"/>
              </a:ext>
            </a:extLst>
          </p:cNvPr>
          <p:cNvCxnSpPr/>
          <p:nvPr userDrawn="1">
            <p:custDataLst>
              <p:tags r:id="rId88"/>
            </p:custDataLst>
          </p:nvPr>
        </p:nvCxnSpPr>
        <p:spPr bwMode="auto">
          <a:xfrm>
            <a:off x="10164763" y="1816100"/>
            <a:ext cx="0" cy="4633913"/>
          </a:xfrm>
          <a:prstGeom prst="line">
            <a:avLst/>
          </a:prstGeom>
          <a:ln w="3175" cap="flat" cmpd="sng" algn="ctr">
            <a:solidFill>
              <a:schemeClr val="tx1"/>
            </a:solidFill>
            <a:prstDash val="solid"/>
            <a:round/>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8384911F-2671-46CD-BD32-4DC0463CD040}"/>
              </a:ext>
            </a:extLst>
          </p:cNvPr>
          <p:cNvCxnSpPr/>
          <p:nvPr userDrawn="1">
            <p:custDataLst>
              <p:tags r:id="rId89"/>
            </p:custDataLst>
          </p:nvPr>
        </p:nvCxnSpPr>
        <p:spPr bwMode="auto">
          <a:xfrm>
            <a:off x="9318625" y="1816100"/>
            <a:ext cx="0" cy="4633913"/>
          </a:xfrm>
          <a:prstGeom prst="line">
            <a:avLst/>
          </a:prstGeom>
          <a:ln w="3175" cap="flat" cmpd="sng" algn="ctr">
            <a:solidFill>
              <a:schemeClr val="tx1"/>
            </a:solidFill>
            <a:prstDash val="solid"/>
            <a:round/>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048741EF-3BDB-4A80-9DAC-E7A16531B7EB}"/>
              </a:ext>
            </a:extLst>
          </p:cNvPr>
          <p:cNvCxnSpPr/>
          <p:nvPr userDrawn="1">
            <p:custDataLst>
              <p:tags r:id="rId90"/>
            </p:custDataLst>
          </p:nvPr>
        </p:nvCxnSpPr>
        <p:spPr bwMode="auto">
          <a:xfrm>
            <a:off x="11039475" y="1816100"/>
            <a:ext cx="0" cy="4633913"/>
          </a:xfrm>
          <a:prstGeom prst="line">
            <a:avLst/>
          </a:prstGeom>
          <a:ln w="3175" cap="flat" cmpd="sng" algn="ctr">
            <a:solidFill>
              <a:schemeClr val="tx1"/>
            </a:solidFill>
            <a:prstDash val="solid"/>
            <a:round/>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6" name="Straight Connector 85">
            <a:extLst>
              <a:ext uri="{FF2B5EF4-FFF2-40B4-BE49-F238E27FC236}">
                <a16:creationId xmlns:a16="http://schemas.microsoft.com/office/drawing/2014/main" id="{951737FF-24D9-4473-9471-31A94C8A7B1F}"/>
              </a:ext>
            </a:extLst>
          </p:cNvPr>
          <p:cNvCxnSpPr/>
          <p:nvPr userDrawn="1">
            <p:custDataLst>
              <p:tags r:id="rId91"/>
            </p:custDataLst>
          </p:nvPr>
        </p:nvCxnSpPr>
        <p:spPr bwMode="auto">
          <a:xfrm>
            <a:off x="735013" y="1816100"/>
            <a:ext cx="0" cy="4633913"/>
          </a:xfrm>
          <a:prstGeom prst="line">
            <a:avLst/>
          </a:prstGeom>
          <a:ln w="9525" cap="flat" cmpd="sng" algn="ctr">
            <a:solidFill>
              <a:schemeClr val="tx1"/>
            </a:solidFill>
            <a:prstDash val="solid"/>
            <a:round/>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a:extLst>
              <a:ext uri="{FF2B5EF4-FFF2-40B4-BE49-F238E27FC236}">
                <a16:creationId xmlns:a16="http://schemas.microsoft.com/office/drawing/2014/main" id="{5B21BECA-588F-449D-9BEA-672EA8997A70}"/>
              </a:ext>
            </a:extLst>
          </p:cNvPr>
          <p:cNvCxnSpPr/>
          <p:nvPr userDrawn="1">
            <p:custDataLst>
              <p:tags r:id="rId92"/>
            </p:custDataLst>
          </p:nvPr>
        </p:nvCxnSpPr>
        <p:spPr bwMode="auto">
          <a:xfrm>
            <a:off x="11887200" y="1816100"/>
            <a:ext cx="0" cy="4633913"/>
          </a:xfrm>
          <a:prstGeom prst="line">
            <a:avLst/>
          </a:prstGeom>
          <a:ln w="9525" cap="flat" cmpd="sng" algn="ctr">
            <a:solidFill>
              <a:schemeClr val="tx1"/>
            </a:solidFill>
            <a:prstDash val="solid"/>
            <a:round/>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a:extLst>
              <a:ext uri="{FF2B5EF4-FFF2-40B4-BE49-F238E27FC236}">
                <a16:creationId xmlns:a16="http://schemas.microsoft.com/office/drawing/2014/main" id="{97F7061D-B399-48DE-930F-D78D1064EAFE}"/>
              </a:ext>
            </a:extLst>
          </p:cNvPr>
          <p:cNvCxnSpPr/>
          <p:nvPr userDrawn="1">
            <p:custDataLst>
              <p:tags r:id="rId93"/>
            </p:custDataLst>
          </p:nvPr>
        </p:nvCxnSpPr>
        <p:spPr bwMode="auto">
          <a:xfrm>
            <a:off x="284163" y="1816100"/>
            <a:ext cx="0" cy="4633913"/>
          </a:xfrm>
          <a:prstGeom prst="line">
            <a:avLst/>
          </a:prstGeom>
          <a:ln w="9525" cap="flat" cmpd="sng" algn="ctr">
            <a:solidFill>
              <a:schemeClr val="tx1"/>
            </a:solidFill>
            <a:prstDash val="solid"/>
            <a:round/>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a:extLst>
              <a:ext uri="{FF2B5EF4-FFF2-40B4-BE49-F238E27FC236}">
                <a16:creationId xmlns:a16="http://schemas.microsoft.com/office/drawing/2014/main" id="{24124B81-F58E-4590-BD57-6AB35941E19B}"/>
              </a:ext>
            </a:extLst>
          </p:cNvPr>
          <p:cNvCxnSpPr/>
          <p:nvPr userDrawn="1">
            <p:custDataLst>
              <p:tags r:id="rId94"/>
            </p:custDataLst>
          </p:nvPr>
        </p:nvCxnSpPr>
        <p:spPr bwMode="auto">
          <a:xfrm>
            <a:off x="6719888" y="1816100"/>
            <a:ext cx="0" cy="4633913"/>
          </a:xfrm>
          <a:prstGeom prst="line">
            <a:avLst/>
          </a:prstGeom>
          <a:ln w="3175" cap="flat" cmpd="sng" algn="ctr">
            <a:solidFill>
              <a:schemeClr val="tx1"/>
            </a:solidFill>
            <a:prstDash val="solid"/>
            <a:round/>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a:extLst>
              <a:ext uri="{FF2B5EF4-FFF2-40B4-BE49-F238E27FC236}">
                <a16:creationId xmlns:a16="http://schemas.microsoft.com/office/drawing/2014/main" id="{41E8C3E8-362B-41A1-94FA-85B4A5A69AC6}"/>
              </a:ext>
            </a:extLst>
          </p:cNvPr>
          <p:cNvCxnSpPr/>
          <p:nvPr userDrawn="1">
            <p:custDataLst>
              <p:tags r:id="rId95"/>
            </p:custDataLst>
          </p:nvPr>
        </p:nvCxnSpPr>
        <p:spPr bwMode="auto">
          <a:xfrm>
            <a:off x="1582738" y="1816100"/>
            <a:ext cx="0" cy="4633913"/>
          </a:xfrm>
          <a:prstGeom prst="line">
            <a:avLst/>
          </a:prstGeom>
          <a:ln w="3175" cap="flat" cmpd="sng" algn="ctr">
            <a:solidFill>
              <a:schemeClr val="tx1"/>
            </a:solidFill>
            <a:prstDash val="solid"/>
            <a:round/>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a:extLst>
              <a:ext uri="{FF2B5EF4-FFF2-40B4-BE49-F238E27FC236}">
                <a16:creationId xmlns:a16="http://schemas.microsoft.com/office/drawing/2014/main" id="{98C575FC-93C8-4A7C-BDD1-C33A01125BA8}"/>
              </a:ext>
            </a:extLst>
          </p:cNvPr>
          <p:cNvCxnSpPr/>
          <p:nvPr userDrawn="1">
            <p:custDataLst>
              <p:tags r:id="rId96"/>
            </p:custDataLst>
          </p:nvPr>
        </p:nvCxnSpPr>
        <p:spPr bwMode="auto">
          <a:xfrm>
            <a:off x="5845175" y="1816100"/>
            <a:ext cx="0" cy="4633913"/>
          </a:xfrm>
          <a:prstGeom prst="line">
            <a:avLst/>
          </a:prstGeom>
          <a:ln w="3175" cap="flat" cmpd="sng" algn="ctr">
            <a:solidFill>
              <a:schemeClr val="tx1"/>
            </a:solidFill>
            <a:prstDash val="solid"/>
            <a:round/>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a:extLst>
              <a:ext uri="{FF2B5EF4-FFF2-40B4-BE49-F238E27FC236}">
                <a16:creationId xmlns:a16="http://schemas.microsoft.com/office/drawing/2014/main" id="{840E8436-EC51-4A13-BC40-EBD1012DA809}"/>
              </a:ext>
            </a:extLst>
          </p:cNvPr>
          <p:cNvCxnSpPr/>
          <p:nvPr userDrawn="1">
            <p:custDataLst>
              <p:tags r:id="rId97"/>
            </p:custDataLst>
          </p:nvPr>
        </p:nvCxnSpPr>
        <p:spPr bwMode="auto">
          <a:xfrm>
            <a:off x="284163" y="4132263"/>
            <a:ext cx="11603038" cy="0"/>
          </a:xfrm>
          <a:prstGeom prst="line">
            <a:avLst/>
          </a:prstGeom>
          <a:ln w="3175" cap="flat" cmpd="sng" algn="ctr">
            <a:solidFill>
              <a:schemeClr val="tx1"/>
            </a:solidFill>
            <a:prstDash val="solid"/>
            <a:round/>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a:extLst>
              <a:ext uri="{FF2B5EF4-FFF2-40B4-BE49-F238E27FC236}">
                <a16:creationId xmlns:a16="http://schemas.microsoft.com/office/drawing/2014/main" id="{04162BCA-2149-4BA9-9CAC-5A219C34F798}"/>
              </a:ext>
            </a:extLst>
          </p:cNvPr>
          <p:cNvCxnSpPr/>
          <p:nvPr userDrawn="1">
            <p:custDataLst>
              <p:tags r:id="rId98"/>
            </p:custDataLst>
          </p:nvPr>
        </p:nvCxnSpPr>
        <p:spPr bwMode="auto">
          <a:xfrm>
            <a:off x="284163" y="3360738"/>
            <a:ext cx="11603038" cy="0"/>
          </a:xfrm>
          <a:prstGeom prst="line">
            <a:avLst/>
          </a:prstGeom>
          <a:ln w="3175" cap="flat" cmpd="sng" algn="ctr">
            <a:solidFill>
              <a:schemeClr val="tx1"/>
            </a:solidFill>
            <a:prstDash val="solid"/>
            <a:round/>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a:extLst>
              <a:ext uri="{FF2B5EF4-FFF2-40B4-BE49-F238E27FC236}">
                <a16:creationId xmlns:a16="http://schemas.microsoft.com/office/drawing/2014/main" id="{E5BBDCF3-FAA1-4458-803A-8C563DEE02E6}"/>
              </a:ext>
            </a:extLst>
          </p:cNvPr>
          <p:cNvCxnSpPr/>
          <p:nvPr userDrawn="1">
            <p:custDataLst>
              <p:tags r:id="rId99"/>
            </p:custDataLst>
          </p:nvPr>
        </p:nvCxnSpPr>
        <p:spPr bwMode="auto">
          <a:xfrm>
            <a:off x="284163" y="2587625"/>
            <a:ext cx="11603038" cy="0"/>
          </a:xfrm>
          <a:prstGeom prst="line">
            <a:avLst/>
          </a:prstGeom>
          <a:ln w="3175" cap="flat" cmpd="sng" algn="ctr">
            <a:solidFill>
              <a:schemeClr val="tx1"/>
            </a:solidFill>
            <a:prstDash val="solid"/>
            <a:round/>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53593670-1393-4FD0-8FE8-349B36D26C65}"/>
              </a:ext>
            </a:extLst>
          </p:cNvPr>
          <p:cNvCxnSpPr/>
          <p:nvPr userDrawn="1">
            <p:custDataLst>
              <p:tags r:id="rId100"/>
            </p:custDataLst>
          </p:nvPr>
        </p:nvCxnSpPr>
        <p:spPr bwMode="auto">
          <a:xfrm>
            <a:off x="284163" y="5676900"/>
            <a:ext cx="11603037" cy="0"/>
          </a:xfrm>
          <a:prstGeom prst="line">
            <a:avLst/>
          </a:prstGeom>
          <a:ln w="3175" cap="flat" cmpd="sng" algn="ctr">
            <a:solidFill>
              <a:schemeClr val="tx1"/>
            </a:solidFill>
            <a:prstDash val="solid"/>
            <a:round/>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FC3269B9-D21A-4738-AE4E-488EE78D98B6}"/>
              </a:ext>
            </a:extLst>
          </p:cNvPr>
          <p:cNvCxnSpPr/>
          <p:nvPr userDrawn="1">
            <p:custDataLst>
              <p:tags r:id="rId101"/>
            </p:custDataLst>
          </p:nvPr>
        </p:nvCxnSpPr>
        <p:spPr bwMode="auto">
          <a:xfrm>
            <a:off x="284163" y="4905375"/>
            <a:ext cx="11603037" cy="0"/>
          </a:xfrm>
          <a:prstGeom prst="line">
            <a:avLst/>
          </a:prstGeom>
          <a:ln w="3175" cap="flat" cmpd="sng" algn="ctr">
            <a:solidFill>
              <a:schemeClr val="tx1"/>
            </a:solidFill>
            <a:prstDash val="solid"/>
            <a:round/>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2" name="Straight Connector 91">
            <a:extLst>
              <a:ext uri="{FF2B5EF4-FFF2-40B4-BE49-F238E27FC236}">
                <a16:creationId xmlns:a16="http://schemas.microsoft.com/office/drawing/2014/main" id="{A4E8EC00-57FF-45D3-B643-C08143761E82}"/>
              </a:ext>
            </a:extLst>
          </p:cNvPr>
          <p:cNvCxnSpPr/>
          <p:nvPr userDrawn="1">
            <p:custDataLst>
              <p:tags r:id="rId102"/>
            </p:custDataLst>
          </p:nvPr>
        </p:nvCxnSpPr>
        <p:spPr bwMode="auto">
          <a:xfrm>
            <a:off x="284163" y="6450013"/>
            <a:ext cx="11603038" cy="0"/>
          </a:xfrm>
          <a:prstGeom prst="line">
            <a:avLst/>
          </a:prstGeom>
          <a:ln w="9525" cap="flat" cmpd="sng" algn="ctr">
            <a:solidFill>
              <a:schemeClr val="tx1"/>
            </a:solidFill>
            <a:prstDash val="solid"/>
            <a:round/>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3" name="Straight Connector 92">
            <a:extLst>
              <a:ext uri="{FF2B5EF4-FFF2-40B4-BE49-F238E27FC236}">
                <a16:creationId xmlns:a16="http://schemas.microsoft.com/office/drawing/2014/main" id="{05A66DF4-DF34-4950-9670-93286F132408}"/>
              </a:ext>
            </a:extLst>
          </p:cNvPr>
          <p:cNvCxnSpPr/>
          <p:nvPr userDrawn="1">
            <p:custDataLst>
              <p:tags r:id="rId103"/>
            </p:custDataLst>
          </p:nvPr>
        </p:nvCxnSpPr>
        <p:spPr bwMode="auto">
          <a:xfrm>
            <a:off x="284163" y="1816100"/>
            <a:ext cx="11603038" cy="0"/>
          </a:xfrm>
          <a:prstGeom prst="line">
            <a:avLst/>
          </a:prstGeom>
          <a:ln w="9525" cap="flat" cmpd="sng" algn="ctr">
            <a:solidFill>
              <a:schemeClr val="tx1"/>
            </a:solidFill>
            <a:prstDash val="solid"/>
            <a:round/>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94" name="Rectangle 93">
            <a:extLst>
              <a:ext uri="{FF2B5EF4-FFF2-40B4-BE49-F238E27FC236}">
                <a16:creationId xmlns:a16="http://schemas.microsoft.com/office/drawing/2014/main" id="{A8EA6373-C74C-4780-8A9E-F99180C3789E}"/>
              </a:ext>
            </a:extLst>
          </p:cNvPr>
          <p:cNvSpPr/>
          <p:nvPr userDrawn="1">
            <p:custDataLst>
              <p:tags r:id="rId104"/>
            </p:custDataLst>
          </p:nvPr>
        </p:nvSpPr>
        <p:spPr bwMode="auto">
          <a:xfrm>
            <a:off x="325438" y="1679575"/>
            <a:ext cx="368300" cy="122238"/>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accent6"/>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b" anchorCtr="0">
            <a:noAutofit/>
          </a:bodyPr>
          <a:lstStyle/>
          <a:p>
            <a:pPr marL="0" lvl="0" indent="0" algn="l">
              <a:spcBef>
                <a:spcPct val="0"/>
              </a:spcBef>
              <a:spcAft>
                <a:spcPct val="0"/>
              </a:spcAft>
            </a:pPr>
            <a:fld id="{07227BB3-7B5F-4F66-8264-54E4BBA8FA29}" type="datetime'Ac''''''''''''ti''''''''v''i''''''t''''''''''''''''''y'''''''">
              <a:rPr lang="en-US" altLang="en-US" sz="800" b="1" u="none" smtClean="0">
                <a:solidFill>
                  <a:schemeClr val="tx1"/>
                </a:solidFill>
                <a:effectLst/>
                <a:latin typeface="+mn-lt"/>
              </a:rPr>
              <a:pPr marL="0" lvl="0" indent="0" algn="l">
                <a:spcBef>
                  <a:spcPct val="0"/>
                </a:spcBef>
                <a:spcAft>
                  <a:spcPct val="0"/>
                </a:spcAft>
              </a:pPr>
              <a:t>Activity</a:t>
            </a:fld>
            <a:endParaRPr kumimoji="0" lang="en-US" sz="800" b="1" i="0" u="none" cap="none" baseline="0">
              <a:solidFill>
                <a:schemeClr val="tx1"/>
              </a:solidFill>
              <a:latin typeface="+mn-lt"/>
              <a:ea typeface="+mn-ea"/>
              <a:cs typeface="+mn-cs"/>
            </a:endParaRPr>
          </a:p>
        </p:txBody>
      </p:sp>
      <p:sp>
        <p:nvSpPr>
          <p:cNvPr id="95" name="TextBox 94">
            <a:extLst>
              <a:ext uri="{FF2B5EF4-FFF2-40B4-BE49-F238E27FC236}">
                <a16:creationId xmlns:a16="http://schemas.microsoft.com/office/drawing/2014/main" id="{D5CB258D-6822-4E96-B60C-553FFDFBE1DB}"/>
              </a:ext>
            </a:extLst>
          </p:cNvPr>
          <p:cNvSpPr txBox="1"/>
          <p:nvPr userDrawn="1"/>
        </p:nvSpPr>
        <p:spPr>
          <a:xfrm>
            <a:off x="11377259" y="26383"/>
            <a:ext cx="687394"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Arial"/>
                <a:ea typeface="+mn-ea"/>
                <a:cs typeface="+mn-cs"/>
              </a:rPr>
              <a:t>On Hold</a:t>
            </a:r>
          </a:p>
        </p:txBody>
      </p:sp>
      <p:sp>
        <p:nvSpPr>
          <p:cNvPr id="96" name="TextBox 95">
            <a:extLst>
              <a:ext uri="{FF2B5EF4-FFF2-40B4-BE49-F238E27FC236}">
                <a16:creationId xmlns:a16="http://schemas.microsoft.com/office/drawing/2014/main" id="{0309B4CF-CFDE-4490-B56A-7EC834F3B99A}"/>
              </a:ext>
            </a:extLst>
          </p:cNvPr>
          <p:cNvSpPr txBox="1"/>
          <p:nvPr userDrawn="1"/>
        </p:nvSpPr>
        <p:spPr>
          <a:xfrm>
            <a:off x="7621744" y="26383"/>
            <a:ext cx="687394"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Arial"/>
                <a:ea typeface="+mn-ea"/>
                <a:cs typeface="+mn-cs"/>
              </a:rPr>
              <a:t>Completed</a:t>
            </a:r>
          </a:p>
        </p:txBody>
      </p:sp>
      <p:sp>
        <p:nvSpPr>
          <p:cNvPr id="97" name="Isosceles Triangle 96">
            <a:extLst>
              <a:ext uri="{FF2B5EF4-FFF2-40B4-BE49-F238E27FC236}">
                <a16:creationId xmlns:a16="http://schemas.microsoft.com/office/drawing/2014/main" id="{B1940586-599A-4626-B20F-0631285D8BE6}"/>
              </a:ext>
            </a:extLst>
          </p:cNvPr>
          <p:cNvSpPr/>
          <p:nvPr userDrawn="1">
            <p:custDataLst>
              <p:tags r:id="rId105"/>
            </p:custDataLst>
          </p:nvPr>
        </p:nvSpPr>
        <p:spPr bwMode="auto">
          <a:xfrm>
            <a:off x="7562863" y="65525"/>
            <a:ext cx="137160" cy="137160"/>
          </a:xfrm>
          <a:prstGeom prst="triangle">
            <a:avLst/>
          </a:prstGeom>
          <a:solidFill>
            <a:schemeClr val="accent3"/>
          </a:solidFill>
          <a:ln w="952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000000"/>
              </a:solidFill>
              <a:effectLst/>
              <a:uLnTx/>
              <a:uFillTx/>
              <a:latin typeface="Arial"/>
              <a:ea typeface="+mn-ea"/>
              <a:cs typeface="+mn-cs"/>
            </a:endParaRPr>
          </a:p>
        </p:txBody>
      </p:sp>
      <p:sp>
        <p:nvSpPr>
          <p:cNvPr id="98" name="Isosceles Triangle 97">
            <a:extLst>
              <a:ext uri="{FF2B5EF4-FFF2-40B4-BE49-F238E27FC236}">
                <a16:creationId xmlns:a16="http://schemas.microsoft.com/office/drawing/2014/main" id="{C6B88741-C3A3-4822-95ED-C5D9A637FE61}"/>
              </a:ext>
            </a:extLst>
          </p:cNvPr>
          <p:cNvSpPr/>
          <p:nvPr userDrawn="1">
            <p:custDataLst>
              <p:tags r:id="rId106"/>
            </p:custDataLst>
          </p:nvPr>
        </p:nvSpPr>
        <p:spPr bwMode="auto">
          <a:xfrm>
            <a:off x="11307527" y="65525"/>
            <a:ext cx="137160" cy="137160"/>
          </a:xfrm>
          <a:prstGeom prst="triangle">
            <a:avLst/>
          </a:prstGeom>
          <a:solidFill>
            <a:schemeClr val="accent6"/>
          </a:solidFill>
          <a:ln w="952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000000"/>
              </a:solidFill>
              <a:effectLst/>
              <a:uLnTx/>
              <a:uFillTx/>
              <a:latin typeface="Arial"/>
              <a:ea typeface="+mn-ea"/>
              <a:cs typeface="+mn-cs"/>
            </a:endParaRPr>
          </a:p>
        </p:txBody>
      </p:sp>
      <p:sp>
        <p:nvSpPr>
          <p:cNvPr id="99" name="TextBox 20">
            <a:extLst>
              <a:ext uri="{FF2B5EF4-FFF2-40B4-BE49-F238E27FC236}">
                <a16:creationId xmlns:a16="http://schemas.microsoft.com/office/drawing/2014/main" id="{440E6EBB-F558-4393-8A9B-3521AD0C357D}"/>
              </a:ext>
            </a:extLst>
          </p:cNvPr>
          <p:cNvSpPr txBox="1">
            <a:spLocks noChangeArrowheads="1"/>
          </p:cNvSpPr>
          <p:nvPr userDrawn="1"/>
        </p:nvSpPr>
        <p:spPr bwMode="auto">
          <a:xfrm>
            <a:off x="10082880" y="26383"/>
            <a:ext cx="122822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GB"/>
            </a:defPPr>
            <a:lvl1pPr algn="l" rtl="0" fontAlgn="base">
              <a:spcBef>
                <a:spcPct val="0"/>
              </a:spcBef>
              <a:spcAft>
                <a:spcPct val="0"/>
              </a:spcAft>
              <a:defRPr kern="1200">
                <a:solidFill>
                  <a:schemeClr val="tx2"/>
                </a:solidFill>
                <a:latin typeface="Univers 55" panose="02000000000000000000" pitchFamily="2" charset="0"/>
                <a:ea typeface="+mn-ea"/>
                <a:cs typeface="Arial" panose="020B0604020202020204" pitchFamily="34" charset="0"/>
              </a:defRPr>
            </a:lvl1pPr>
            <a:lvl2pPr marL="457200" algn="l" rtl="0" fontAlgn="base">
              <a:spcBef>
                <a:spcPct val="0"/>
              </a:spcBef>
              <a:spcAft>
                <a:spcPct val="0"/>
              </a:spcAft>
              <a:defRPr kern="1200">
                <a:solidFill>
                  <a:schemeClr val="tx2"/>
                </a:solidFill>
                <a:latin typeface="Univers 55" panose="02000000000000000000" pitchFamily="2" charset="0"/>
                <a:ea typeface="+mn-ea"/>
                <a:cs typeface="Arial" panose="020B0604020202020204" pitchFamily="34" charset="0"/>
              </a:defRPr>
            </a:lvl2pPr>
            <a:lvl3pPr marL="914400" algn="l" rtl="0" fontAlgn="base">
              <a:spcBef>
                <a:spcPct val="0"/>
              </a:spcBef>
              <a:spcAft>
                <a:spcPct val="0"/>
              </a:spcAft>
              <a:defRPr kern="1200">
                <a:solidFill>
                  <a:schemeClr val="tx2"/>
                </a:solidFill>
                <a:latin typeface="Univers 55" panose="02000000000000000000" pitchFamily="2" charset="0"/>
                <a:ea typeface="+mn-ea"/>
                <a:cs typeface="Arial" panose="020B0604020202020204" pitchFamily="34" charset="0"/>
              </a:defRPr>
            </a:lvl3pPr>
            <a:lvl4pPr marL="1371600" algn="l" rtl="0" fontAlgn="base">
              <a:spcBef>
                <a:spcPct val="0"/>
              </a:spcBef>
              <a:spcAft>
                <a:spcPct val="0"/>
              </a:spcAft>
              <a:defRPr kern="1200">
                <a:solidFill>
                  <a:schemeClr val="tx2"/>
                </a:solidFill>
                <a:latin typeface="Univers 55" panose="02000000000000000000" pitchFamily="2" charset="0"/>
                <a:ea typeface="+mn-ea"/>
                <a:cs typeface="Arial" panose="020B0604020202020204" pitchFamily="34" charset="0"/>
              </a:defRPr>
            </a:lvl4pPr>
            <a:lvl5pPr marL="1828800" algn="l" rtl="0" fontAlgn="base">
              <a:spcBef>
                <a:spcPct val="0"/>
              </a:spcBef>
              <a:spcAft>
                <a:spcPct val="0"/>
              </a:spcAft>
              <a:defRPr kern="1200">
                <a:solidFill>
                  <a:schemeClr val="tx2"/>
                </a:solidFill>
                <a:latin typeface="Univers 55" panose="02000000000000000000" pitchFamily="2" charset="0"/>
                <a:ea typeface="+mn-ea"/>
                <a:cs typeface="Arial" panose="020B0604020202020204" pitchFamily="34" charset="0"/>
              </a:defRPr>
            </a:lvl5pPr>
            <a:lvl6pPr marL="2286000" algn="l" defTabSz="914400" rtl="0" eaLnBrk="1" latinLnBrk="0" hangingPunct="1">
              <a:defRPr kern="1200">
                <a:solidFill>
                  <a:schemeClr val="tx2"/>
                </a:solidFill>
                <a:latin typeface="Univers 55" panose="02000000000000000000" pitchFamily="2" charset="0"/>
                <a:ea typeface="+mn-ea"/>
                <a:cs typeface="Arial" panose="020B0604020202020204" pitchFamily="34" charset="0"/>
              </a:defRPr>
            </a:lvl6pPr>
            <a:lvl7pPr marL="2743200" algn="l" defTabSz="914400" rtl="0" eaLnBrk="1" latinLnBrk="0" hangingPunct="1">
              <a:defRPr kern="1200">
                <a:solidFill>
                  <a:schemeClr val="tx2"/>
                </a:solidFill>
                <a:latin typeface="Univers 55" panose="02000000000000000000" pitchFamily="2" charset="0"/>
                <a:ea typeface="+mn-ea"/>
                <a:cs typeface="Arial" panose="020B0604020202020204" pitchFamily="34" charset="0"/>
              </a:defRPr>
            </a:lvl7pPr>
            <a:lvl8pPr marL="3200400" algn="l" defTabSz="914400" rtl="0" eaLnBrk="1" latinLnBrk="0" hangingPunct="1">
              <a:defRPr kern="1200">
                <a:solidFill>
                  <a:schemeClr val="tx2"/>
                </a:solidFill>
                <a:latin typeface="Univers 55" panose="02000000000000000000" pitchFamily="2" charset="0"/>
                <a:ea typeface="+mn-ea"/>
                <a:cs typeface="Arial" panose="020B0604020202020204" pitchFamily="34" charset="0"/>
              </a:defRPr>
            </a:lvl8pPr>
            <a:lvl9pPr marL="3657600" algn="l" defTabSz="914400" rtl="0" eaLnBrk="1" latinLnBrk="0" hangingPunct="1">
              <a:defRPr kern="1200">
                <a:solidFill>
                  <a:schemeClr val="tx2"/>
                </a:solidFill>
                <a:latin typeface="Univers 55" panose="02000000000000000000" pitchFamily="2" charset="0"/>
                <a:ea typeface="+mn-ea"/>
                <a:cs typeface="Arial" panose="020B0604020202020204" pitchFamily="34" charset="0"/>
              </a:defRPr>
            </a:lvl9pPr>
          </a:lstStyle>
          <a:p>
            <a:pPr marL="0" marR="0" lvl="0" indent="0" algn="ctr" defTabSz="625631" rtl="0" eaLnBrk="1" fontAlgn="base" latinLnBrk="0" hangingPunct="1">
              <a:lnSpc>
                <a:spcPct val="100000"/>
              </a:lnSpc>
              <a:spcBef>
                <a:spcPct val="0"/>
              </a:spcBef>
              <a:spcAft>
                <a:spcPct val="0"/>
              </a:spcAft>
              <a:buClrTx/>
              <a:buSzTx/>
              <a:buFontTx/>
              <a:buNone/>
              <a:tabLst/>
              <a:defRPr/>
            </a:pPr>
            <a:r>
              <a:rPr kumimoji="0" lang="en-GB" altLang="en-US" sz="800" b="0" i="0" u="none" strike="noStrike" kern="1200" cap="none" spc="0" normalizeH="0" baseline="0" noProof="0">
                <a:ln>
                  <a:noFill/>
                </a:ln>
                <a:solidFill>
                  <a:srgbClr val="000000"/>
                </a:solidFill>
                <a:effectLst/>
                <a:uLnTx/>
                <a:uFillTx/>
                <a:latin typeface="Arial"/>
                <a:ea typeface="+mn-ea"/>
                <a:cs typeface="Arial" panose="020B0604020202020204" pitchFamily="34" charset="0"/>
              </a:rPr>
              <a:t>Significant Delay/Issue</a:t>
            </a:r>
          </a:p>
        </p:txBody>
      </p:sp>
      <p:sp>
        <p:nvSpPr>
          <p:cNvPr id="100" name="TextBox 21">
            <a:extLst>
              <a:ext uri="{FF2B5EF4-FFF2-40B4-BE49-F238E27FC236}">
                <a16:creationId xmlns:a16="http://schemas.microsoft.com/office/drawing/2014/main" id="{F1C8FB9F-A4FA-4281-A637-37284B9554FE}"/>
              </a:ext>
            </a:extLst>
          </p:cNvPr>
          <p:cNvSpPr txBox="1">
            <a:spLocks noChangeArrowheads="1"/>
          </p:cNvSpPr>
          <p:nvPr userDrawn="1"/>
        </p:nvSpPr>
        <p:spPr bwMode="auto">
          <a:xfrm>
            <a:off x="9007649" y="26383"/>
            <a:ext cx="1010213"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GB"/>
            </a:defPPr>
            <a:lvl1pPr algn="l" rtl="0" fontAlgn="base">
              <a:spcBef>
                <a:spcPct val="0"/>
              </a:spcBef>
              <a:spcAft>
                <a:spcPct val="0"/>
              </a:spcAft>
              <a:defRPr kern="1200">
                <a:solidFill>
                  <a:schemeClr val="tx2"/>
                </a:solidFill>
                <a:latin typeface="Univers 55" panose="02000000000000000000" pitchFamily="2" charset="0"/>
                <a:ea typeface="+mn-ea"/>
                <a:cs typeface="Arial" panose="020B0604020202020204" pitchFamily="34" charset="0"/>
              </a:defRPr>
            </a:lvl1pPr>
            <a:lvl2pPr marL="457200" algn="l" rtl="0" fontAlgn="base">
              <a:spcBef>
                <a:spcPct val="0"/>
              </a:spcBef>
              <a:spcAft>
                <a:spcPct val="0"/>
              </a:spcAft>
              <a:defRPr kern="1200">
                <a:solidFill>
                  <a:schemeClr val="tx2"/>
                </a:solidFill>
                <a:latin typeface="Univers 55" panose="02000000000000000000" pitchFamily="2" charset="0"/>
                <a:ea typeface="+mn-ea"/>
                <a:cs typeface="Arial" panose="020B0604020202020204" pitchFamily="34" charset="0"/>
              </a:defRPr>
            </a:lvl2pPr>
            <a:lvl3pPr marL="914400" algn="l" rtl="0" fontAlgn="base">
              <a:spcBef>
                <a:spcPct val="0"/>
              </a:spcBef>
              <a:spcAft>
                <a:spcPct val="0"/>
              </a:spcAft>
              <a:defRPr kern="1200">
                <a:solidFill>
                  <a:schemeClr val="tx2"/>
                </a:solidFill>
                <a:latin typeface="Univers 55" panose="02000000000000000000" pitchFamily="2" charset="0"/>
                <a:ea typeface="+mn-ea"/>
                <a:cs typeface="Arial" panose="020B0604020202020204" pitchFamily="34" charset="0"/>
              </a:defRPr>
            </a:lvl3pPr>
            <a:lvl4pPr marL="1371600" algn="l" rtl="0" fontAlgn="base">
              <a:spcBef>
                <a:spcPct val="0"/>
              </a:spcBef>
              <a:spcAft>
                <a:spcPct val="0"/>
              </a:spcAft>
              <a:defRPr kern="1200">
                <a:solidFill>
                  <a:schemeClr val="tx2"/>
                </a:solidFill>
                <a:latin typeface="Univers 55" panose="02000000000000000000" pitchFamily="2" charset="0"/>
                <a:ea typeface="+mn-ea"/>
                <a:cs typeface="Arial" panose="020B0604020202020204" pitchFamily="34" charset="0"/>
              </a:defRPr>
            </a:lvl4pPr>
            <a:lvl5pPr marL="1828800" algn="l" rtl="0" fontAlgn="base">
              <a:spcBef>
                <a:spcPct val="0"/>
              </a:spcBef>
              <a:spcAft>
                <a:spcPct val="0"/>
              </a:spcAft>
              <a:defRPr kern="1200">
                <a:solidFill>
                  <a:schemeClr val="tx2"/>
                </a:solidFill>
                <a:latin typeface="Univers 55" panose="02000000000000000000" pitchFamily="2" charset="0"/>
                <a:ea typeface="+mn-ea"/>
                <a:cs typeface="Arial" panose="020B0604020202020204" pitchFamily="34" charset="0"/>
              </a:defRPr>
            </a:lvl5pPr>
            <a:lvl6pPr marL="2286000" algn="l" defTabSz="914400" rtl="0" eaLnBrk="1" latinLnBrk="0" hangingPunct="1">
              <a:defRPr kern="1200">
                <a:solidFill>
                  <a:schemeClr val="tx2"/>
                </a:solidFill>
                <a:latin typeface="Univers 55" panose="02000000000000000000" pitchFamily="2" charset="0"/>
                <a:ea typeface="+mn-ea"/>
                <a:cs typeface="Arial" panose="020B0604020202020204" pitchFamily="34" charset="0"/>
              </a:defRPr>
            </a:lvl6pPr>
            <a:lvl7pPr marL="2743200" algn="l" defTabSz="914400" rtl="0" eaLnBrk="1" latinLnBrk="0" hangingPunct="1">
              <a:defRPr kern="1200">
                <a:solidFill>
                  <a:schemeClr val="tx2"/>
                </a:solidFill>
                <a:latin typeface="Univers 55" panose="02000000000000000000" pitchFamily="2" charset="0"/>
                <a:ea typeface="+mn-ea"/>
                <a:cs typeface="Arial" panose="020B0604020202020204" pitchFamily="34" charset="0"/>
              </a:defRPr>
            </a:lvl7pPr>
            <a:lvl8pPr marL="3200400" algn="l" defTabSz="914400" rtl="0" eaLnBrk="1" latinLnBrk="0" hangingPunct="1">
              <a:defRPr kern="1200">
                <a:solidFill>
                  <a:schemeClr val="tx2"/>
                </a:solidFill>
                <a:latin typeface="Univers 55" panose="02000000000000000000" pitchFamily="2" charset="0"/>
                <a:ea typeface="+mn-ea"/>
                <a:cs typeface="Arial" panose="020B0604020202020204" pitchFamily="34" charset="0"/>
              </a:defRPr>
            </a:lvl8pPr>
            <a:lvl9pPr marL="3657600" algn="l" defTabSz="914400" rtl="0" eaLnBrk="1" latinLnBrk="0" hangingPunct="1">
              <a:defRPr kern="1200">
                <a:solidFill>
                  <a:schemeClr val="tx2"/>
                </a:solidFill>
                <a:latin typeface="Univers 55" panose="02000000000000000000" pitchFamily="2" charset="0"/>
                <a:ea typeface="+mn-ea"/>
                <a:cs typeface="Arial" panose="020B0604020202020204" pitchFamily="34" charset="0"/>
              </a:defRPr>
            </a:lvl9pPr>
          </a:lstStyle>
          <a:p>
            <a:pPr marL="0" marR="0" lvl="0" indent="0" algn="ctr" defTabSz="625631" rtl="0" eaLnBrk="1" fontAlgn="base" latinLnBrk="0" hangingPunct="1">
              <a:lnSpc>
                <a:spcPct val="100000"/>
              </a:lnSpc>
              <a:spcBef>
                <a:spcPct val="0"/>
              </a:spcBef>
              <a:spcAft>
                <a:spcPct val="0"/>
              </a:spcAft>
              <a:buClrTx/>
              <a:buSzTx/>
              <a:buFontTx/>
              <a:buNone/>
              <a:tabLst/>
              <a:defRPr/>
            </a:pPr>
            <a:r>
              <a:rPr kumimoji="0" lang="en-GB" altLang="en-US" sz="800" b="0" i="0" u="none" strike="noStrike" kern="1200" cap="none" spc="0" normalizeH="0" baseline="0" noProof="0">
                <a:ln>
                  <a:noFill/>
                </a:ln>
                <a:solidFill>
                  <a:srgbClr val="000000"/>
                </a:solidFill>
                <a:effectLst/>
                <a:uLnTx/>
                <a:uFillTx/>
                <a:latin typeface="Arial"/>
                <a:ea typeface="+mn-ea"/>
                <a:cs typeface="Arial" panose="020B0604020202020204" pitchFamily="34" charset="0"/>
              </a:rPr>
              <a:t>Slight Delay/Issue</a:t>
            </a:r>
          </a:p>
        </p:txBody>
      </p:sp>
      <p:sp>
        <p:nvSpPr>
          <p:cNvPr id="101" name="Isosceles Triangle 100">
            <a:extLst>
              <a:ext uri="{FF2B5EF4-FFF2-40B4-BE49-F238E27FC236}">
                <a16:creationId xmlns:a16="http://schemas.microsoft.com/office/drawing/2014/main" id="{47482FE8-695C-413E-87C6-3A8FC9C14613}"/>
              </a:ext>
            </a:extLst>
          </p:cNvPr>
          <p:cNvSpPr>
            <a:spLocks noChangeArrowheads="1"/>
          </p:cNvSpPr>
          <p:nvPr userDrawn="1"/>
        </p:nvSpPr>
        <p:spPr bwMode="auto">
          <a:xfrm>
            <a:off x="10018633" y="65525"/>
            <a:ext cx="137160" cy="137160"/>
          </a:xfrm>
          <a:prstGeom prst="triangle">
            <a:avLst/>
          </a:prstGeom>
          <a:solidFill>
            <a:srgbClr val="FF0000"/>
          </a:solidFill>
          <a:ln w="3175" algn="ctr">
            <a:noFill/>
            <a:round/>
            <a:headEnd/>
            <a:tailEnd/>
          </a:ln>
        </p:spPr>
        <p:txBody>
          <a:bodyPr/>
          <a:lstStyle>
            <a:defPPr>
              <a:defRPr lang="en-GB"/>
            </a:defPPr>
            <a:lvl1pPr algn="l" rtl="0" fontAlgn="base">
              <a:spcBef>
                <a:spcPct val="0"/>
              </a:spcBef>
              <a:spcAft>
                <a:spcPct val="0"/>
              </a:spcAft>
              <a:defRPr kern="1200">
                <a:solidFill>
                  <a:schemeClr val="tx2"/>
                </a:solidFill>
                <a:latin typeface="Univers 55" panose="02000000000000000000" pitchFamily="2" charset="0"/>
                <a:ea typeface="+mn-ea"/>
                <a:cs typeface="Arial" panose="020B0604020202020204" pitchFamily="34" charset="0"/>
              </a:defRPr>
            </a:lvl1pPr>
            <a:lvl2pPr marL="457200" algn="l" rtl="0" fontAlgn="base">
              <a:spcBef>
                <a:spcPct val="0"/>
              </a:spcBef>
              <a:spcAft>
                <a:spcPct val="0"/>
              </a:spcAft>
              <a:defRPr kern="1200">
                <a:solidFill>
                  <a:schemeClr val="tx2"/>
                </a:solidFill>
                <a:latin typeface="Univers 55" panose="02000000000000000000" pitchFamily="2" charset="0"/>
                <a:ea typeface="+mn-ea"/>
                <a:cs typeface="Arial" panose="020B0604020202020204" pitchFamily="34" charset="0"/>
              </a:defRPr>
            </a:lvl2pPr>
            <a:lvl3pPr marL="914400" algn="l" rtl="0" fontAlgn="base">
              <a:spcBef>
                <a:spcPct val="0"/>
              </a:spcBef>
              <a:spcAft>
                <a:spcPct val="0"/>
              </a:spcAft>
              <a:defRPr kern="1200">
                <a:solidFill>
                  <a:schemeClr val="tx2"/>
                </a:solidFill>
                <a:latin typeface="Univers 55" panose="02000000000000000000" pitchFamily="2" charset="0"/>
                <a:ea typeface="+mn-ea"/>
                <a:cs typeface="Arial" panose="020B0604020202020204" pitchFamily="34" charset="0"/>
              </a:defRPr>
            </a:lvl3pPr>
            <a:lvl4pPr marL="1371600" algn="l" rtl="0" fontAlgn="base">
              <a:spcBef>
                <a:spcPct val="0"/>
              </a:spcBef>
              <a:spcAft>
                <a:spcPct val="0"/>
              </a:spcAft>
              <a:defRPr kern="1200">
                <a:solidFill>
                  <a:schemeClr val="tx2"/>
                </a:solidFill>
                <a:latin typeface="Univers 55" panose="02000000000000000000" pitchFamily="2" charset="0"/>
                <a:ea typeface="+mn-ea"/>
                <a:cs typeface="Arial" panose="020B0604020202020204" pitchFamily="34" charset="0"/>
              </a:defRPr>
            </a:lvl4pPr>
            <a:lvl5pPr marL="1828800" algn="l" rtl="0" fontAlgn="base">
              <a:spcBef>
                <a:spcPct val="0"/>
              </a:spcBef>
              <a:spcAft>
                <a:spcPct val="0"/>
              </a:spcAft>
              <a:defRPr kern="1200">
                <a:solidFill>
                  <a:schemeClr val="tx2"/>
                </a:solidFill>
                <a:latin typeface="Univers 55" panose="02000000000000000000" pitchFamily="2" charset="0"/>
                <a:ea typeface="+mn-ea"/>
                <a:cs typeface="Arial" panose="020B0604020202020204" pitchFamily="34" charset="0"/>
              </a:defRPr>
            </a:lvl5pPr>
            <a:lvl6pPr marL="2286000" algn="l" defTabSz="914400" rtl="0" eaLnBrk="1" latinLnBrk="0" hangingPunct="1">
              <a:defRPr kern="1200">
                <a:solidFill>
                  <a:schemeClr val="tx2"/>
                </a:solidFill>
                <a:latin typeface="Univers 55" panose="02000000000000000000" pitchFamily="2" charset="0"/>
                <a:ea typeface="+mn-ea"/>
                <a:cs typeface="Arial" panose="020B0604020202020204" pitchFamily="34" charset="0"/>
              </a:defRPr>
            </a:lvl6pPr>
            <a:lvl7pPr marL="2743200" algn="l" defTabSz="914400" rtl="0" eaLnBrk="1" latinLnBrk="0" hangingPunct="1">
              <a:defRPr kern="1200">
                <a:solidFill>
                  <a:schemeClr val="tx2"/>
                </a:solidFill>
                <a:latin typeface="Univers 55" panose="02000000000000000000" pitchFamily="2" charset="0"/>
                <a:ea typeface="+mn-ea"/>
                <a:cs typeface="Arial" panose="020B0604020202020204" pitchFamily="34" charset="0"/>
              </a:defRPr>
            </a:lvl7pPr>
            <a:lvl8pPr marL="3200400" algn="l" defTabSz="914400" rtl="0" eaLnBrk="1" latinLnBrk="0" hangingPunct="1">
              <a:defRPr kern="1200">
                <a:solidFill>
                  <a:schemeClr val="tx2"/>
                </a:solidFill>
                <a:latin typeface="Univers 55" panose="02000000000000000000" pitchFamily="2" charset="0"/>
                <a:ea typeface="+mn-ea"/>
                <a:cs typeface="Arial" panose="020B0604020202020204" pitchFamily="34" charset="0"/>
              </a:defRPr>
            </a:lvl8pPr>
            <a:lvl9pPr marL="3657600" algn="l" defTabSz="914400" rtl="0" eaLnBrk="1" latinLnBrk="0" hangingPunct="1">
              <a:defRPr kern="1200">
                <a:solidFill>
                  <a:schemeClr val="tx2"/>
                </a:solidFill>
                <a:latin typeface="Univers 55" panose="02000000000000000000" pitchFamily="2" charset="0"/>
                <a:ea typeface="+mn-ea"/>
                <a:cs typeface="Arial" panose="020B0604020202020204" pitchFamily="34" charset="0"/>
              </a:defRPr>
            </a:lvl9pPr>
          </a:lstStyle>
          <a:p>
            <a:pPr marL="0" marR="0" lvl="0" indent="0" algn="ctr" defTabSz="625631" rtl="0" eaLnBrk="1" fontAlgn="base" latinLnBrk="0" hangingPunct="1">
              <a:lnSpc>
                <a:spcPct val="100000"/>
              </a:lnSpc>
              <a:spcBef>
                <a:spcPct val="0"/>
              </a:spcBef>
              <a:spcAft>
                <a:spcPct val="0"/>
              </a:spcAft>
              <a:buClrTx/>
              <a:buSzTx/>
              <a:buFontTx/>
              <a:buNone/>
              <a:tabLst/>
              <a:defRPr/>
            </a:pPr>
            <a:endParaRPr kumimoji="0" lang="en-US" altLang="en-US" sz="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2" name="Isosceles Triangle 101">
            <a:extLst>
              <a:ext uri="{FF2B5EF4-FFF2-40B4-BE49-F238E27FC236}">
                <a16:creationId xmlns:a16="http://schemas.microsoft.com/office/drawing/2014/main" id="{EA337A7E-53F9-4E0E-98A0-F2AA51C876F7}"/>
              </a:ext>
            </a:extLst>
          </p:cNvPr>
          <p:cNvSpPr>
            <a:spLocks noChangeArrowheads="1"/>
          </p:cNvSpPr>
          <p:nvPr userDrawn="1"/>
        </p:nvSpPr>
        <p:spPr bwMode="auto">
          <a:xfrm>
            <a:off x="8948584" y="65525"/>
            <a:ext cx="137160" cy="137160"/>
          </a:xfrm>
          <a:prstGeom prst="triangle">
            <a:avLst/>
          </a:prstGeom>
          <a:solidFill>
            <a:srgbClr val="FFC000"/>
          </a:solidFill>
          <a:ln w="3175" algn="ctr">
            <a:noFill/>
            <a:round/>
            <a:headEnd/>
            <a:tailEnd/>
          </a:ln>
        </p:spPr>
        <p:txBody>
          <a:bodyPr/>
          <a:lstStyle>
            <a:defPPr>
              <a:defRPr lang="en-GB"/>
            </a:defPPr>
            <a:lvl1pPr algn="l" rtl="0" fontAlgn="base">
              <a:spcBef>
                <a:spcPct val="0"/>
              </a:spcBef>
              <a:spcAft>
                <a:spcPct val="0"/>
              </a:spcAft>
              <a:defRPr kern="1200">
                <a:solidFill>
                  <a:schemeClr val="tx2"/>
                </a:solidFill>
                <a:latin typeface="Univers 55" panose="02000000000000000000" pitchFamily="2" charset="0"/>
                <a:ea typeface="+mn-ea"/>
                <a:cs typeface="Arial" panose="020B0604020202020204" pitchFamily="34" charset="0"/>
              </a:defRPr>
            </a:lvl1pPr>
            <a:lvl2pPr marL="457200" algn="l" rtl="0" fontAlgn="base">
              <a:spcBef>
                <a:spcPct val="0"/>
              </a:spcBef>
              <a:spcAft>
                <a:spcPct val="0"/>
              </a:spcAft>
              <a:defRPr kern="1200">
                <a:solidFill>
                  <a:schemeClr val="tx2"/>
                </a:solidFill>
                <a:latin typeface="Univers 55" panose="02000000000000000000" pitchFamily="2" charset="0"/>
                <a:ea typeface="+mn-ea"/>
                <a:cs typeface="Arial" panose="020B0604020202020204" pitchFamily="34" charset="0"/>
              </a:defRPr>
            </a:lvl2pPr>
            <a:lvl3pPr marL="914400" algn="l" rtl="0" fontAlgn="base">
              <a:spcBef>
                <a:spcPct val="0"/>
              </a:spcBef>
              <a:spcAft>
                <a:spcPct val="0"/>
              </a:spcAft>
              <a:defRPr kern="1200">
                <a:solidFill>
                  <a:schemeClr val="tx2"/>
                </a:solidFill>
                <a:latin typeface="Univers 55" panose="02000000000000000000" pitchFamily="2" charset="0"/>
                <a:ea typeface="+mn-ea"/>
                <a:cs typeface="Arial" panose="020B0604020202020204" pitchFamily="34" charset="0"/>
              </a:defRPr>
            </a:lvl3pPr>
            <a:lvl4pPr marL="1371600" algn="l" rtl="0" fontAlgn="base">
              <a:spcBef>
                <a:spcPct val="0"/>
              </a:spcBef>
              <a:spcAft>
                <a:spcPct val="0"/>
              </a:spcAft>
              <a:defRPr kern="1200">
                <a:solidFill>
                  <a:schemeClr val="tx2"/>
                </a:solidFill>
                <a:latin typeface="Univers 55" panose="02000000000000000000" pitchFamily="2" charset="0"/>
                <a:ea typeface="+mn-ea"/>
                <a:cs typeface="Arial" panose="020B0604020202020204" pitchFamily="34" charset="0"/>
              </a:defRPr>
            </a:lvl4pPr>
            <a:lvl5pPr marL="1828800" algn="l" rtl="0" fontAlgn="base">
              <a:spcBef>
                <a:spcPct val="0"/>
              </a:spcBef>
              <a:spcAft>
                <a:spcPct val="0"/>
              </a:spcAft>
              <a:defRPr kern="1200">
                <a:solidFill>
                  <a:schemeClr val="tx2"/>
                </a:solidFill>
                <a:latin typeface="Univers 55" panose="02000000000000000000" pitchFamily="2" charset="0"/>
                <a:ea typeface="+mn-ea"/>
                <a:cs typeface="Arial" panose="020B0604020202020204" pitchFamily="34" charset="0"/>
              </a:defRPr>
            </a:lvl5pPr>
            <a:lvl6pPr marL="2286000" algn="l" defTabSz="914400" rtl="0" eaLnBrk="1" latinLnBrk="0" hangingPunct="1">
              <a:defRPr kern="1200">
                <a:solidFill>
                  <a:schemeClr val="tx2"/>
                </a:solidFill>
                <a:latin typeface="Univers 55" panose="02000000000000000000" pitchFamily="2" charset="0"/>
                <a:ea typeface="+mn-ea"/>
                <a:cs typeface="Arial" panose="020B0604020202020204" pitchFamily="34" charset="0"/>
              </a:defRPr>
            </a:lvl6pPr>
            <a:lvl7pPr marL="2743200" algn="l" defTabSz="914400" rtl="0" eaLnBrk="1" latinLnBrk="0" hangingPunct="1">
              <a:defRPr kern="1200">
                <a:solidFill>
                  <a:schemeClr val="tx2"/>
                </a:solidFill>
                <a:latin typeface="Univers 55" panose="02000000000000000000" pitchFamily="2" charset="0"/>
                <a:ea typeface="+mn-ea"/>
                <a:cs typeface="Arial" panose="020B0604020202020204" pitchFamily="34" charset="0"/>
              </a:defRPr>
            </a:lvl7pPr>
            <a:lvl8pPr marL="3200400" algn="l" defTabSz="914400" rtl="0" eaLnBrk="1" latinLnBrk="0" hangingPunct="1">
              <a:defRPr kern="1200">
                <a:solidFill>
                  <a:schemeClr val="tx2"/>
                </a:solidFill>
                <a:latin typeface="Univers 55" panose="02000000000000000000" pitchFamily="2" charset="0"/>
                <a:ea typeface="+mn-ea"/>
                <a:cs typeface="Arial" panose="020B0604020202020204" pitchFamily="34" charset="0"/>
              </a:defRPr>
            </a:lvl8pPr>
            <a:lvl9pPr marL="3657600" algn="l" defTabSz="914400" rtl="0" eaLnBrk="1" latinLnBrk="0" hangingPunct="1">
              <a:defRPr kern="1200">
                <a:solidFill>
                  <a:schemeClr val="tx2"/>
                </a:solidFill>
                <a:latin typeface="Univers 55" panose="02000000000000000000" pitchFamily="2" charset="0"/>
                <a:ea typeface="+mn-ea"/>
                <a:cs typeface="Arial" panose="020B0604020202020204" pitchFamily="34" charset="0"/>
              </a:defRPr>
            </a:lvl9pPr>
          </a:lstStyle>
          <a:p>
            <a:pPr marL="0" marR="0" lvl="0" indent="0" algn="ctr" defTabSz="625631" rtl="0" eaLnBrk="1" fontAlgn="base" latinLnBrk="0" hangingPunct="1">
              <a:lnSpc>
                <a:spcPct val="100000"/>
              </a:lnSpc>
              <a:spcBef>
                <a:spcPct val="0"/>
              </a:spcBef>
              <a:spcAft>
                <a:spcPct val="0"/>
              </a:spcAft>
              <a:buClrTx/>
              <a:buSzTx/>
              <a:buFontTx/>
              <a:buNone/>
              <a:tabLst/>
              <a:defRPr/>
            </a:pPr>
            <a:endParaRPr kumimoji="0" lang="en-US" altLang="en-US" sz="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3" name="TextBox 22">
            <a:extLst>
              <a:ext uri="{FF2B5EF4-FFF2-40B4-BE49-F238E27FC236}">
                <a16:creationId xmlns:a16="http://schemas.microsoft.com/office/drawing/2014/main" id="{42D47C67-7048-408F-BC5A-1257D49CBEF3}"/>
              </a:ext>
            </a:extLst>
          </p:cNvPr>
          <p:cNvSpPr txBox="1">
            <a:spLocks noChangeArrowheads="1"/>
          </p:cNvSpPr>
          <p:nvPr userDrawn="1"/>
        </p:nvSpPr>
        <p:spPr bwMode="auto">
          <a:xfrm>
            <a:off x="8311772" y="26383"/>
            <a:ext cx="607859"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GB"/>
            </a:defPPr>
            <a:lvl1pPr algn="l" rtl="0" fontAlgn="base">
              <a:spcBef>
                <a:spcPct val="0"/>
              </a:spcBef>
              <a:spcAft>
                <a:spcPct val="0"/>
              </a:spcAft>
              <a:defRPr kern="1200">
                <a:solidFill>
                  <a:schemeClr val="tx2"/>
                </a:solidFill>
                <a:latin typeface="Univers 55" panose="02000000000000000000" pitchFamily="2" charset="0"/>
                <a:ea typeface="+mn-ea"/>
                <a:cs typeface="Arial" panose="020B0604020202020204" pitchFamily="34" charset="0"/>
              </a:defRPr>
            </a:lvl1pPr>
            <a:lvl2pPr marL="457200" algn="l" rtl="0" fontAlgn="base">
              <a:spcBef>
                <a:spcPct val="0"/>
              </a:spcBef>
              <a:spcAft>
                <a:spcPct val="0"/>
              </a:spcAft>
              <a:defRPr kern="1200">
                <a:solidFill>
                  <a:schemeClr val="tx2"/>
                </a:solidFill>
                <a:latin typeface="Univers 55" panose="02000000000000000000" pitchFamily="2" charset="0"/>
                <a:ea typeface="+mn-ea"/>
                <a:cs typeface="Arial" panose="020B0604020202020204" pitchFamily="34" charset="0"/>
              </a:defRPr>
            </a:lvl2pPr>
            <a:lvl3pPr marL="914400" algn="l" rtl="0" fontAlgn="base">
              <a:spcBef>
                <a:spcPct val="0"/>
              </a:spcBef>
              <a:spcAft>
                <a:spcPct val="0"/>
              </a:spcAft>
              <a:defRPr kern="1200">
                <a:solidFill>
                  <a:schemeClr val="tx2"/>
                </a:solidFill>
                <a:latin typeface="Univers 55" panose="02000000000000000000" pitchFamily="2" charset="0"/>
                <a:ea typeface="+mn-ea"/>
                <a:cs typeface="Arial" panose="020B0604020202020204" pitchFamily="34" charset="0"/>
              </a:defRPr>
            </a:lvl3pPr>
            <a:lvl4pPr marL="1371600" algn="l" rtl="0" fontAlgn="base">
              <a:spcBef>
                <a:spcPct val="0"/>
              </a:spcBef>
              <a:spcAft>
                <a:spcPct val="0"/>
              </a:spcAft>
              <a:defRPr kern="1200">
                <a:solidFill>
                  <a:schemeClr val="tx2"/>
                </a:solidFill>
                <a:latin typeface="Univers 55" panose="02000000000000000000" pitchFamily="2" charset="0"/>
                <a:ea typeface="+mn-ea"/>
                <a:cs typeface="Arial" panose="020B0604020202020204" pitchFamily="34" charset="0"/>
              </a:defRPr>
            </a:lvl4pPr>
            <a:lvl5pPr marL="1828800" algn="l" rtl="0" fontAlgn="base">
              <a:spcBef>
                <a:spcPct val="0"/>
              </a:spcBef>
              <a:spcAft>
                <a:spcPct val="0"/>
              </a:spcAft>
              <a:defRPr kern="1200">
                <a:solidFill>
                  <a:schemeClr val="tx2"/>
                </a:solidFill>
                <a:latin typeface="Univers 55" panose="02000000000000000000" pitchFamily="2" charset="0"/>
                <a:ea typeface="+mn-ea"/>
                <a:cs typeface="Arial" panose="020B0604020202020204" pitchFamily="34" charset="0"/>
              </a:defRPr>
            </a:lvl5pPr>
            <a:lvl6pPr marL="2286000" algn="l" defTabSz="914400" rtl="0" eaLnBrk="1" latinLnBrk="0" hangingPunct="1">
              <a:defRPr kern="1200">
                <a:solidFill>
                  <a:schemeClr val="tx2"/>
                </a:solidFill>
                <a:latin typeface="Univers 55" panose="02000000000000000000" pitchFamily="2" charset="0"/>
                <a:ea typeface="+mn-ea"/>
                <a:cs typeface="Arial" panose="020B0604020202020204" pitchFamily="34" charset="0"/>
              </a:defRPr>
            </a:lvl6pPr>
            <a:lvl7pPr marL="2743200" algn="l" defTabSz="914400" rtl="0" eaLnBrk="1" latinLnBrk="0" hangingPunct="1">
              <a:defRPr kern="1200">
                <a:solidFill>
                  <a:schemeClr val="tx2"/>
                </a:solidFill>
                <a:latin typeface="Univers 55" panose="02000000000000000000" pitchFamily="2" charset="0"/>
                <a:ea typeface="+mn-ea"/>
                <a:cs typeface="Arial" panose="020B0604020202020204" pitchFamily="34" charset="0"/>
              </a:defRPr>
            </a:lvl7pPr>
            <a:lvl8pPr marL="3200400" algn="l" defTabSz="914400" rtl="0" eaLnBrk="1" latinLnBrk="0" hangingPunct="1">
              <a:defRPr kern="1200">
                <a:solidFill>
                  <a:schemeClr val="tx2"/>
                </a:solidFill>
                <a:latin typeface="Univers 55" panose="02000000000000000000" pitchFamily="2" charset="0"/>
                <a:ea typeface="+mn-ea"/>
                <a:cs typeface="Arial" panose="020B0604020202020204" pitchFamily="34" charset="0"/>
              </a:defRPr>
            </a:lvl8pPr>
            <a:lvl9pPr marL="3657600" algn="l" defTabSz="914400" rtl="0" eaLnBrk="1" latinLnBrk="0" hangingPunct="1">
              <a:defRPr kern="1200">
                <a:solidFill>
                  <a:schemeClr val="tx2"/>
                </a:solidFill>
                <a:latin typeface="Univers 55" panose="02000000000000000000" pitchFamily="2" charset="0"/>
                <a:ea typeface="+mn-ea"/>
                <a:cs typeface="Arial" panose="020B0604020202020204" pitchFamily="34" charset="0"/>
              </a:defRPr>
            </a:lvl9pPr>
          </a:lstStyle>
          <a:p>
            <a:pPr marL="0" marR="0" lvl="0" indent="0" algn="ctr" defTabSz="625631" rtl="0" eaLnBrk="1" fontAlgn="base" latinLnBrk="0" hangingPunct="1">
              <a:lnSpc>
                <a:spcPct val="100000"/>
              </a:lnSpc>
              <a:spcBef>
                <a:spcPct val="0"/>
              </a:spcBef>
              <a:spcAft>
                <a:spcPct val="0"/>
              </a:spcAft>
              <a:buClrTx/>
              <a:buSzTx/>
              <a:buFontTx/>
              <a:buNone/>
              <a:tabLst/>
              <a:defRPr/>
            </a:pPr>
            <a:r>
              <a:rPr kumimoji="0" lang="en-GB" altLang="en-US" sz="800" b="0" i="0" u="none" strike="noStrike" kern="1200" cap="none" spc="0" normalizeH="0" baseline="0" noProof="0">
                <a:ln>
                  <a:noFill/>
                </a:ln>
                <a:solidFill>
                  <a:srgbClr val="000000"/>
                </a:solidFill>
                <a:effectLst/>
                <a:uLnTx/>
                <a:uFillTx/>
                <a:latin typeface="Arial"/>
                <a:ea typeface="+mn-ea"/>
                <a:cs typeface="Arial" panose="020B0604020202020204" pitchFamily="34" charset="0"/>
              </a:rPr>
              <a:t>On Track</a:t>
            </a:r>
          </a:p>
        </p:txBody>
      </p:sp>
      <p:sp>
        <p:nvSpPr>
          <p:cNvPr id="104" name="Isosceles Triangle 103">
            <a:extLst>
              <a:ext uri="{FF2B5EF4-FFF2-40B4-BE49-F238E27FC236}">
                <a16:creationId xmlns:a16="http://schemas.microsoft.com/office/drawing/2014/main" id="{FE96BCDA-7A30-4B32-B123-65AF831337AB}"/>
              </a:ext>
            </a:extLst>
          </p:cNvPr>
          <p:cNvSpPr>
            <a:spLocks noChangeArrowheads="1"/>
          </p:cNvSpPr>
          <p:nvPr userDrawn="1"/>
        </p:nvSpPr>
        <p:spPr bwMode="auto">
          <a:xfrm>
            <a:off x="8267656" y="65525"/>
            <a:ext cx="137160" cy="137160"/>
          </a:xfrm>
          <a:prstGeom prst="triangle">
            <a:avLst/>
          </a:prstGeom>
          <a:solidFill>
            <a:srgbClr val="007770"/>
          </a:solidFill>
          <a:ln w="3175" algn="ctr">
            <a:noFill/>
            <a:round/>
            <a:headEnd/>
            <a:tailEnd/>
          </a:ln>
        </p:spPr>
        <p:txBody>
          <a:bodyPr/>
          <a:lstStyle>
            <a:defPPr>
              <a:defRPr lang="en-GB"/>
            </a:defPPr>
            <a:lvl1pPr algn="l" rtl="0" fontAlgn="base">
              <a:spcBef>
                <a:spcPct val="0"/>
              </a:spcBef>
              <a:spcAft>
                <a:spcPct val="0"/>
              </a:spcAft>
              <a:defRPr kern="1200">
                <a:solidFill>
                  <a:schemeClr val="tx2"/>
                </a:solidFill>
                <a:latin typeface="Univers 55" panose="02000000000000000000" pitchFamily="2" charset="0"/>
                <a:ea typeface="+mn-ea"/>
                <a:cs typeface="Arial" panose="020B0604020202020204" pitchFamily="34" charset="0"/>
              </a:defRPr>
            </a:lvl1pPr>
            <a:lvl2pPr marL="457200" algn="l" rtl="0" fontAlgn="base">
              <a:spcBef>
                <a:spcPct val="0"/>
              </a:spcBef>
              <a:spcAft>
                <a:spcPct val="0"/>
              </a:spcAft>
              <a:defRPr kern="1200">
                <a:solidFill>
                  <a:schemeClr val="tx2"/>
                </a:solidFill>
                <a:latin typeface="Univers 55" panose="02000000000000000000" pitchFamily="2" charset="0"/>
                <a:ea typeface="+mn-ea"/>
                <a:cs typeface="Arial" panose="020B0604020202020204" pitchFamily="34" charset="0"/>
              </a:defRPr>
            </a:lvl2pPr>
            <a:lvl3pPr marL="914400" algn="l" rtl="0" fontAlgn="base">
              <a:spcBef>
                <a:spcPct val="0"/>
              </a:spcBef>
              <a:spcAft>
                <a:spcPct val="0"/>
              </a:spcAft>
              <a:defRPr kern="1200">
                <a:solidFill>
                  <a:schemeClr val="tx2"/>
                </a:solidFill>
                <a:latin typeface="Univers 55" panose="02000000000000000000" pitchFamily="2" charset="0"/>
                <a:ea typeface="+mn-ea"/>
                <a:cs typeface="Arial" panose="020B0604020202020204" pitchFamily="34" charset="0"/>
              </a:defRPr>
            </a:lvl3pPr>
            <a:lvl4pPr marL="1371600" algn="l" rtl="0" fontAlgn="base">
              <a:spcBef>
                <a:spcPct val="0"/>
              </a:spcBef>
              <a:spcAft>
                <a:spcPct val="0"/>
              </a:spcAft>
              <a:defRPr kern="1200">
                <a:solidFill>
                  <a:schemeClr val="tx2"/>
                </a:solidFill>
                <a:latin typeface="Univers 55" panose="02000000000000000000" pitchFamily="2" charset="0"/>
                <a:ea typeface="+mn-ea"/>
                <a:cs typeface="Arial" panose="020B0604020202020204" pitchFamily="34" charset="0"/>
              </a:defRPr>
            </a:lvl4pPr>
            <a:lvl5pPr marL="1828800" algn="l" rtl="0" fontAlgn="base">
              <a:spcBef>
                <a:spcPct val="0"/>
              </a:spcBef>
              <a:spcAft>
                <a:spcPct val="0"/>
              </a:spcAft>
              <a:defRPr kern="1200">
                <a:solidFill>
                  <a:schemeClr val="tx2"/>
                </a:solidFill>
                <a:latin typeface="Univers 55" panose="02000000000000000000" pitchFamily="2" charset="0"/>
                <a:ea typeface="+mn-ea"/>
                <a:cs typeface="Arial" panose="020B0604020202020204" pitchFamily="34" charset="0"/>
              </a:defRPr>
            </a:lvl5pPr>
            <a:lvl6pPr marL="2286000" algn="l" defTabSz="914400" rtl="0" eaLnBrk="1" latinLnBrk="0" hangingPunct="1">
              <a:defRPr kern="1200">
                <a:solidFill>
                  <a:schemeClr val="tx2"/>
                </a:solidFill>
                <a:latin typeface="Univers 55" panose="02000000000000000000" pitchFamily="2" charset="0"/>
                <a:ea typeface="+mn-ea"/>
                <a:cs typeface="Arial" panose="020B0604020202020204" pitchFamily="34" charset="0"/>
              </a:defRPr>
            </a:lvl6pPr>
            <a:lvl7pPr marL="2743200" algn="l" defTabSz="914400" rtl="0" eaLnBrk="1" latinLnBrk="0" hangingPunct="1">
              <a:defRPr kern="1200">
                <a:solidFill>
                  <a:schemeClr val="tx2"/>
                </a:solidFill>
                <a:latin typeface="Univers 55" panose="02000000000000000000" pitchFamily="2" charset="0"/>
                <a:ea typeface="+mn-ea"/>
                <a:cs typeface="Arial" panose="020B0604020202020204" pitchFamily="34" charset="0"/>
              </a:defRPr>
            </a:lvl7pPr>
            <a:lvl8pPr marL="3200400" algn="l" defTabSz="914400" rtl="0" eaLnBrk="1" latinLnBrk="0" hangingPunct="1">
              <a:defRPr kern="1200">
                <a:solidFill>
                  <a:schemeClr val="tx2"/>
                </a:solidFill>
                <a:latin typeface="Univers 55" panose="02000000000000000000" pitchFamily="2" charset="0"/>
                <a:ea typeface="+mn-ea"/>
                <a:cs typeface="Arial" panose="020B0604020202020204" pitchFamily="34" charset="0"/>
              </a:defRPr>
            </a:lvl8pPr>
            <a:lvl9pPr marL="3657600" algn="l" defTabSz="914400" rtl="0" eaLnBrk="1" latinLnBrk="0" hangingPunct="1">
              <a:defRPr kern="1200">
                <a:solidFill>
                  <a:schemeClr val="tx2"/>
                </a:solidFill>
                <a:latin typeface="Univers 55" panose="02000000000000000000" pitchFamily="2" charset="0"/>
                <a:ea typeface="+mn-ea"/>
                <a:cs typeface="Arial" panose="020B0604020202020204" pitchFamily="34" charset="0"/>
              </a:defRPr>
            </a:lvl9pPr>
          </a:lstStyle>
          <a:p>
            <a:pPr marL="0" marR="0" lvl="0" indent="0" algn="ctr" defTabSz="625631" rtl="0" eaLnBrk="1" fontAlgn="base" latinLnBrk="0" hangingPunct="1">
              <a:lnSpc>
                <a:spcPct val="100000"/>
              </a:lnSpc>
              <a:spcBef>
                <a:spcPct val="0"/>
              </a:spcBef>
              <a:spcAft>
                <a:spcPct val="0"/>
              </a:spcAft>
              <a:buClrTx/>
              <a:buSzTx/>
              <a:buFontTx/>
              <a:buNone/>
              <a:tabLst/>
              <a:defRPr/>
            </a:pPr>
            <a:endParaRPr kumimoji="0" lang="en-US" altLang="en-US" sz="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5" name="Rectangle 104">
            <a:extLst>
              <a:ext uri="{FF2B5EF4-FFF2-40B4-BE49-F238E27FC236}">
                <a16:creationId xmlns:a16="http://schemas.microsoft.com/office/drawing/2014/main" id="{F1CFBD01-8F00-41B8-8416-BDFC26474944}"/>
              </a:ext>
            </a:extLst>
          </p:cNvPr>
          <p:cNvSpPr/>
          <p:nvPr userDrawn="1"/>
        </p:nvSpPr>
        <p:spPr>
          <a:xfrm>
            <a:off x="7466888" y="26383"/>
            <a:ext cx="4419600" cy="215444"/>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000000"/>
              </a:solidFill>
              <a:effectLst/>
              <a:uLnTx/>
              <a:uFillTx/>
              <a:latin typeface="Arial"/>
              <a:ea typeface="+mn-ea"/>
              <a:cs typeface="+mn-cs"/>
            </a:endParaRPr>
          </a:p>
        </p:txBody>
      </p:sp>
      <p:sp>
        <p:nvSpPr>
          <p:cNvPr id="200" name="Text Placeholder 4">
            <a:extLst>
              <a:ext uri="{FF2B5EF4-FFF2-40B4-BE49-F238E27FC236}">
                <a16:creationId xmlns:a16="http://schemas.microsoft.com/office/drawing/2014/main" id="{F6D2351F-378A-498F-83D3-C0069B529D3A}"/>
              </a:ext>
            </a:extLst>
          </p:cNvPr>
          <p:cNvSpPr>
            <a:spLocks noGrp="1"/>
          </p:cNvSpPr>
          <p:nvPr>
            <p:ph type="body" sz="quarter" idx="20"/>
          </p:nvPr>
        </p:nvSpPr>
        <p:spPr>
          <a:xfrm rot="16200000">
            <a:off x="158849" y="5902263"/>
            <a:ext cx="716805" cy="329742"/>
          </a:xfrm>
          <a:prstGeom prst="rect">
            <a:avLst/>
          </a:prstGeom>
        </p:spPr>
        <p:txBody>
          <a:bodyPr anchor="ctr">
            <a:normAutofit/>
          </a:bodyPr>
          <a:lstStyle>
            <a:lvl1pPr algn="ctr">
              <a:spcBef>
                <a:spcPts val="300"/>
              </a:spcBef>
              <a:buFont typeface="Arial" panose="020B0604020202020204" pitchFamily="34" charset="0"/>
              <a:buNone/>
              <a:defRPr sz="1000"/>
            </a:lvl1pPr>
          </a:lstStyle>
          <a:p>
            <a:pPr lvl="0"/>
            <a:r>
              <a:rPr lang="en-US"/>
              <a:t>Click</a:t>
            </a:r>
          </a:p>
        </p:txBody>
      </p:sp>
      <p:sp>
        <p:nvSpPr>
          <p:cNvPr id="68" name="Text Placeholder 4">
            <a:extLst>
              <a:ext uri="{FF2B5EF4-FFF2-40B4-BE49-F238E27FC236}">
                <a16:creationId xmlns:a16="http://schemas.microsoft.com/office/drawing/2014/main" id="{5580E463-7365-4B78-83B9-36D528AF6A69}"/>
              </a:ext>
            </a:extLst>
          </p:cNvPr>
          <p:cNvSpPr>
            <a:spLocks noGrp="1"/>
          </p:cNvSpPr>
          <p:nvPr>
            <p:ph type="body" sz="quarter" idx="21"/>
          </p:nvPr>
        </p:nvSpPr>
        <p:spPr>
          <a:xfrm rot="16200000">
            <a:off x="150818" y="4360821"/>
            <a:ext cx="716805" cy="329742"/>
          </a:xfrm>
          <a:prstGeom prst="rect">
            <a:avLst/>
          </a:prstGeom>
        </p:spPr>
        <p:txBody>
          <a:bodyPr anchor="ctr">
            <a:normAutofit/>
          </a:bodyPr>
          <a:lstStyle>
            <a:lvl1pPr algn="ctr">
              <a:spcBef>
                <a:spcPts val="300"/>
              </a:spcBef>
              <a:buFont typeface="Arial" panose="020B0604020202020204" pitchFamily="34" charset="0"/>
              <a:buNone/>
              <a:defRPr sz="1000"/>
            </a:lvl1pPr>
          </a:lstStyle>
          <a:p>
            <a:pPr lvl="0"/>
            <a:r>
              <a:rPr lang="en-US"/>
              <a:t>Click</a:t>
            </a:r>
          </a:p>
        </p:txBody>
      </p:sp>
      <p:sp>
        <p:nvSpPr>
          <p:cNvPr id="69" name="Text Placeholder 4">
            <a:extLst>
              <a:ext uri="{FF2B5EF4-FFF2-40B4-BE49-F238E27FC236}">
                <a16:creationId xmlns:a16="http://schemas.microsoft.com/office/drawing/2014/main" id="{10D10594-9849-4938-8399-CB263765608D}"/>
              </a:ext>
            </a:extLst>
          </p:cNvPr>
          <p:cNvSpPr>
            <a:spLocks noGrp="1"/>
          </p:cNvSpPr>
          <p:nvPr>
            <p:ph type="body" sz="quarter" idx="22"/>
          </p:nvPr>
        </p:nvSpPr>
        <p:spPr>
          <a:xfrm rot="16200000">
            <a:off x="150818" y="3590100"/>
            <a:ext cx="716805" cy="329742"/>
          </a:xfrm>
          <a:prstGeom prst="rect">
            <a:avLst/>
          </a:prstGeom>
        </p:spPr>
        <p:txBody>
          <a:bodyPr anchor="ctr">
            <a:normAutofit/>
          </a:bodyPr>
          <a:lstStyle>
            <a:lvl1pPr algn="ctr">
              <a:spcBef>
                <a:spcPts val="300"/>
              </a:spcBef>
              <a:buFont typeface="Arial" panose="020B0604020202020204" pitchFamily="34" charset="0"/>
              <a:buNone/>
              <a:defRPr sz="1000"/>
            </a:lvl1pPr>
          </a:lstStyle>
          <a:p>
            <a:pPr lvl="0"/>
            <a:r>
              <a:rPr lang="en-US"/>
              <a:t>Click</a:t>
            </a:r>
          </a:p>
        </p:txBody>
      </p:sp>
      <p:sp>
        <p:nvSpPr>
          <p:cNvPr id="70" name="Text Placeholder 4">
            <a:extLst>
              <a:ext uri="{FF2B5EF4-FFF2-40B4-BE49-F238E27FC236}">
                <a16:creationId xmlns:a16="http://schemas.microsoft.com/office/drawing/2014/main" id="{9DFFC6C7-8B71-40D1-A5E1-285D390B5095}"/>
              </a:ext>
            </a:extLst>
          </p:cNvPr>
          <p:cNvSpPr>
            <a:spLocks noGrp="1"/>
          </p:cNvSpPr>
          <p:nvPr>
            <p:ph type="body" sz="quarter" idx="23"/>
          </p:nvPr>
        </p:nvSpPr>
        <p:spPr>
          <a:xfrm rot="16200000">
            <a:off x="150819" y="2819379"/>
            <a:ext cx="716805" cy="329742"/>
          </a:xfrm>
          <a:prstGeom prst="rect">
            <a:avLst/>
          </a:prstGeom>
        </p:spPr>
        <p:txBody>
          <a:bodyPr anchor="ctr">
            <a:normAutofit/>
          </a:bodyPr>
          <a:lstStyle>
            <a:lvl1pPr algn="ctr">
              <a:spcBef>
                <a:spcPts val="300"/>
              </a:spcBef>
              <a:buFont typeface="Arial" panose="020B0604020202020204" pitchFamily="34" charset="0"/>
              <a:buNone/>
              <a:defRPr sz="1000"/>
            </a:lvl1pPr>
          </a:lstStyle>
          <a:p>
            <a:pPr lvl="0"/>
            <a:r>
              <a:rPr lang="en-US"/>
              <a:t>Click</a:t>
            </a:r>
          </a:p>
        </p:txBody>
      </p:sp>
      <p:sp>
        <p:nvSpPr>
          <p:cNvPr id="71" name="Text Placeholder 4">
            <a:extLst>
              <a:ext uri="{FF2B5EF4-FFF2-40B4-BE49-F238E27FC236}">
                <a16:creationId xmlns:a16="http://schemas.microsoft.com/office/drawing/2014/main" id="{BC3530A2-40A4-4EC3-8117-44C7E2B5A2DD}"/>
              </a:ext>
            </a:extLst>
          </p:cNvPr>
          <p:cNvSpPr>
            <a:spLocks noGrp="1"/>
          </p:cNvSpPr>
          <p:nvPr>
            <p:ph type="body" sz="quarter" idx="24"/>
          </p:nvPr>
        </p:nvSpPr>
        <p:spPr>
          <a:xfrm rot="16200000">
            <a:off x="150820" y="2048658"/>
            <a:ext cx="716805" cy="329742"/>
          </a:xfrm>
          <a:prstGeom prst="rect">
            <a:avLst/>
          </a:prstGeom>
        </p:spPr>
        <p:txBody>
          <a:bodyPr anchor="ctr">
            <a:normAutofit/>
          </a:bodyPr>
          <a:lstStyle>
            <a:lvl1pPr algn="ctr">
              <a:spcBef>
                <a:spcPts val="300"/>
              </a:spcBef>
              <a:buFont typeface="Arial" panose="020B0604020202020204" pitchFamily="34" charset="0"/>
              <a:buNone/>
              <a:defRPr sz="1000"/>
            </a:lvl1pPr>
          </a:lstStyle>
          <a:p>
            <a:pPr lvl="0"/>
            <a:r>
              <a:rPr lang="en-US"/>
              <a:t>Click</a:t>
            </a:r>
          </a:p>
        </p:txBody>
      </p:sp>
      <p:sp>
        <p:nvSpPr>
          <p:cNvPr id="60" name="Text Placeholder 4">
            <a:extLst>
              <a:ext uri="{FF2B5EF4-FFF2-40B4-BE49-F238E27FC236}">
                <a16:creationId xmlns:a16="http://schemas.microsoft.com/office/drawing/2014/main" id="{49EBC144-5BC0-4A00-A607-B723E19376A5}"/>
              </a:ext>
            </a:extLst>
          </p:cNvPr>
          <p:cNvSpPr>
            <a:spLocks noGrp="1"/>
          </p:cNvSpPr>
          <p:nvPr>
            <p:ph type="body" sz="quarter" idx="25"/>
          </p:nvPr>
        </p:nvSpPr>
        <p:spPr>
          <a:xfrm rot="16200000">
            <a:off x="158850" y="5131542"/>
            <a:ext cx="716805" cy="329742"/>
          </a:xfrm>
          <a:prstGeom prst="rect">
            <a:avLst/>
          </a:prstGeom>
        </p:spPr>
        <p:txBody>
          <a:bodyPr anchor="ctr">
            <a:normAutofit/>
          </a:bodyPr>
          <a:lstStyle>
            <a:lvl1pPr algn="ctr">
              <a:spcBef>
                <a:spcPts val="300"/>
              </a:spcBef>
              <a:buFont typeface="Arial" panose="020B0604020202020204" pitchFamily="34" charset="0"/>
              <a:buNone/>
              <a:defRPr sz="1000"/>
            </a:lvl1pPr>
          </a:lstStyle>
          <a:p>
            <a:pPr lvl="0"/>
            <a:r>
              <a:rPr lang="en-US"/>
              <a:t>Click</a:t>
            </a:r>
          </a:p>
        </p:txBody>
      </p:sp>
    </p:spTree>
    <p:extLst>
      <p:ext uri="{BB962C8B-B14F-4D97-AF65-F5344CB8AC3E}">
        <p14:creationId xmlns:p14="http://schemas.microsoft.com/office/powerpoint/2010/main" val="1401739354"/>
      </p:ext>
    </p:extLst>
  </p:cSld>
  <p:clrMapOvr>
    <a:masterClrMapping/>
  </p:clrMapOvr>
  <p:extLst>
    <p:ext uri="{DCECCB84-F9BA-43D5-87BE-67443E8EF086}">
      <p15:sldGuideLst xmlns:p15="http://schemas.microsoft.com/office/powerpoint/2012/main"/>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Agenda Slid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1621" y="1621"/>
          <a:ext cx="1619" cy="1619"/>
        </p:xfrm>
        <a:graphic>
          <a:graphicData uri="http://schemas.openxmlformats.org/presentationml/2006/ole">
            <mc:AlternateContent xmlns:mc="http://schemas.openxmlformats.org/markup-compatibility/2006">
              <mc:Choice xmlns:v="urn:schemas-microsoft-com:vml" Requires="v">
                <p:oleObj name="think-cell Slide" r:id="rId3" imgW="353" imgH="353" progId="TCLayout.ActiveDocument.1">
                  <p:embed/>
                </p:oleObj>
              </mc:Choice>
              <mc:Fallback>
                <p:oleObj name="think-cell Slide" r:id="rId3" imgW="353" imgH="353" progId="TCLayout.ActiveDocument.1">
                  <p:embed/>
                  <p:pic>
                    <p:nvPicPr>
                      <p:cNvPr id="3" name="Object 2" hidden="1"/>
                      <p:cNvPicPr/>
                      <p:nvPr/>
                    </p:nvPicPr>
                    <p:blipFill>
                      <a:blip r:embed="rId4"/>
                      <a:stretch>
                        <a:fillRect/>
                      </a:stretch>
                    </p:blipFill>
                    <p:spPr>
                      <a:xfrm>
                        <a:off x="1621" y="1621"/>
                        <a:ext cx="1619" cy="1619"/>
                      </a:xfrm>
                      <a:prstGeom prst="rect">
                        <a:avLst/>
                      </a:prstGeom>
                    </p:spPr>
                  </p:pic>
                </p:oleObj>
              </mc:Fallback>
            </mc:AlternateContent>
          </a:graphicData>
        </a:graphic>
      </p:graphicFrame>
      <p:sp>
        <p:nvSpPr>
          <p:cNvPr id="6" name="Title 1">
            <a:extLst>
              <a:ext uri="{FF2B5EF4-FFF2-40B4-BE49-F238E27FC236}">
                <a16:creationId xmlns:a16="http://schemas.microsoft.com/office/drawing/2014/main" id="{8CF2ED5A-F7FD-45FA-94D6-4EFE9F4965B8}"/>
              </a:ext>
            </a:extLst>
          </p:cNvPr>
          <p:cNvSpPr txBox="1">
            <a:spLocks/>
          </p:cNvSpPr>
          <p:nvPr userDrawn="1"/>
        </p:nvSpPr>
        <p:spPr>
          <a:xfrm>
            <a:off x="342900" y="235817"/>
            <a:ext cx="11544300" cy="380475"/>
          </a:xfrm>
          <a:prstGeom prst="rect">
            <a:avLst/>
          </a:prstGeom>
        </p:spPr>
        <p:txBody>
          <a:bodyPr vert="horz">
            <a:noAutofit/>
          </a:bodyPr>
          <a:lstStyle>
            <a:lvl1pPr algn="l" defTabSz="913526" rtl="0" eaLnBrk="1" fontAlgn="base" hangingPunct="1">
              <a:spcBef>
                <a:spcPct val="0"/>
              </a:spcBef>
              <a:spcAft>
                <a:spcPct val="0"/>
              </a:spcAft>
              <a:tabLst>
                <a:tab pos="275353" algn="l"/>
              </a:tabLst>
              <a:defRPr lang="x-none" sz="2100" b="0" i="0" baseline="0">
                <a:solidFill>
                  <a:schemeClr val="tx2"/>
                </a:solidFill>
                <a:latin typeface="DIN Pro" charset="0"/>
                <a:ea typeface="DIN Pro" charset="0"/>
                <a:cs typeface="DIN Pro" charset="0"/>
              </a:defRPr>
            </a:lvl1pPr>
            <a:lvl2pPr algn="l" defTabSz="913526" rtl="0" eaLnBrk="1" fontAlgn="base" hangingPunct="1">
              <a:spcBef>
                <a:spcPct val="0"/>
              </a:spcBef>
              <a:spcAft>
                <a:spcPct val="0"/>
              </a:spcAft>
              <a:defRPr lang="x-none" sz="1939" b="1">
                <a:solidFill>
                  <a:schemeClr val="tx2"/>
                </a:solidFill>
                <a:latin typeface="Arial" charset="0"/>
              </a:defRPr>
            </a:lvl2pPr>
            <a:lvl3pPr algn="l" defTabSz="913526" rtl="0" eaLnBrk="1" fontAlgn="base" hangingPunct="1">
              <a:spcBef>
                <a:spcPct val="0"/>
              </a:spcBef>
              <a:spcAft>
                <a:spcPct val="0"/>
              </a:spcAft>
              <a:defRPr lang="x-none" sz="1939" b="1">
                <a:solidFill>
                  <a:schemeClr val="tx2"/>
                </a:solidFill>
                <a:latin typeface="Arial" charset="0"/>
              </a:defRPr>
            </a:lvl3pPr>
            <a:lvl4pPr algn="l" defTabSz="913526" rtl="0" eaLnBrk="1" fontAlgn="base" hangingPunct="1">
              <a:spcBef>
                <a:spcPct val="0"/>
              </a:spcBef>
              <a:spcAft>
                <a:spcPct val="0"/>
              </a:spcAft>
              <a:defRPr lang="x-none" sz="1939" b="1">
                <a:solidFill>
                  <a:schemeClr val="tx2"/>
                </a:solidFill>
                <a:latin typeface="Arial" charset="0"/>
              </a:defRPr>
            </a:lvl4pPr>
            <a:lvl5pPr algn="l" defTabSz="913526" rtl="0" eaLnBrk="1" fontAlgn="base" hangingPunct="1">
              <a:spcBef>
                <a:spcPct val="0"/>
              </a:spcBef>
              <a:spcAft>
                <a:spcPct val="0"/>
              </a:spcAft>
              <a:defRPr lang="x-none" sz="1939" b="1">
                <a:solidFill>
                  <a:schemeClr val="tx2"/>
                </a:solidFill>
                <a:latin typeface="Arial" charset="0"/>
              </a:defRPr>
            </a:lvl5pPr>
            <a:lvl6pPr marL="466481" algn="l" defTabSz="913526" rtl="0" eaLnBrk="1" fontAlgn="base" hangingPunct="1">
              <a:spcBef>
                <a:spcPct val="0"/>
              </a:spcBef>
              <a:spcAft>
                <a:spcPct val="0"/>
              </a:spcAft>
              <a:defRPr lang="x-none" sz="1939" b="1">
                <a:solidFill>
                  <a:schemeClr val="tx2"/>
                </a:solidFill>
                <a:latin typeface="Arial" charset="0"/>
              </a:defRPr>
            </a:lvl6pPr>
            <a:lvl7pPr marL="932962" algn="l" defTabSz="913526" rtl="0" eaLnBrk="1" fontAlgn="base" hangingPunct="1">
              <a:spcBef>
                <a:spcPct val="0"/>
              </a:spcBef>
              <a:spcAft>
                <a:spcPct val="0"/>
              </a:spcAft>
              <a:defRPr lang="x-none" sz="1939" b="1">
                <a:solidFill>
                  <a:schemeClr val="tx2"/>
                </a:solidFill>
                <a:latin typeface="Arial" charset="0"/>
              </a:defRPr>
            </a:lvl7pPr>
            <a:lvl8pPr marL="1399443" algn="l" defTabSz="913526" rtl="0" eaLnBrk="1" fontAlgn="base" hangingPunct="1">
              <a:spcBef>
                <a:spcPct val="0"/>
              </a:spcBef>
              <a:spcAft>
                <a:spcPct val="0"/>
              </a:spcAft>
              <a:defRPr lang="x-none" sz="1939" b="1">
                <a:solidFill>
                  <a:schemeClr val="tx2"/>
                </a:solidFill>
                <a:latin typeface="Arial" charset="0"/>
              </a:defRPr>
            </a:lvl8pPr>
            <a:lvl9pPr marL="1865925" algn="l" defTabSz="913526" rtl="0" eaLnBrk="1" fontAlgn="base" hangingPunct="1">
              <a:spcBef>
                <a:spcPct val="0"/>
              </a:spcBef>
              <a:spcAft>
                <a:spcPct val="0"/>
              </a:spcAft>
              <a:defRPr lang="x-none" sz="1939" b="1">
                <a:solidFill>
                  <a:schemeClr val="tx2"/>
                </a:solidFill>
                <a:latin typeface="Arial" charset="0"/>
              </a:defRPr>
            </a:lvl9pPr>
          </a:lstStyle>
          <a:p>
            <a:r>
              <a:rPr lang="en-US" sz="1800" kern="0">
                <a:latin typeface="+mn-lt"/>
              </a:rPr>
              <a:t>Agenda</a:t>
            </a:r>
          </a:p>
        </p:txBody>
      </p:sp>
      <p:pic>
        <p:nvPicPr>
          <p:cNvPr id="5" name="Picture 4" descr="A white sports car&#10;&#10;Description automatically generated with medium confidence">
            <a:extLst>
              <a:ext uri="{FF2B5EF4-FFF2-40B4-BE49-F238E27FC236}">
                <a16:creationId xmlns:a16="http://schemas.microsoft.com/office/drawing/2014/main" id="{3ACE2337-B096-490D-A3AD-B01A32B9F31C}"/>
              </a:ext>
            </a:extLst>
          </p:cNvPr>
          <p:cNvPicPr>
            <a:picLocks noChangeAspect="1"/>
          </p:cNvPicPr>
          <p:nvPr userDrawn="1"/>
        </p:nvPicPr>
        <p:blipFill rotWithShape="1">
          <a:blip r:embed="rId5" cstate="print">
            <a:extLst>
              <a:ext uri="{BEBA8EAE-BF5A-486C-A8C5-ECC9F3942E4B}">
                <a14:imgProps xmlns:a14="http://schemas.microsoft.com/office/drawing/2010/main">
                  <a14:imgLayer r:embed="rId6">
                    <a14:imgEffect>
                      <a14:saturation sat="66000"/>
                    </a14:imgEffect>
                    <a14:imgEffect>
                      <a14:brightnessContrast bright="20000"/>
                    </a14:imgEffect>
                  </a14:imgLayer>
                </a14:imgProps>
              </a:ext>
              <a:ext uri="{28A0092B-C50C-407E-A947-70E740481C1C}">
                <a14:useLocalDpi xmlns:a14="http://schemas.microsoft.com/office/drawing/2010/main" val="0"/>
              </a:ext>
            </a:extLst>
          </a:blip>
          <a:srcRect/>
          <a:stretch/>
        </p:blipFill>
        <p:spPr>
          <a:xfrm>
            <a:off x="7801629" y="-13200"/>
            <a:ext cx="4390372" cy="6871199"/>
          </a:xfrm>
          <a:prstGeom prst="rect">
            <a:avLst/>
          </a:prstGeom>
        </p:spPr>
      </p:pic>
      <p:sp>
        <p:nvSpPr>
          <p:cNvPr id="4" name="Text Placeholder 3">
            <a:extLst>
              <a:ext uri="{FF2B5EF4-FFF2-40B4-BE49-F238E27FC236}">
                <a16:creationId xmlns:a16="http://schemas.microsoft.com/office/drawing/2014/main" id="{0FBE4E8F-226E-47CF-BFE4-815DF405203E}"/>
              </a:ext>
            </a:extLst>
          </p:cNvPr>
          <p:cNvSpPr>
            <a:spLocks noGrp="1"/>
          </p:cNvSpPr>
          <p:nvPr>
            <p:ph type="body" sz="quarter" idx="10" hasCustomPrompt="1"/>
          </p:nvPr>
        </p:nvSpPr>
        <p:spPr>
          <a:xfrm>
            <a:off x="342900" y="1219200"/>
            <a:ext cx="3905250" cy="2854325"/>
          </a:xfrm>
          <a:prstGeom prst="rect">
            <a:avLst/>
          </a:prstGeom>
        </p:spPr>
        <p:txBody>
          <a:bodyPr/>
          <a:lstStyle>
            <a:lvl1pPr marL="341313" indent="-341313">
              <a:lnSpc>
                <a:spcPct val="150000"/>
              </a:lnSpc>
              <a:buFont typeface="Wingdings" panose="05000000000000000000" pitchFamily="2" charset="2"/>
              <a:buChar char="§"/>
              <a:defRPr/>
            </a:lvl1pPr>
          </a:lstStyle>
          <a:p>
            <a:pPr lvl="0"/>
            <a:r>
              <a:rPr lang="en-US"/>
              <a:t>Agenda Points</a:t>
            </a:r>
          </a:p>
        </p:txBody>
      </p:sp>
      <p:pic>
        <p:nvPicPr>
          <p:cNvPr id="7" name="Picture 6" descr="A close up of a car dashboard&#10;&#10;Description automatically generated with medium confidence">
            <a:extLst>
              <a:ext uri="{FF2B5EF4-FFF2-40B4-BE49-F238E27FC236}">
                <a16:creationId xmlns:a16="http://schemas.microsoft.com/office/drawing/2014/main" id="{B4557813-EE1C-41EC-A96B-84732C15087A}"/>
              </a:ext>
            </a:extLst>
          </p:cNvPr>
          <p:cNvPicPr>
            <a:picLocks noChangeAspect="1"/>
          </p:cNvPicPr>
          <p:nvPr userDrawn="1"/>
        </p:nvPicPr>
        <p:blipFill rotWithShape="1">
          <a:blip r:embed="rId7">
            <a:extLst>
              <a:ext uri="{BEBA8EAE-BF5A-486C-A8C5-ECC9F3942E4B}">
                <a14:imgProps xmlns:a14="http://schemas.microsoft.com/office/drawing/2010/main">
                  <a14:imgLayer r:embed="rId8">
                    <a14:imgEffect>
                      <a14:saturation sat="66000"/>
                    </a14:imgEffect>
                  </a14:imgLayer>
                </a14:imgProps>
              </a:ext>
              <a:ext uri="{28A0092B-C50C-407E-A947-70E740481C1C}">
                <a14:useLocalDpi xmlns:a14="http://schemas.microsoft.com/office/drawing/2010/main" val="0"/>
              </a:ext>
            </a:extLst>
          </a:blip>
          <a:srcRect l="43709" r="21439"/>
          <a:stretch/>
        </p:blipFill>
        <p:spPr>
          <a:xfrm>
            <a:off x="7801628" y="-16998"/>
            <a:ext cx="4390372" cy="6879616"/>
          </a:xfrm>
          <a:prstGeom prst="rect">
            <a:avLst/>
          </a:prstGeom>
        </p:spPr>
      </p:pic>
    </p:spTree>
    <p:extLst>
      <p:ext uri="{BB962C8B-B14F-4D97-AF65-F5344CB8AC3E}">
        <p14:creationId xmlns:p14="http://schemas.microsoft.com/office/powerpoint/2010/main" val="3290060425"/>
      </p:ext>
    </p:extLst>
  </p:cSld>
  <p:clrMapOvr>
    <a:masterClrMapping/>
  </p:clrMapOvr>
  <p:extLst>
    <p:ext uri="{DCECCB84-F9BA-43D5-87BE-67443E8EF086}">
      <p15:sldGuideLst xmlns:p15="http://schemas.microsoft.com/office/powerpoint/2012/main"/>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1621" y="1621"/>
          <a:ext cx="1619" cy="1619"/>
        </p:xfrm>
        <a:graphic>
          <a:graphicData uri="http://schemas.openxmlformats.org/presentationml/2006/ole">
            <mc:AlternateContent xmlns:mc="http://schemas.openxmlformats.org/markup-compatibility/2006">
              <mc:Choice xmlns:v="urn:schemas-microsoft-com:vml" Requires="v">
                <p:oleObj name="think-cell Slide" r:id="rId3" imgW="353" imgH="353" progId="TCLayout.ActiveDocument.1">
                  <p:embed/>
                </p:oleObj>
              </mc:Choice>
              <mc:Fallback>
                <p:oleObj name="think-cell Slide" r:id="rId3" imgW="353" imgH="353" progId="TCLayout.ActiveDocument.1">
                  <p:embed/>
                  <p:pic>
                    <p:nvPicPr>
                      <p:cNvPr id="3" name="Object 2" hidden="1"/>
                      <p:cNvPicPr/>
                      <p:nvPr/>
                    </p:nvPicPr>
                    <p:blipFill>
                      <a:blip r:embed="rId4"/>
                      <a:stretch>
                        <a:fillRect/>
                      </a:stretch>
                    </p:blipFill>
                    <p:spPr>
                      <a:xfrm>
                        <a:off x="1621" y="1621"/>
                        <a:ext cx="1619" cy="1619"/>
                      </a:xfrm>
                      <a:prstGeom prst="rect">
                        <a:avLst/>
                      </a:prstGeom>
                    </p:spPr>
                  </p:pic>
                </p:oleObj>
              </mc:Fallback>
            </mc:AlternateContent>
          </a:graphicData>
        </a:graphic>
      </p:graphicFrame>
      <p:sp>
        <p:nvSpPr>
          <p:cNvPr id="5" name="doc id"/>
          <p:cNvSpPr>
            <a:spLocks noChangeArrowheads="1"/>
          </p:cNvSpPr>
          <p:nvPr userDrawn="1"/>
        </p:nvSpPr>
        <p:spPr bwMode="auto">
          <a:xfrm>
            <a:off x="10995479" y="51834"/>
            <a:ext cx="894152" cy="1247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p>
            <a:pPr algn="r" defTabSz="913526"/>
            <a:endParaRPr lang="x-none" sz="816" baseline="0">
              <a:solidFill>
                <a:srgbClr val="808080"/>
              </a:solidFill>
              <a:latin typeface="+mn-lt"/>
              <a:ea typeface="+mn-ea"/>
            </a:endParaRPr>
          </a:p>
        </p:txBody>
      </p:sp>
      <p:pic>
        <p:nvPicPr>
          <p:cNvPr id="6" name="Picture 5">
            <a:extLst>
              <a:ext uri="{FF2B5EF4-FFF2-40B4-BE49-F238E27FC236}">
                <a16:creationId xmlns:a16="http://schemas.microsoft.com/office/drawing/2014/main" id="{893F2933-666F-4F40-930A-0CDDE4F9BFA0}"/>
              </a:ext>
            </a:extLst>
          </p:cNvPr>
          <p:cNvPicPr>
            <a:picLocks noChangeAspect="1"/>
          </p:cNvPicPr>
          <p:nvPr userDrawn="1"/>
        </p:nvPicPr>
        <p:blipFill rotWithShape="1">
          <a:blip r:embed="rId5" cstate="email">
            <a:extLst>
              <a:ext uri="{28A0092B-C50C-407E-A947-70E740481C1C}">
                <a14:useLocalDpi xmlns:a14="http://schemas.microsoft.com/office/drawing/2010/main"/>
              </a:ext>
            </a:extLst>
          </a:blip>
          <a:srcRect r="73310"/>
          <a:stretch/>
        </p:blipFill>
        <p:spPr>
          <a:xfrm>
            <a:off x="5169810" y="2520323"/>
            <a:ext cx="1852380" cy="1398202"/>
          </a:xfrm>
          <a:prstGeom prst="rect">
            <a:avLst/>
          </a:prstGeom>
        </p:spPr>
      </p:pic>
    </p:spTree>
    <p:extLst>
      <p:ext uri="{BB962C8B-B14F-4D97-AF65-F5344CB8AC3E}">
        <p14:creationId xmlns:p14="http://schemas.microsoft.com/office/powerpoint/2010/main" val="2275653249"/>
      </p:ext>
    </p:extLst>
  </p:cSld>
  <p:clrMapOvr>
    <a:masterClrMapping/>
  </p:clrMapOvr>
  <p:extLst>
    <p:ext uri="{DCECCB84-F9BA-43D5-87BE-67443E8EF086}">
      <p15:sldGuideLst xmlns:p15="http://schemas.microsoft.com/office/powerpoint/2012/main"/>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000" b="1" i="0">
                <a:solidFill>
                  <a:srgbClr val="005BAA"/>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sz="1000" b="1" i="0">
                <a:solidFill>
                  <a:schemeClr val="tx1"/>
                </a:solidFill>
                <a:latin typeface="Arial"/>
                <a:cs typeface="Arial"/>
              </a:defRPr>
            </a:lvl1pPr>
          </a:lstStyle>
          <a:p>
            <a:endParaRPr/>
          </a:p>
        </p:txBody>
      </p:sp>
      <p:sp>
        <p:nvSpPr>
          <p:cNvPr id="4" name="Holder 4"/>
          <p:cNvSpPr>
            <a:spLocks noGrp="1"/>
          </p:cNvSpPr>
          <p:nvPr>
            <p:ph type="ftr" sz="quarter" idx="5"/>
          </p:nvPr>
        </p:nvSpPr>
        <p:spPr/>
        <p:txBody>
          <a:bodyPr lIns="0" tIns="0" rIns="0" bIns="0"/>
          <a:lstStyle>
            <a:lvl1pPr>
              <a:defRPr sz="800" b="0" i="0">
                <a:solidFill>
                  <a:schemeClr val="bg1"/>
                </a:solidFill>
                <a:latin typeface="Calibri"/>
                <a:cs typeface="Calibri"/>
              </a:defRPr>
            </a:lvl1pPr>
          </a:lstStyle>
          <a:p>
            <a:pPr marL="12700">
              <a:lnSpc>
                <a:spcPts val="869"/>
              </a:lnSpc>
            </a:pPr>
            <a:r>
              <a:t>Automotive</a:t>
            </a:r>
            <a:r>
              <a:rPr spc="40"/>
              <a:t> </a:t>
            </a:r>
            <a:r>
              <a:rPr spc="-10"/>
              <a:t>Division</a:t>
            </a: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09/11/2025</a:t>
            </a:fld>
            <a:endParaRPr lang="en-US"/>
          </a:p>
        </p:txBody>
      </p:sp>
      <p:sp>
        <p:nvSpPr>
          <p:cNvPr id="6" name="Holder 6"/>
          <p:cNvSpPr>
            <a:spLocks noGrp="1"/>
          </p:cNvSpPr>
          <p:nvPr>
            <p:ph type="sldNum" sz="quarter" idx="7"/>
          </p:nvPr>
        </p:nvSpPr>
        <p:spPr/>
        <p:txBody>
          <a:bodyPr lIns="0" tIns="0" rIns="0" bIns="0"/>
          <a:lstStyle>
            <a:lvl1pPr>
              <a:defRPr sz="800" b="0" i="0">
                <a:solidFill>
                  <a:schemeClr val="bg1"/>
                </a:solidFill>
                <a:latin typeface="Arial"/>
                <a:cs typeface="Arial"/>
              </a:defRPr>
            </a:lvl1pPr>
          </a:lstStyle>
          <a:p>
            <a:pPr marL="95885">
              <a:lnSpc>
                <a:spcPct val="100000"/>
              </a:lnSpc>
              <a:spcBef>
                <a:spcPts val="35"/>
              </a:spcBef>
            </a:pPr>
            <a:fld id="{81D60167-4931-47E6-BA6A-407CBD079E47}" type="slidenum">
              <a:rPr spc="-25" dirty="0"/>
              <a:t>‹#›</a:t>
            </a:fld>
            <a:endParaRPr spc="-25"/>
          </a:p>
        </p:txBody>
      </p:sp>
    </p:spTree>
    <p:extLst>
      <p:ext uri="{BB962C8B-B14F-4D97-AF65-F5344CB8AC3E}">
        <p14:creationId xmlns:p14="http://schemas.microsoft.com/office/powerpoint/2010/main" val="4201830519"/>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cSld name="2_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1621" y="1621"/>
          <a:ext cx="1619" cy="1619"/>
        </p:xfrm>
        <a:graphic>
          <a:graphicData uri="http://schemas.openxmlformats.org/presentationml/2006/ole">
            <mc:AlternateContent xmlns:mc="http://schemas.openxmlformats.org/markup-compatibility/2006">
              <mc:Choice xmlns:v="urn:schemas-microsoft-com:vml" Requires="v">
                <p:oleObj name="think-cell Slide" r:id="rId3" imgW="353" imgH="353" progId="TCLayout.ActiveDocument.1">
                  <p:embed/>
                </p:oleObj>
              </mc:Choice>
              <mc:Fallback>
                <p:oleObj name="think-cell Slide" r:id="rId3" imgW="353" imgH="353" progId="TCLayout.ActiveDocument.1">
                  <p:embed/>
                  <p:pic>
                    <p:nvPicPr>
                      <p:cNvPr id="3" name="Object 2" hidden="1"/>
                      <p:cNvPicPr/>
                      <p:nvPr/>
                    </p:nvPicPr>
                    <p:blipFill>
                      <a:blip r:embed="rId4"/>
                      <a:stretch>
                        <a:fillRect/>
                      </a:stretch>
                    </p:blipFill>
                    <p:spPr>
                      <a:xfrm>
                        <a:off x="1621" y="1621"/>
                        <a:ext cx="1619" cy="1619"/>
                      </a:xfrm>
                      <a:prstGeom prst="rect">
                        <a:avLst/>
                      </a:prstGeom>
                    </p:spPr>
                  </p:pic>
                </p:oleObj>
              </mc:Fallback>
            </mc:AlternateContent>
          </a:graphicData>
        </a:graphic>
      </p:graphicFrame>
      <p:sp>
        <p:nvSpPr>
          <p:cNvPr id="2" name="Title 1"/>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1104189411"/>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C19D3F1-DAC9-479D-AED8-BC00425C8E12}" type="datetimeFigureOut">
              <a:rPr lang="en-US" smtClean="0"/>
              <a:t>09/11/2025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529D752-E42A-4419-8B43-46EBF34C0E4E}" type="slidenum">
              <a:rPr lang="en-US" smtClean="0"/>
              <a:t>‹#›</a:t>
            </a:fld>
            <a:endParaRPr lang="en-US"/>
          </a:p>
        </p:txBody>
      </p:sp>
    </p:spTree>
    <p:extLst>
      <p:ext uri="{BB962C8B-B14F-4D97-AF65-F5344CB8AC3E}">
        <p14:creationId xmlns:p14="http://schemas.microsoft.com/office/powerpoint/2010/main" val="288235876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Title Slide with Logo">
    <p:spTree>
      <p:nvGrpSpPr>
        <p:cNvPr id="1" name=""/>
        <p:cNvGrpSpPr/>
        <p:nvPr/>
      </p:nvGrpSpPr>
      <p:grpSpPr>
        <a:xfrm>
          <a:off x="0" y="0"/>
          <a:ext cx="0" cy="0"/>
          <a:chOff x="0" y="0"/>
          <a:chExt cx="0" cy="0"/>
        </a:xfrm>
      </p:grpSpPr>
      <p:sp>
        <p:nvSpPr>
          <p:cNvPr id="3" name="Прямоугольник 2">
            <a:extLst>
              <a:ext uri="{FF2B5EF4-FFF2-40B4-BE49-F238E27FC236}">
                <a16:creationId xmlns:a16="http://schemas.microsoft.com/office/drawing/2014/main" id="{7899954E-D83C-4E03-A51E-E9EFC4CB52C8}"/>
              </a:ext>
            </a:extLst>
          </p:cNvPr>
          <p:cNvSpPr/>
          <p:nvPr userDrawn="1"/>
        </p:nvSpPr>
        <p:spPr>
          <a:xfrm>
            <a:off x="0" y="0"/>
            <a:ext cx="12192000" cy="6858000"/>
          </a:xfrm>
          <a:prstGeom prst="rect">
            <a:avLst/>
          </a:prstGeom>
          <a:blipFill>
            <a:blip r:embed="rId2"/>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noProof="0"/>
          </a:p>
        </p:txBody>
      </p:sp>
      <p:sp>
        <p:nvSpPr>
          <p:cNvPr id="4" name="Прямоугольник 3">
            <a:extLst>
              <a:ext uri="{FF2B5EF4-FFF2-40B4-BE49-F238E27FC236}">
                <a16:creationId xmlns:a16="http://schemas.microsoft.com/office/drawing/2014/main" id="{15FAA74F-DE92-4414-B0C7-466184CBCC99}"/>
              </a:ext>
            </a:extLst>
          </p:cNvPr>
          <p:cNvSpPr/>
          <p:nvPr userDrawn="1"/>
        </p:nvSpPr>
        <p:spPr>
          <a:xfrm>
            <a:off x="4093464" y="404813"/>
            <a:ext cx="4005072" cy="171281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noProof="0"/>
          </a:p>
        </p:txBody>
      </p:sp>
      <p:sp>
        <p:nvSpPr>
          <p:cNvPr id="6" name="Slide Number Placeholder 5">
            <a:extLst>
              <a:ext uri="{FF2B5EF4-FFF2-40B4-BE49-F238E27FC236}">
                <a16:creationId xmlns:a16="http://schemas.microsoft.com/office/drawing/2014/main" id="{ECEEB3FF-7F57-482E-BA1B-44AD9E95F077}"/>
              </a:ext>
            </a:extLst>
          </p:cNvPr>
          <p:cNvSpPr>
            <a:spLocks noGrp="1"/>
          </p:cNvSpPr>
          <p:nvPr>
            <p:ph type="sldNum" sz="quarter" idx="12"/>
          </p:nvPr>
        </p:nvSpPr>
        <p:spPr>
          <a:xfrm>
            <a:off x="8610601" y="6356352"/>
            <a:ext cx="2743200" cy="365125"/>
          </a:xfrm>
          <a:prstGeom prst="rect">
            <a:avLst/>
          </a:prstGeom>
        </p:spPr>
        <p:txBody>
          <a:bodyPr/>
          <a:lstStyle/>
          <a:p>
            <a:fld id="{D9BB3731-526F-4638-85F8-715D717FFC12}" type="slidenum">
              <a:rPr lang="en-US" noProof="0" smtClean="0"/>
              <a:t>‹#›</a:t>
            </a:fld>
            <a:endParaRPr lang="en-US" noProof="0"/>
          </a:p>
        </p:txBody>
      </p:sp>
      <p:sp>
        <p:nvSpPr>
          <p:cNvPr id="11" name="Text Placeholder 9">
            <a:extLst>
              <a:ext uri="{FF2B5EF4-FFF2-40B4-BE49-F238E27FC236}">
                <a16:creationId xmlns:a16="http://schemas.microsoft.com/office/drawing/2014/main" id="{D9D4896A-B348-4A66-B8A4-5E68BBCC49E4}"/>
              </a:ext>
            </a:extLst>
          </p:cNvPr>
          <p:cNvSpPr>
            <a:spLocks noGrp="1"/>
          </p:cNvSpPr>
          <p:nvPr>
            <p:ph type="body" sz="quarter" idx="15" hasCustomPrompt="1"/>
          </p:nvPr>
        </p:nvSpPr>
        <p:spPr>
          <a:xfrm>
            <a:off x="4093465" y="5296344"/>
            <a:ext cx="4005072" cy="1561657"/>
          </a:xfrm>
          <a:prstGeom prst="rect">
            <a:avLst/>
          </a:prstGeom>
          <a:solidFill>
            <a:schemeClr val="tx1"/>
          </a:solidFill>
        </p:spPr>
        <p:txBody>
          <a:bodyPr tIns="90000" bIns="90000" anchor="ctr" anchorCtr="0">
            <a:noAutofit/>
          </a:bodyPr>
          <a:lstStyle>
            <a:lvl1pPr marL="0" indent="0" algn="ctr">
              <a:spcBef>
                <a:spcPts val="488"/>
              </a:spcBef>
              <a:buNone/>
              <a:defRPr sz="2275" i="0">
                <a:solidFill>
                  <a:schemeClr val="bg1"/>
                </a:solidFill>
              </a:defRPr>
            </a:lvl1pPr>
            <a:lvl2pPr marL="371475" indent="0" algn="ctr">
              <a:buNone/>
              <a:defRPr sz="2275">
                <a:solidFill>
                  <a:schemeClr val="bg1"/>
                </a:solidFill>
              </a:defRPr>
            </a:lvl2pPr>
            <a:lvl3pPr marL="742950" indent="0" algn="ctr">
              <a:buNone/>
              <a:defRPr sz="2275">
                <a:solidFill>
                  <a:schemeClr val="bg1"/>
                </a:solidFill>
              </a:defRPr>
            </a:lvl3pPr>
            <a:lvl4pPr marL="1114425" indent="0" algn="ctr">
              <a:buNone/>
              <a:defRPr sz="2275">
                <a:solidFill>
                  <a:schemeClr val="bg1"/>
                </a:solidFill>
              </a:defRPr>
            </a:lvl4pPr>
            <a:lvl5pPr marL="1485900" indent="0" algn="ctr">
              <a:buNone/>
              <a:defRPr sz="2275">
                <a:solidFill>
                  <a:schemeClr val="bg1"/>
                </a:solidFill>
              </a:defRPr>
            </a:lvl5pPr>
          </a:lstStyle>
          <a:p>
            <a:pPr lvl="0"/>
            <a:r>
              <a:rPr lang="en-US" noProof="0"/>
              <a:t>Edit Master</a:t>
            </a:r>
            <a:br>
              <a:rPr lang="en-US" noProof="0"/>
            </a:br>
            <a:r>
              <a:rPr lang="en-US" noProof="0"/>
              <a:t>text styles</a:t>
            </a:r>
          </a:p>
        </p:txBody>
      </p:sp>
      <p:sp>
        <p:nvSpPr>
          <p:cNvPr id="12" name="Title 1">
            <a:extLst>
              <a:ext uri="{FF2B5EF4-FFF2-40B4-BE49-F238E27FC236}">
                <a16:creationId xmlns:a16="http://schemas.microsoft.com/office/drawing/2014/main" id="{0824308D-CE80-4FF7-81BB-AFBECF7EA2C0}"/>
              </a:ext>
            </a:extLst>
          </p:cNvPr>
          <p:cNvSpPr>
            <a:spLocks noGrp="1"/>
          </p:cNvSpPr>
          <p:nvPr>
            <p:ph type="title" hasCustomPrompt="1"/>
          </p:nvPr>
        </p:nvSpPr>
        <p:spPr>
          <a:xfrm>
            <a:off x="4093465" y="2117623"/>
            <a:ext cx="4005072" cy="2977551"/>
          </a:xfrm>
          <a:prstGeom prst="rect">
            <a:avLst/>
          </a:prstGeom>
          <a:solidFill>
            <a:schemeClr val="tx1"/>
          </a:solidFill>
        </p:spPr>
        <p:txBody>
          <a:bodyPr tIns="72000" bIns="216000" anchor="b">
            <a:normAutofit/>
          </a:bodyPr>
          <a:lstStyle>
            <a:lvl1pPr algn="ctr">
              <a:lnSpc>
                <a:spcPct val="85000"/>
              </a:lnSpc>
              <a:defRPr lang="ru-RU" sz="4875" b="1" kern="1200" dirty="0">
                <a:solidFill>
                  <a:schemeClr val="bg2"/>
                </a:solidFill>
                <a:latin typeface="+mj-lt"/>
                <a:ea typeface="+mn-ea"/>
                <a:cs typeface="+mn-cs"/>
              </a:defRPr>
            </a:lvl1pPr>
          </a:lstStyle>
          <a:p>
            <a:r>
              <a:rPr lang="en-US" noProof="0"/>
              <a:t>CLICK TO EDIT TITLE</a:t>
            </a:r>
          </a:p>
        </p:txBody>
      </p:sp>
      <p:sp>
        <p:nvSpPr>
          <p:cNvPr id="14" name="Picture Placeholder 13">
            <a:extLst>
              <a:ext uri="{FF2B5EF4-FFF2-40B4-BE49-F238E27FC236}">
                <a16:creationId xmlns:a16="http://schemas.microsoft.com/office/drawing/2014/main" id="{2E46EE0C-8420-4BA8-9E2D-0780DB1E6509}"/>
              </a:ext>
            </a:extLst>
          </p:cNvPr>
          <p:cNvSpPr>
            <a:spLocks noGrp="1"/>
          </p:cNvSpPr>
          <p:nvPr>
            <p:ph type="pic" sz="quarter" idx="16"/>
          </p:nvPr>
        </p:nvSpPr>
        <p:spPr>
          <a:xfrm>
            <a:off x="4930141" y="953857"/>
            <a:ext cx="2331721" cy="539496"/>
          </a:xfrm>
          <a:prstGeom prst="rect">
            <a:avLst/>
          </a:prstGeom>
          <a:ln>
            <a:noFill/>
          </a:ln>
        </p:spPr>
        <p:txBody>
          <a:bodyPr anchor="ctr" anchorCtr="0">
            <a:noAutofit/>
          </a:bodyPr>
          <a:lstStyle>
            <a:lvl1pPr marL="0" indent="0" algn="ctr">
              <a:buNone/>
              <a:defRPr sz="1138">
                <a:solidFill>
                  <a:schemeClr val="bg1"/>
                </a:solidFill>
              </a:defRPr>
            </a:lvl1pPr>
          </a:lstStyle>
          <a:p>
            <a:r>
              <a:rPr lang="en-US" noProof="0"/>
              <a:t>Click icon to add picture</a:t>
            </a:r>
          </a:p>
        </p:txBody>
      </p:sp>
      <p:sp>
        <p:nvSpPr>
          <p:cNvPr id="10" name="Rectangle 6" descr="Rectangle shape">
            <a:extLst>
              <a:ext uri="{FF2B5EF4-FFF2-40B4-BE49-F238E27FC236}">
                <a16:creationId xmlns:a16="http://schemas.microsoft.com/office/drawing/2014/main" id="{0A900D34-4B01-4389-9CFF-FFCB0CF7A3CC}"/>
              </a:ext>
            </a:extLst>
          </p:cNvPr>
          <p:cNvSpPr/>
          <p:nvPr userDrawn="1"/>
        </p:nvSpPr>
        <p:spPr>
          <a:xfrm>
            <a:off x="4922520" y="1916455"/>
            <a:ext cx="7269481"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noProof="0"/>
          </a:p>
        </p:txBody>
      </p:sp>
      <p:sp>
        <p:nvSpPr>
          <p:cNvPr id="15" name="Прямоугольник 14">
            <a:extLst>
              <a:ext uri="{FF2B5EF4-FFF2-40B4-BE49-F238E27FC236}">
                <a16:creationId xmlns:a16="http://schemas.microsoft.com/office/drawing/2014/main" id="{18865235-7FA6-4F58-B90E-4404EAE577DF}"/>
              </a:ext>
            </a:extLst>
          </p:cNvPr>
          <p:cNvSpPr/>
          <p:nvPr userDrawn="1"/>
        </p:nvSpPr>
        <p:spPr>
          <a:xfrm>
            <a:off x="4093464" y="5095174"/>
            <a:ext cx="4005072" cy="22403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noProof="0"/>
          </a:p>
        </p:txBody>
      </p:sp>
      <p:sp>
        <p:nvSpPr>
          <p:cNvPr id="9" name="Rectangle 5" descr="Rectangle shape">
            <a:extLst>
              <a:ext uri="{FF2B5EF4-FFF2-40B4-BE49-F238E27FC236}">
                <a16:creationId xmlns:a16="http://schemas.microsoft.com/office/drawing/2014/main" id="{72ED261F-FABA-4D73-8360-A897A6082FA6}"/>
              </a:ext>
            </a:extLst>
          </p:cNvPr>
          <p:cNvSpPr/>
          <p:nvPr userDrawn="1"/>
        </p:nvSpPr>
        <p:spPr>
          <a:xfrm>
            <a:off x="-1" y="5095175"/>
            <a:ext cx="7269481"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noProof="0"/>
          </a:p>
        </p:txBody>
      </p:sp>
    </p:spTree>
    <p:extLst>
      <p:ext uri="{BB962C8B-B14F-4D97-AF65-F5344CB8AC3E}">
        <p14:creationId xmlns:p14="http://schemas.microsoft.com/office/powerpoint/2010/main" val="491969919"/>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Three Blocks Content Layou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21790C1-778D-449B-9C8D-C9FC1B327D01}"/>
              </a:ext>
            </a:extLst>
          </p:cNvPr>
          <p:cNvSpPr>
            <a:spLocks noGrp="1"/>
          </p:cNvSpPr>
          <p:nvPr>
            <p:ph type="dt" sz="half" idx="10"/>
          </p:nvPr>
        </p:nvSpPr>
        <p:spPr>
          <a:xfrm>
            <a:off x="838201" y="6356352"/>
            <a:ext cx="2743200" cy="365125"/>
          </a:xfrm>
          <a:prstGeom prst="rect">
            <a:avLst/>
          </a:prstGeom>
        </p:spPr>
        <p:txBody>
          <a:bodyPr/>
          <a:lstStyle/>
          <a:p>
            <a:r>
              <a:rPr lang="en-US" noProof="0"/>
              <a:t>MM.DD.20XX</a:t>
            </a:r>
          </a:p>
        </p:txBody>
      </p:sp>
      <p:sp>
        <p:nvSpPr>
          <p:cNvPr id="4" name="Footer Placeholder 3">
            <a:extLst>
              <a:ext uri="{FF2B5EF4-FFF2-40B4-BE49-F238E27FC236}">
                <a16:creationId xmlns:a16="http://schemas.microsoft.com/office/drawing/2014/main" id="{FFFF8FD5-F70C-4F63-B90E-47DD23FC01C3}"/>
              </a:ext>
            </a:extLst>
          </p:cNvPr>
          <p:cNvSpPr>
            <a:spLocks noGrp="1"/>
          </p:cNvSpPr>
          <p:nvPr>
            <p:ph type="ftr" sz="quarter" idx="11"/>
          </p:nvPr>
        </p:nvSpPr>
        <p:spPr>
          <a:xfrm>
            <a:off x="4038601" y="6356352"/>
            <a:ext cx="4114800" cy="365125"/>
          </a:xfrm>
          <a:prstGeom prst="rect">
            <a:avLst/>
          </a:prstGeom>
        </p:spPr>
        <p:txBody>
          <a:bodyPr/>
          <a:lstStyle/>
          <a:p>
            <a:r>
              <a:rPr lang="en-US" noProof="0"/>
              <a:t>ADD A FOOTER</a:t>
            </a:r>
          </a:p>
        </p:txBody>
      </p:sp>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a:xfrm>
            <a:off x="8610601" y="6356352"/>
            <a:ext cx="2743200" cy="365125"/>
          </a:xfrm>
          <a:prstGeom prst="rect">
            <a:avLst/>
          </a:prstGeom>
        </p:spPr>
        <p:txBody>
          <a:bodyPr/>
          <a:lstStyle/>
          <a:p>
            <a:fld id="{D9BB3731-526F-4638-85F8-715D717FFC12}" type="slidenum">
              <a:rPr lang="en-US" noProof="0" smtClean="0"/>
              <a:t>‹#›</a:t>
            </a:fld>
            <a:endParaRPr lang="en-US" noProof="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4"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noProof="0"/>
          </a:p>
        </p:txBody>
      </p:sp>
      <p:sp>
        <p:nvSpPr>
          <p:cNvPr id="9" name="Text Placeholder 2">
            <a:extLst>
              <a:ext uri="{FF2B5EF4-FFF2-40B4-BE49-F238E27FC236}">
                <a16:creationId xmlns:a16="http://schemas.microsoft.com/office/drawing/2014/main" id="{F947FF51-80C5-433A-A515-4334E29588D0}"/>
              </a:ext>
            </a:extLst>
          </p:cNvPr>
          <p:cNvSpPr>
            <a:spLocks noGrp="1"/>
          </p:cNvSpPr>
          <p:nvPr>
            <p:ph type="body" idx="1"/>
          </p:nvPr>
        </p:nvSpPr>
        <p:spPr>
          <a:xfrm>
            <a:off x="862258" y="1740127"/>
            <a:ext cx="7800832" cy="939606"/>
          </a:xfrm>
          <a:prstGeom prst="rect">
            <a:avLst/>
          </a:prstGeom>
        </p:spPr>
        <p:txBody>
          <a:bodyPr lIns="0" tIns="0" rIns="0" bIns="0" anchor="t" anchorCtr="0">
            <a:normAutofit/>
          </a:bodyPr>
          <a:lstStyle>
            <a:lvl1pPr marL="0" indent="0">
              <a:buNone/>
              <a:defRPr sz="1463" b="1" i="1">
                <a:solidFill>
                  <a:schemeClr val="tx1"/>
                </a:solidFill>
              </a:defRPr>
            </a:lvl1pPr>
            <a:lvl2pPr marL="371475" indent="0">
              <a:buNone/>
              <a:defRPr sz="1625" b="1"/>
            </a:lvl2pPr>
            <a:lvl3pPr marL="742950" indent="0">
              <a:buNone/>
              <a:defRPr sz="1463" b="1"/>
            </a:lvl3pPr>
            <a:lvl4pPr marL="1114425" indent="0">
              <a:buNone/>
              <a:defRPr sz="1300" b="1"/>
            </a:lvl4pPr>
            <a:lvl5pPr marL="1485900" indent="0">
              <a:buNone/>
              <a:defRPr sz="1300" b="1"/>
            </a:lvl5pPr>
            <a:lvl6pPr marL="1857375" indent="0">
              <a:buNone/>
              <a:defRPr sz="1300" b="1"/>
            </a:lvl6pPr>
            <a:lvl7pPr marL="2228850" indent="0">
              <a:buNone/>
              <a:defRPr sz="1300" b="1"/>
            </a:lvl7pPr>
            <a:lvl8pPr marL="2600325" indent="0">
              <a:buNone/>
              <a:defRPr sz="1300" b="1"/>
            </a:lvl8pPr>
            <a:lvl9pPr marL="2971800" indent="0">
              <a:buNone/>
              <a:defRPr sz="1300" b="1"/>
            </a:lvl9pPr>
          </a:lstStyle>
          <a:p>
            <a:pPr lvl="0"/>
            <a:r>
              <a:rPr lang="en-US" noProof="0"/>
              <a:t>Edit Master text styles</a:t>
            </a:r>
          </a:p>
        </p:txBody>
      </p:sp>
      <p:sp>
        <p:nvSpPr>
          <p:cNvPr id="10" name="Text Placeholder 2">
            <a:extLst>
              <a:ext uri="{FF2B5EF4-FFF2-40B4-BE49-F238E27FC236}">
                <a16:creationId xmlns:a16="http://schemas.microsoft.com/office/drawing/2014/main" id="{1F5FB13D-D6DC-4762-A443-A1E33781FA69}"/>
              </a:ext>
            </a:extLst>
          </p:cNvPr>
          <p:cNvSpPr>
            <a:spLocks noGrp="1"/>
          </p:cNvSpPr>
          <p:nvPr>
            <p:ph type="body" idx="13"/>
          </p:nvPr>
        </p:nvSpPr>
        <p:spPr>
          <a:xfrm>
            <a:off x="1216020" y="4552666"/>
            <a:ext cx="2926080" cy="1135351"/>
          </a:xfrm>
          <a:prstGeom prst="rect">
            <a:avLst/>
          </a:prstGeom>
        </p:spPr>
        <p:txBody>
          <a:bodyPr lIns="0" tIns="0" rIns="0" bIns="0" anchor="t" anchorCtr="0">
            <a:normAutofit/>
          </a:bodyPr>
          <a:lstStyle>
            <a:lvl1pPr marL="0" indent="0">
              <a:spcBef>
                <a:spcPts val="488"/>
              </a:spcBef>
              <a:buClr>
                <a:schemeClr val="bg2"/>
              </a:buClr>
              <a:buFont typeface="Wingdings" panose="05000000000000000000" pitchFamily="2" charset="2"/>
              <a:buNone/>
              <a:defRPr sz="1138" b="0" i="0">
                <a:solidFill>
                  <a:schemeClr val="tx2"/>
                </a:solidFill>
              </a:defRPr>
            </a:lvl1pPr>
            <a:lvl2pPr marL="371475" indent="0">
              <a:buNone/>
              <a:defRPr sz="1625" b="1"/>
            </a:lvl2pPr>
            <a:lvl3pPr marL="742950" indent="0">
              <a:buNone/>
              <a:defRPr sz="1463" b="1"/>
            </a:lvl3pPr>
            <a:lvl4pPr marL="1114425" indent="0">
              <a:buNone/>
              <a:defRPr sz="1300" b="1"/>
            </a:lvl4pPr>
            <a:lvl5pPr marL="1485900" indent="0">
              <a:buNone/>
              <a:defRPr sz="1300" b="1"/>
            </a:lvl5pPr>
            <a:lvl6pPr marL="1857375" indent="0">
              <a:buNone/>
              <a:defRPr sz="1300" b="1"/>
            </a:lvl6pPr>
            <a:lvl7pPr marL="2228850" indent="0">
              <a:buNone/>
              <a:defRPr sz="1300" b="1"/>
            </a:lvl7pPr>
            <a:lvl8pPr marL="2600325" indent="0">
              <a:buNone/>
              <a:defRPr sz="1300" b="1"/>
            </a:lvl8pPr>
            <a:lvl9pPr marL="2971800" indent="0">
              <a:buNone/>
              <a:defRPr sz="1300" b="1"/>
            </a:lvl9pPr>
          </a:lstStyle>
          <a:p>
            <a:pPr lvl="0"/>
            <a:r>
              <a:rPr lang="en-US" noProof="0"/>
              <a:t>Edit Master text styles</a:t>
            </a:r>
          </a:p>
        </p:txBody>
      </p:sp>
      <p:sp>
        <p:nvSpPr>
          <p:cNvPr id="11" name="Title 1">
            <a:extLst>
              <a:ext uri="{FF2B5EF4-FFF2-40B4-BE49-F238E27FC236}">
                <a16:creationId xmlns:a16="http://schemas.microsoft.com/office/drawing/2014/main" id="{58EFAFB9-41FD-471B-8C26-B5481B74C36E}"/>
              </a:ext>
            </a:extLst>
          </p:cNvPr>
          <p:cNvSpPr>
            <a:spLocks noGrp="1"/>
          </p:cNvSpPr>
          <p:nvPr>
            <p:ph type="title" hasCustomPrompt="1"/>
          </p:nvPr>
        </p:nvSpPr>
        <p:spPr>
          <a:xfrm>
            <a:off x="838201" y="617258"/>
            <a:ext cx="7800832" cy="594132"/>
          </a:xfrm>
          <a:prstGeom prst="rect">
            <a:avLst/>
          </a:prstGeom>
        </p:spPr>
        <p:txBody>
          <a:bodyPr lIns="0" tIns="0" rIns="0" bIns="0" anchor="b" anchorCtr="0">
            <a:normAutofit/>
          </a:bodyPr>
          <a:lstStyle>
            <a:lvl1pPr marL="0" algn="l" defTabSz="742950" rtl="0" eaLnBrk="1" latinLnBrk="0" hangingPunct="1">
              <a:lnSpc>
                <a:spcPct val="90000"/>
              </a:lnSpc>
              <a:spcBef>
                <a:spcPct val="0"/>
              </a:spcBef>
              <a:buNone/>
              <a:defRPr lang="ru-RU" sz="2925" b="1" kern="1200" dirty="0">
                <a:solidFill>
                  <a:schemeClr val="tx1"/>
                </a:solidFill>
                <a:latin typeface="+mj-lt"/>
                <a:ea typeface="+mj-ea"/>
                <a:cs typeface="+mj-cs"/>
              </a:defRPr>
            </a:lvl1pPr>
          </a:lstStyle>
          <a:p>
            <a:r>
              <a:rPr lang="en-US" noProof="0"/>
              <a:t>CLICK TO EDIT MASTER TITLE</a:t>
            </a:r>
          </a:p>
        </p:txBody>
      </p:sp>
      <p:sp>
        <p:nvSpPr>
          <p:cNvPr id="17" name="Text Placeholder 2">
            <a:extLst>
              <a:ext uri="{FF2B5EF4-FFF2-40B4-BE49-F238E27FC236}">
                <a16:creationId xmlns:a16="http://schemas.microsoft.com/office/drawing/2014/main" id="{F0D239C0-D332-4295-B0D2-EE7E153AEF85}"/>
              </a:ext>
            </a:extLst>
          </p:cNvPr>
          <p:cNvSpPr>
            <a:spLocks noGrp="1"/>
          </p:cNvSpPr>
          <p:nvPr>
            <p:ph type="body" idx="21" hasCustomPrompt="1"/>
          </p:nvPr>
        </p:nvSpPr>
        <p:spPr>
          <a:xfrm>
            <a:off x="1216020" y="4002722"/>
            <a:ext cx="2926080" cy="467382"/>
          </a:xfrm>
          <a:prstGeom prst="rect">
            <a:avLst/>
          </a:prstGeom>
        </p:spPr>
        <p:txBody>
          <a:bodyPr lIns="0" tIns="0" rIns="0" bIns="0" anchor="b">
            <a:normAutofit/>
          </a:bodyPr>
          <a:lstStyle>
            <a:lvl1pPr marL="0" indent="0">
              <a:buNone/>
              <a:defRPr sz="1788" b="1" i="0">
                <a:solidFill>
                  <a:schemeClr val="tx1"/>
                </a:solidFill>
                <a:latin typeface="+mj-lt"/>
              </a:defRPr>
            </a:lvl1pPr>
            <a:lvl2pPr marL="371475" indent="0">
              <a:buNone/>
              <a:defRPr sz="1625" b="1"/>
            </a:lvl2pPr>
            <a:lvl3pPr marL="742950" indent="0">
              <a:buNone/>
              <a:defRPr sz="1463" b="1"/>
            </a:lvl3pPr>
            <a:lvl4pPr marL="1114425" indent="0">
              <a:buNone/>
              <a:defRPr sz="1300" b="1"/>
            </a:lvl4pPr>
            <a:lvl5pPr marL="1485900" indent="0">
              <a:buNone/>
              <a:defRPr sz="1300" b="1"/>
            </a:lvl5pPr>
            <a:lvl6pPr marL="1857375" indent="0">
              <a:buNone/>
              <a:defRPr sz="1300" b="1"/>
            </a:lvl6pPr>
            <a:lvl7pPr marL="2228850" indent="0">
              <a:buNone/>
              <a:defRPr sz="1300" b="1"/>
            </a:lvl7pPr>
            <a:lvl8pPr marL="2600325" indent="0">
              <a:buNone/>
              <a:defRPr sz="1300" b="1"/>
            </a:lvl8pPr>
            <a:lvl9pPr marL="2971800" indent="0">
              <a:buNone/>
              <a:defRPr sz="1300" b="1"/>
            </a:lvl9pPr>
          </a:lstStyle>
          <a:p>
            <a:pPr lvl="0"/>
            <a:r>
              <a:rPr lang="en-US" noProof="0"/>
              <a:t>Category Title</a:t>
            </a:r>
          </a:p>
        </p:txBody>
      </p:sp>
      <p:sp>
        <p:nvSpPr>
          <p:cNvPr id="24" name="Picture Placeholder 13">
            <a:extLst>
              <a:ext uri="{FF2B5EF4-FFF2-40B4-BE49-F238E27FC236}">
                <a16:creationId xmlns:a16="http://schemas.microsoft.com/office/drawing/2014/main" id="{6CFA9DC2-8816-4504-9E78-0D6A51A4ABBE}"/>
              </a:ext>
            </a:extLst>
          </p:cNvPr>
          <p:cNvSpPr>
            <a:spLocks noGrp="1"/>
          </p:cNvSpPr>
          <p:nvPr>
            <p:ph type="pic" sz="quarter" idx="16"/>
          </p:nvPr>
        </p:nvSpPr>
        <p:spPr>
          <a:xfrm>
            <a:off x="9013410" y="774398"/>
            <a:ext cx="2331721" cy="539496"/>
          </a:xfrm>
          <a:prstGeom prst="rect">
            <a:avLst/>
          </a:prstGeom>
          <a:ln>
            <a:noFill/>
          </a:ln>
        </p:spPr>
        <p:txBody>
          <a:bodyPr anchor="ctr" anchorCtr="0">
            <a:noAutofit/>
          </a:bodyPr>
          <a:lstStyle>
            <a:lvl1pPr marL="0" indent="0" algn="ctr">
              <a:buNone/>
              <a:defRPr sz="1138">
                <a:solidFill>
                  <a:schemeClr val="tx1"/>
                </a:solidFill>
              </a:defRPr>
            </a:lvl1pPr>
          </a:lstStyle>
          <a:p>
            <a:r>
              <a:rPr lang="en-US" noProof="0"/>
              <a:t>Click icon to add picture</a:t>
            </a:r>
          </a:p>
        </p:txBody>
      </p:sp>
      <p:sp>
        <p:nvSpPr>
          <p:cNvPr id="8" name="Text Placeholder 7">
            <a:extLst>
              <a:ext uri="{FF2B5EF4-FFF2-40B4-BE49-F238E27FC236}">
                <a16:creationId xmlns:a16="http://schemas.microsoft.com/office/drawing/2014/main" id="{2C9DB526-D20B-406D-B9C4-1B2FE4922375}"/>
              </a:ext>
            </a:extLst>
          </p:cNvPr>
          <p:cNvSpPr>
            <a:spLocks noGrp="1"/>
          </p:cNvSpPr>
          <p:nvPr>
            <p:ph type="body" sz="quarter" idx="28" hasCustomPrompt="1"/>
          </p:nvPr>
        </p:nvSpPr>
        <p:spPr>
          <a:xfrm>
            <a:off x="862259" y="2780485"/>
            <a:ext cx="1188720" cy="1188720"/>
          </a:xfrm>
          <a:prstGeom prst="rect">
            <a:avLst/>
          </a:prstGeom>
          <a:solidFill>
            <a:schemeClr val="bg2">
              <a:alpha val="50000"/>
            </a:schemeClr>
          </a:solidFill>
        </p:spPr>
        <p:txBody>
          <a:bodyPr lIns="0" tIns="0" rIns="0" bIns="0" anchor="ctr" anchorCtr="0">
            <a:normAutofit/>
          </a:bodyPr>
          <a:lstStyle>
            <a:lvl1pPr marL="0" indent="0" algn="ctr">
              <a:buNone/>
              <a:defRPr sz="5688" b="1">
                <a:solidFill>
                  <a:schemeClr val="tx1"/>
                </a:solidFill>
                <a:latin typeface="+mj-lt"/>
              </a:defRPr>
            </a:lvl1pPr>
          </a:lstStyle>
          <a:p>
            <a:pPr lvl="0"/>
            <a:r>
              <a:rPr lang="en-US" noProof="0"/>
              <a:t>1</a:t>
            </a:r>
          </a:p>
        </p:txBody>
      </p:sp>
      <p:sp>
        <p:nvSpPr>
          <p:cNvPr id="25" name="Text Placeholder 2">
            <a:extLst>
              <a:ext uri="{FF2B5EF4-FFF2-40B4-BE49-F238E27FC236}">
                <a16:creationId xmlns:a16="http://schemas.microsoft.com/office/drawing/2014/main" id="{76963D45-FFEE-47B2-BF3C-EF83D09DA715}"/>
              </a:ext>
            </a:extLst>
          </p:cNvPr>
          <p:cNvSpPr>
            <a:spLocks noGrp="1"/>
          </p:cNvSpPr>
          <p:nvPr>
            <p:ph type="body" idx="29"/>
          </p:nvPr>
        </p:nvSpPr>
        <p:spPr>
          <a:xfrm>
            <a:off x="4834375" y="4552666"/>
            <a:ext cx="2926080" cy="1135351"/>
          </a:xfrm>
          <a:prstGeom prst="rect">
            <a:avLst/>
          </a:prstGeom>
        </p:spPr>
        <p:txBody>
          <a:bodyPr lIns="0" tIns="0" rIns="0" bIns="0" anchor="t" anchorCtr="0">
            <a:normAutofit/>
          </a:bodyPr>
          <a:lstStyle>
            <a:lvl1pPr marL="0" indent="0">
              <a:spcBef>
                <a:spcPts val="488"/>
              </a:spcBef>
              <a:buClr>
                <a:schemeClr val="bg2"/>
              </a:buClr>
              <a:buFont typeface="Wingdings" panose="05000000000000000000" pitchFamily="2" charset="2"/>
              <a:buNone/>
              <a:defRPr sz="1138" b="0" i="0">
                <a:solidFill>
                  <a:schemeClr val="tx2"/>
                </a:solidFill>
              </a:defRPr>
            </a:lvl1pPr>
            <a:lvl2pPr marL="371475" indent="0">
              <a:buNone/>
              <a:defRPr sz="1625" b="1"/>
            </a:lvl2pPr>
            <a:lvl3pPr marL="742950" indent="0">
              <a:buNone/>
              <a:defRPr sz="1463" b="1"/>
            </a:lvl3pPr>
            <a:lvl4pPr marL="1114425" indent="0">
              <a:buNone/>
              <a:defRPr sz="1300" b="1"/>
            </a:lvl4pPr>
            <a:lvl5pPr marL="1485900" indent="0">
              <a:buNone/>
              <a:defRPr sz="1300" b="1"/>
            </a:lvl5pPr>
            <a:lvl6pPr marL="1857375" indent="0">
              <a:buNone/>
              <a:defRPr sz="1300" b="1"/>
            </a:lvl6pPr>
            <a:lvl7pPr marL="2228850" indent="0">
              <a:buNone/>
              <a:defRPr sz="1300" b="1"/>
            </a:lvl7pPr>
            <a:lvl8pPr marL="2600325" indent="0">
              <a:buNone/>
              <a:defRPr sz="1300" b="1"/>
            </a:lvl8pPr>
            <a:lvl9pPr marL="2971800" indent="0">
              <a:buNone/>
              <a:defRPr sz="1300" b="1"/>
            </a:lvl9pPr>
          </a:lstStyle>
          <a:p>
            <a:pPr lvl="0"/>
            <a:r>
              <a:rPr lang="en-US" noProof="0"/>
              <a:t>Edit Master text styles</a:t>
            </a:r>
          </a:p>
        </p:txBody>
      </p:sp>
      <p:sp>
        <p:nvSpPr>
          <p:cNvPr id="26" name="Text Placeholder 2">
            <a:extLst>
              <a:ext uri="{FF2B5EF4-FFF2-40B4-BE49-F238E27FC236}">
                <a16:creationId xmlns:a16="http://schemas.microsoft.com/office/drawing/2014/main" id="{F0C6A052-44FB-4766-A715-5F60A7AEF0AD}"/>
              </a:ext>
            </a:extLst>
          </p:cNvPr>
          <p:cNvSpPr>
            <a:spLocks noGrp="1"/>
          </p:cNvSpPr>
          <p:nvPr>
            <p:ph type="body" idx="30" hasCustomPrompt="1"/>
          </p:nvPr>
        </p:nvSpPr>
        <p:spPr>
          <a:xfrm>
            <a:off x="4834375" y="4002722"/>
            <a:ext cx="2926080" cy="467382"/>
          </a:xfrm>
          <a:prstGeom prst="rect">
            <a:avLst/>
          </a:prstGeom>
        </p:spPr>
        <p:txBody>
          <a:bodyPr lIns="0" tIns="0" rIns="0" bIns="0" anchor="b">
            <a:normAutofit/>
          </a:bodyPr>
          <a:lstStyle>
            <a:lvl1pPr marL="0" indent="0">
              <a:buNone/>
              <a:defRPr sz="1788" b="1" i="0">
                <a:solidFill>
                  <a:schemeClr val="tx1"/>
                </a:solidFill>
                <a:latin typeface="+mj-lt"/>
              </a:defRPr>
            </a:lvl1pPr>
            <a:lvl2pPr marL="371475" indent="0">
              <a:buNone/>
              <a:defRPr sz="1625" b="1"/>
            </a:lvl2pPr>
            <a:lvl3pPr marL="742950" indent="0">
              <a:buNone/>
              <a:defRPr sz="1463" b="1"/>
            </a:lvl3pPr>
            <a:lvl4pPr marL="1114425" indent="0">
              <a:buNone/>
              <a:defRPr sz="1300" b="1"/>
            </a:lvl4pPr>
            <a:lvl5pPr marL="1485900" indent="0">
              <a:buNone/>
              <a:defRPr sz="1300" b="1"/>
            </a:lvl5pPr>
            <a:lvl6pPr marL="1857375" indent="0">
              <a:buNone/>
              <a:defRPr sz="1300" b="1"/>
            </a:lvl6pPr>
            <a:lvl7pPr marL="2228850" indent="0">
              <a:buNone/>
              <a:defRPr sz="1300" b="1"/>
            </a:lvl7pPr>
            <a:lvl8pPr marL="2600325" indent="0">
              <a:buNone/>
              <a:defRPr sz="1300" b="1"/>
            </a:lvl8pPr>
            <a:lvl9pPr marL="2971800" indent="0">
              <a:buNone/>
              <a:defRPr sz="1300" b="1"/>
            </a:lvl9pPr>
          </a:lstStyle>
          <a:p>
            <a:pPr lvl="0"/>
            <a:r>
              <a:rPr lang="en-US" noProof="0"/>
              <a:t>Category Title</a:t>
            </a:r>
          </a:p>
        </p:txBody>
      </p:sp>
      <p:sp>
        <p:nvSpPr>
          <p:cNvPr id="27" name="Text Placeholder 7">
            <a:extLst>
              <a:ext uri="{FF2B5EF4-FFF2-40B4-BE49-F238E27FC236}">
                <a16:creationId xmlns:a16="http://schemas.microsoft.com/office/drawing/2014/main" id="{26217025-86DB-4E40-9AE4-98C2F14CA8DA}"/>
              </a:ext>
            </a:extLst>
          </p:cNvPr>
          <p:cNvSpPr>
            <a:spLocks noGrp="1"/>
          </p:cNvSpPr>
          <p:nvPr>
            <p:ph type="body" sz="quarter" idx="31" hasCustomPrompt="1"/>
          </p:nvPr>
        </p:nvSpPr>
        <p:spPr>
          <a:xfrm>
            <a:off x="4480614" y="2780485"/>
            <a:ext cx="1188720" cy="1188720"/>
          </a:xfrm>
          <a:prstGeom prst="rect">
            <a:avLst/>
          </a:prstGeom>
          <a:solidFill>
            <a:schemeClr val="bg2">
              <a:alpha val="50000"/>
            </a:schemeClr>
          </a:solidFill>
        </p:spPr>
        <p:txBody>
          <a:bodyPr lIns="0" tIns="0" rIns="0" bIns="0" anchor="ctr" anchorCtr="0">
            <a:normAutofit/>
          </a:bodyPr>
          <a:lstStyle>
            <a:lvl1pPr marL="0" indent="0" algn="ctr">
              <a:buNone/>
              <a:defRPr sz="5688" b="1">
                <a:solidFill>
                  <a:schemeClr val="tx1"/>
                </a:solidFill>
                <a:latin typeface="+mj-lt"/>
              </a:defRPr>
            </a:lvl1pPr>
          </a:lstStyle>
          <a:p>
            <a:pPr lvl="0"/>
            <a:r>
              <a:rPr lang="en-US" noProof="0"/>
              <a:t>2</a:t>
            </a:r>
          </a:p>
        </p:txBody>
      </p:sp>
      <p:sp>
        <p:nvSpPr>
          <p:cNvPr id="28" name="Text Placeholder 2">
            <a:extLst>
              <a:ext uri="{FF2B5EF4-FFF2-40B4-BE49-F238E27FC236}">
                <a16:creationId xmlns:a16="http://schemas.microsoft.com/office/drawing/2014/main" id="{5CDA6EA2-A642-4AE3-88FA-F776A7BE3CA8}"/>
              </a:ext>
            </a:extLst>
          </p:cNvPr>
          <p:cNvSpPr>
            <a:spLocks noGrp="1"/>
          </p:cNvSpPr>
          <p:nvPr>
            <p:ph type="body" idx="32"/>
          </p:nvPr>
        </p:nvSpPr>
        <p:spPr>
          <a:xfrm>
            <a:off x="8452731" y="4552666"/>
            <a:ext cx="2926080" cy="1135351"/>
          </a:xfrm>
          <a:prstGeom prst="rect">
            <a:avLst/>
          </a:prstGeom>
        </p:spPr>
        <p:txBody>
          <a:bodyPr lIns="0" tIns="0" rIns="0" bIns="0" anchor="t" anchorCtr="0">
            <a:normAutofit/>
          </a:bodyPr>
          <a:lstStyle>
            <a:lvl1pPr marL="0" indent="0">
              <a:spcBef>
                <a:spcPts val="488"/>
              </a:spcBef>
              <a:buClr>
                <a:schemeClr val="bg2"/>
              </a:buClr>
              <a:buFont typeface="Wingdings" panose="05000000000000000000" pitchFamily="2" charset="2"/>
              <a:buNone/>
              <a:defRPr sz="1138" b="0" i="0">
                <a:solidFill>
                  <a:schemeClr val="tx2"/>
                </a:solidFill>
              </a:defRPr>
            </a:lvl1pPr>
            <a:lvl2pPr marL="371475" indent="0">
              <a:buNone/>
              <a:defRPr sz="1625" b="1"/>
            </a:lvl2pPr>
            <a:lvl3pPr marL="742950" indent="0">
              <a:buNone/>
              <a:defRPr sz="1463" b="1"/>
            </a:lvl3pPr>
            <a:lvl4pPr marL="1114425" indent="0">
              <a:buNone/>
              <a:defRPr sz="1300" b="1"/>
            </a:lvl4pPr>
            <a:lvl5pPr marL="1485900" indent="0">
              <a:buNone/>
              <a:defRPr sz="1300" b="1"/>
            </a:lvl5pPr>
            <a:lvl6pPr marL="1857375" indent="0">
              <a:buNone/>
              <a:defRPr sz="1300" b="1"/>
            </a:lvl6pPr>
            <a:lvl7pPr marL="2228850" indent="0">
              <a:buNone/>
              <a:defRPr sz="1300" b="1"/>
            </a:lvl7pPr>
            <a:lvl8pPr marL="2600325" indent="0">
              <a:buNone/>
              <a:defRPr sz="1300" b="1"/>
            </a:lvl8pPr>
            <a:lvl9pPr marL="2971800" indent="0">
              <a:buNone/>
              <a:defRPr sz="1300" b="1"/>
            </a:lvl9pPr>
          </a:lstStyle>
          <a:p>
            <a:pPr lvl="0"/>
            <a:r>
              <a:rPr lang="en-US" noProof="0"/>
              <a:t>Edit Master text styles</a:t>
            </a:r>
          </a:p>
        </p:txBody>
      </p:sp>
      <p:sp>
        <p:nvSpPr>
          <p:cNvPr id="29" name="Text Placeholder 2">
            <a:extLst>
              <a:ext uri="{FF2B5EF4-FFF2-40B4-BE49-F238E27FC236}">
                <a16:creationId xmlns:a16="http://schemas.microsoft.com/office/drawing/2014/main" id="{FCF657BA-97D6-465F-8436-31FB0B884C8B}"/>
              </a:ext>
            </a:extLst>
          </p:cNvPr>
          <p:cNvSpPr>
            <a:spLocks noGrp="1"/>
          </p:cNvSpPr>
          <p:nvPr>
            <p:ph type="body" idx="33" hasCustomPrompt="1"/>
          </p:nvPr>
        </p:nvSpPr>
        <p:spPr>
          <a:xfrm>
            <a:off x="8452731" y="4002722"/>
            <a:ext cx="2926080" cy="467382"/>
          </a:xfrm>
          <a:prstGeom prst="rect">
            <a:avLst/>
          </a:prstGeom>
        </p:spPr>
        <p:txBody>
          <a:bodyPr lIns="0" tIns="0" rIns="0" bIns="0" anchor="b">
            <a:normAutofit/>
          </a:bodyPr>
          <a:lstStyle>
            <a:lvl1pPr marL="0" indent="0">
              <a:buNone/>
              <a:defRPr sz="1788" b="1" i="0">
                <a:solidFill>
                  <a:schemeClr val="tx1"/>
                </a:solidFill>
                <a:latin typeface="+mj-lt"/>
              </a:defRPr>
            </a:lvl1pPr>
            <a:lvl2pPr marL="371475" indent="0">
              <a:buNone/>
              <a:defRPr sz="1625" b="1"/>
            </a:lvl2pPr>
            <a:lvl3pPr marL="742950" indent="0">
              <a:buNone/>
              <a:defRPr sz="1463" b="1"/>
            </a:lvl3pPr>
            <a:lvl4pPr marL="1114425" indent="0">
              <a:buNone/>
              <a:defRPr sz="1300" b="1"/>
            </a:lvl4pPr>
            <a:lvl5pPr marL="1485900" indent="0">
              <a:buNone/>
              <a:defRPr sz="1300" b="1"/>
            </a:lvl5pPr>
            <a:lvl6pPr marL="1857375" indent="0">
              <a:buNone/>
              <a:defRPr sz="1300" b="1"/>
            </a:lvl6pPr>
            <a:lvl7pPr marL="2228850" indent="0">
              <a:buNone/>
              <a:defRPr sz="1300" b="1"/>
            </a:lvl7pPr>
            <a:lvl8pPr marL="2600325" indent="0">
              <a:buNone/>
              <a:defRPr sz="1300" b="1"/>
            </a:lvl8pPr>
            <a:lvl9pPr marL="2971800" indent="0">
              <a:buNone/>
              <a:defRPr sz="1300" b="1"/>
            </a:lvl9pPr>
          </a:lstStyle>
          <a:p>
            <a:pPr lvl="0"/>
            <a:r>
              <a:rPr lang="en-US" noProof="0"/>
              <a:t>Category Title</a:t>
            </a:r>
          </a:p>
        </p:txBody>
      </p:sp>
      <p:sp>
        <p:nvSpPr>
          <p:cNvPr id="30" name="Text Placeholder 7">
            <a:extLst>
              <a:ext uri="{FF2B5EF4-FFF2-40B4-BE49-F238E27FC236}">
                <a16:creationId xmlns:a16="http://schemas.microsoft.com/office/drawing/2014/main" id="{CBAA4180-32A5-4A82-BFBA-8673723FAAEA}"/>
              </a:ext>
            </a:extLst>
          </p:cNvPr>
          <p:cNvSpPr>
            <a:spLocks noGrp="1"/>
          </p:cNvSpPr>
          <p:nvPr>
            <p:ph type="body" sz="quarter" idx="34" hasCustomPrompt="1"/>
          </p:nvPr>
        </p:nvSpPr>
        <p:spPr>
          <a:xfrm>
            <a:off x="8098969" y="2780485"/>
            <a:ext cx="1188720" cy="1188720"/>
          </a:xfrm>
          <a:prstGeom prst="rect">
            <a:avLst/>
          </a:prstGeom>
          <a:solidFill>
            <a:schemeClr val="bg2">
              <a:alpha val="50000"/>
            </a:schemeClr>
          </a:solidFill>
        </p:spPr>
        <p:txBody>
          <a:bodyPr lIns="0" tIns="0" rIns="0" bIns="0" anchor="ctr" anchorCtr="0">
            <a:normAutofit/>
          </a:bodyPr>
          <a:lstStyle>
            <a:lvl1pPr marL="0" indent="0" algn="ctr">
              <a:buNone/>
              <a:defRPr sz="5688" b="1">
                <a:solidFill>
                  <a:schemeClr val="tx1"/>
                </a:solidFill>
                <a:latin typeface="+mj-lt"/>
              </a:defRPr>
            </a:lvl1pPr>
          </a:lstStyle>
          <a:p>
            <a:pPr lvl="0"/>
            <a:r>
              <a:rPr lang="en-US" noProof="0"/>
              <a:t>3</a:t>
            </a:r>
          </a:p>
        </p:txBody>
      </p:sp>
      <p:sp>
        <p:nvSpPr>
          <p:cNvPr id="18" name="Rectangle 16" descr="Rectangle shape">
            <a:extLst>
              <a:ext uri="{FF2B5EF4-FFF2-40B4-BE49-F238E27FC236}">
                <a16:creationId xmlns:a16="http://schemas.microsoft.com/office/drawing/2014/main" id="{8F2E6E6B-AE50-42CD-844F-3408DB11EFCE}"/>
              </a:ext>
            </a:extLst>
          </p:cNvPr>
          <p:cNvSpPr/>
          <p:nvPr userDrawn="1"/>
        </p:nvSpPr>
        <p:spPr>
          <a:xfrm>
            <a:off x="1" y="1380173"/>
            <a:ext cx="5005520"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noProof="0"/>
          </a:p>
        </p:txBody>
      </p:sp>
    </p:spTree>
    <p:extLst>
      <p:ext uri="{BB962C8B-B14F-4D97-AF65-F5344CB8AC3E}">
        <p14:creationId xmlns:p14="http://schemas.microsoft.com/office/powerpoint/2010/main" val="36597240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4_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extLst>
              <p:ext uri="{D42A27DB-BD31-4B8C-83A1-F6EECF244321}">
                <p14:modId xmlns:p14="http://schemas.microsoft.com/office/powerpoint/2010/main" val="45168960"/>
              </p:ext>
            </p:extLst>
          </p:nvPr>
        </p:nvGraphicFramePr>
        <p:xfrm>
          <a:off x="1622" y="1622"/>
          <a:ext cx="1619" cy="1619"/>
        </p:xfrm>
        <a:graphic>
          <a:graphicData uri="http://schemas.openxmlformats.org/presentationml/2006/ole">
            <mc:AlternateContent xmlns:mc="http://schemas.openxmlformats.org/markup-compatibility/2006">
              <mc:Choice xmlns:v="urn:schemas-microsoft-com:vml" Requires="v">
                <p:oleObj name="think-cell Slide" r:id="rId3" imgW="353" imgH="353" progId="TCLayout.ActiveDocument.1">
                  <p:embed/>
                </p:oleObj>
              </mc:Choice>
              <mc:Fallback>
                <p:oleObj name="think-cell Slide" r:id="rId3" imgW="353" imgH="353" progId="TCLayout.ActiveDocument.1">
                  <p:embed/>
                  <p:pic>
                    <p:nvPicPr>
                      <p:cNvPr id="3" name="Object 2" hidden="1"/>
                      <p:cNvPicPr/>
                      <p:nvPr/>
                    </p:nvPicPr>
                    <p:blipFill>
                      <a:blip r:embed="rId4"/>
                      <a:stretch>
                        <a:fillRect/>
                      </a:stretch>
                    </p:blipFill>
                    <p:spPr>
                      <a:xfrm>
                        <a:off x="1622" y="1622"/>
                        <a:ext cx="1619" cy="1619"/>
                      </a:xfrm>
                      <a:prstGeom prst="rect">
                        <a:avLst/>
                      </a:prstGeom>
                    </p:spPr>
                  </p:pic>
                </p:oleObj>
              </mc:Fallback>
            </mc:AlternateContent>
          </a:graphicData>
        </a:graphic>
      </p:graphicFrame>
    </p:spTree>
    <p:extLst>
      <p:ext uri="{BB962C8B-B14F-4D97-AF65-F5344CB8AC3E}">
        <p14:creationId xmlns:p14="http://schemas.microsoft.com/office/powerpoint/2010/main" val="284985067"/>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21790C1-778D-449B-9C8D-C9FC1B327D01}"/>
              </a:ext>
            </a:extLst>
          </p:cNvPr>
          <p:cNvSpPr>
            <a:spLocks noGrp="1"/>
          </p:cNvSpPr>
          <p:nvPr>
            <p:ph type="dt" sz="half" idx="10"/>
          </p:nvPr>
        </p:nvSpPr>
        <p:spPr>
          <a:xfrm>
            <a:off x="838201" y="6356352"/>
            <a:ext cx="2743200" cy="365125"/>
          </a:xfrm>
          <a:prstGeom prst="rect">
            <a:avLst/>
          </a:prstGeom>
        </p:spPr>
        <p:txBody>
          <a:bodyPr/>
          <a:lstStyle/>
          <a:p>
            <a:r>
              <a:rPr lang="en-US" noProof="0"/>
              <a:t>MM.DD.20XX</a:t>
            </a:r>
          </a:p>
        </p:txBody>
      </p:sp>
      <p:sp>
        <p:nvSpPr>
          <p:cNvPr id="4" name="Footer Placeholder 3">
            <a:extLst>
              <a:ext uri="{FF2B5EF4-FFF2-40B4-BE49-F238E27FC236}">
                <a16:creationId xmlns:a16="http://schemas.microsoft.com/office/drawing/2014/main" id="{FFFF8FD5-F70C-4F63-B90E-47DD23FC01C3}"/>
              </a:ext>
            </a:extLst>
          </p:cNvPr>
          <p:cNvSpPr>
            <a:spLocks noGrp="1"/>
          </p:cNvSpPr>
          <p:nvPr>
            <p:ph type="ftr" sz="quarter" idx="11"/>
          </p:nvPr>
        </p:nvSpPr>
        <p:spPr>
          <a:xfrm>
            <a:off x="4038601" y="6356352"/>
            <a:ext cx="4114800" cy="365125"/>
          </a:xfrm>
          <a:prstGeom prst="rect">
            <a:avLst/>
          </a:prstGeom>
        </p:spPr>
        <p:txBody>
          <a:bodyPr/>
          <a:lstStyle/>
          <a:p>
            <a:r>
              <a:rPr lang="en-US" noProof="0"/>
              <a:t>ADD A FOOTER</a:t>
            </a:r>
          </a:p>
        </p:txBody>
      </p:sp>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a:xfrm>
            <a:off x="8610601" y="6356352"/>
            <a:ext cx="2743200" cy="365125"/>
          </a:xfrm>
          <a:prstGeom prst="rect">
            <a:avLst/>
          </a:prstGeom>
        </p:spPr>
        <p:txBody>
          <a:bodyPr/>
          <a:lstStyle/>
          <a:p>
            <a:fld id="{D9BB3731-526F-4638-85F8-715D717FFC12}" type="slidenum">
              <a:rPr lang="en-US" noProof="0" smtClean="0"/>
              <a:t>‹#›</a:t>
            </a:fld>
            <a:endParaRPr lang="en-US" noProof="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4"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noProof="0"/>
          </a:p>
        </p:txBody>
      </p:sp>
      <p:sp>
        <p:nvSpPr>
          <p:cNvPr id="14" name="Rectangle 11" descr="Rectangle shape">
            <a:extLst>
              <a:ext uri="{FF2B5EF4-FFF2-40B4-BE49-F238E27FC236}">
                <a16:creationId xmlns:a16="http://schemas.microsoft.com/office/drawing/2014/main" id="{5E384AC3-A3B2-41AF-859D-A91319695A80}"/>
              </a:ext>
            </a:extLst>
          </p:cNvPr>
          <p:cNvSpPr/>
          <p:nvPr userDrawn="1"/>
        </p:nvSpPr>
        <p:spPr>
          <a:xfrm>
            <a:off x="-1" y="1593587"/>
            <a:ext cx="10285886"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noProof="0"/>
          </a:p>
        </p:txBody>
      </p:sp>
      <p:sp>
        <p:nvSpPr>
          <p:cNvPr id="2" name="Title 1">
            <a:extLst>
              <a:ext uri="{FF2B5EF4-FFF2-40B4-BE49-F238E27FC236}">
                <a16:creationId xmlns:a16="http://schemas.microsoft.com/office/drawing/2014/main" id="{2DF7EF2D-3C1A-424C-A354-A32F5C031732}"/>
              </a:ext>
            </a:extLst>
          </p:cNvPr>
          <p:cNvSpPr>
            <a:spLocks noGrp="1"/>
          </p:cNvSpPr>
          <p:nvPr>
            <p:ph type="title"/>
          </p:nvPr>
        </p:nvSpPr>
        <p:spPr>
          <a:xfrm>
            <a:off x="838201" y="365127"/>
            <a:ext cx="10515600" cy="1187811"/>
          </a:xfrm>
          <a:prstGeom prst="rect">
            <a:avLst/>
          </a:prstGeom>
        </p:spPr>
        <p:txBody>
          <a:bodyPr/>
          <a:lstStyle/>
          <a:p>
            <a:r>
              <a:rPr lang="en-US" noProof="0"/>
              <a:t>Click to edit Master title style</a:t>
            </a:r>
          </a:p>
        </p:txBody>
      </p:sp>
      <p:sp>
        <p:nvSpPr>
          <p:cNvPr id="8" name="Text Placeholder 7">
            <a:extLst>
              <a:ext uri="{FF2B5EF4-FFF2-40B4-BE49-F238E27FC236}">
                <a16:creationId xmlns:a16="http://schemas.microsoft.com/office/drawing/2014/main" id="{1C312BFB-BA84-40BC-BBA2-C294189319F8}"/>
              </a:ext>
            </a:extLst>
          </p:cNvPr>
          <p:cNvSpPr>
            <a:spLocks noGrp="1"/>
          </p:cNvSpPr>
          <p:nvPr>
            <p:ph type="body" sz="quarter" idx="13"/>
          </p:nvPr>
        </p:nvSpPr>
        <p:spPr>
          <a:xfrm>
            <a:off x="1511594" y="2297906"/>
            <a:ext cx="9168815" cy="2262188"/>
          </a:xfrm>
          <a:prstGeom prst="rect">
            <a:avLst/>
          </a:prstGeom>
        </p:spPr>
        <p:txBody>
          <a:bodyPr anchor="ctr">
            <a:normAutofit/>
          </a:bodyPr>
          <a:lstStyle>
            <a:lvl1pPr marL="0" indent="0" algn="ctr">
              <a:buNone/>
              <a:defRPr sz="4875"/>
            </a:lvl1pPr>
            <a:lvl2pPr marL="371475" indent="0">
              <a:buNone/>
              <a:defRPr/>
            </a:lvl2pPr>
          </a:lstStyle>
          <a:p>
            <a:pPr lvl="0"/>
            <a:r>
              <a:rPr lang="en-US" noProof="0"/>
              <a:t>Edit Master text styles</a:t>
            </a:r>
          </a:p>
        </p:txBody>
      </p:sp>
    </p:spTree>
    <p:extLst>
      <p:ext uri="{BB962C8B-B14F-4D97-AF65-F5344CB8AC3E}">
        <p14:creationId xmlns:p14="http://schemas.microsoft.com/office/powerpoint/2010/main" val="229029650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Team Content Layou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21790C1-778D-449B-9C8D-C9FC1B327D01}"/>
              </a:ext>
            </a:extLst>
          </p:cNvPr>
          <p:cNvSpPr>
            <a:spLocks noGrp="1"/>
          </p:cNvSpPr>
          <p:nvPr>
            <p:ph type="dt" sz="half" idx="10"/>
          </p:nvPr>
        </p:nvSpPr>
        <p:spPr>
          <a:xfrm>
            <a:off x="838201" y="6356352"/>
            <a:ext cx="2743200" cy="365125"/>
          </a:xfrm>
          <a:prstGeom prst="rect">
            <a:avLst/>
          </a:prstGeom>
        </p:spPr>
        <p:txBody>
          <a:bodyPr/>
          <a:lstStyle/>
          <a:p>
            <a:r>
              <a:rPr lang="en-US" noProof="0"/>
              <a:t>MM.DD.20XX</a:t>
            </a:r>
          </a:p>
        </p:txBody>
      </p:sp>
      <p:sp>
        <p:nvSpPr>
          <p:cNvPr id="4" name="Footer Placeholder 3">
            <a:extLst>
              <a:ext uri="{FF2B5EF4-FFF2-40B4-BE49-F238E27FC236}">
                <a16:creationId xmlns:a16="http://schemas.microsoft.com/office/drawing/2014/main" id="{FFFF8FD5-F70C-4F63-B90E-47DD23FC01C3}"/>
              </a:ext>
            </a:extLst>
          </p:cNvPr>
          <p:cNvSpPr>
            <a:spLocks noGrp="1"/>
          </p:cNvSpPr>
          <p:nvPr>
            <p:ph type="ftr" sz="quarter" idx="11"/>
          </p:nvPr>
        </p:nvSpPr>
        <p:spPr>
          <a:xfrm>
            <a:off x="4038601" y="6356352"/>
            <a:ext cx="4114800" cy="365125"/>
          </a:xfrm>
          <a:prstGeom prst="rect">
            <a:avLst/>
          </a:prstGeom>
        </p:spPr>
        <p:txBody>
          <a:bodyPr/>
          <a:lstStyle/>
          <a:p>
            <a:r>
              <a:rPr lang="en-US" noProof="0"/>
              <a:t>ADD A FOOTER</a:t>
            </a:r>
          </a:p>
        </p:txBody>
      </p:sp>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a:xfrm>
            <a:off x="8610601" y="6356352"/>
            <a:ext cx="2743200" cy="365125"/>
          </a:xfrm>
          <a:prstGeom prst="rect">
            <a:avLst/>
          </a:prstGeom>
        </p:spPr>
        <p:txBody>
          <a:bodyPr/>
          <a:lstStyle/>
          <a:p>
            <a:fld id="{D9BB3731-526F-4638-85F8-715D717FFC12}" type="slidenum">
              <a:rPr lang="en-US" noProof="0" smtClean="0"/>
              <a:t>‹#›</a:t>
            </a:fld>
            <a:endParaRPr lang="en-US" noProof="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4"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noProof="0"/>
          </a:p>
        </p:txBody>
      </p:sp>
      <p:sp>
        <p:nvSpPr>
          <p:cNvPr id="11" name="Title 1">
            <a:extLst>
              <a:ext uri="{FF2B5EF4-FFF2-40B4-BE49-F238E27FC236}">
                <a16:creationId xmlns:a16="http://schemas.microsoft.com/office/drawing/2014/main" id="{58EFAFB9-41FD-471B-8C26-B5481B74C36E}"/>
              </a:ext>
            </a:extLst>
          </p:cNvPr>
          <p:cNvSpPr>
            <a:spLocks noGrp="1"/>
          </p:cNvSpPr>
          <p:nvPr>
            <p:ph type="title" hasCustomPrompt="1"/>
          </p:nvPr>
        </p:nvSpPr>
        <p:spPr>
          <a:xfrm>
            <a:off x="3256086" y="797157"/>
            <a:ext cx="5679831" cy="619448"/>
          </a:xfrm>
          <a:prstGeom prst="rect">
            <a:avLst/>
          </a:prstGeom>
        </p:spPr>
        <p:txBody>
          <a:bodyPr lIns="0" tIns="0" rIns="0" bIns="0" anchor="b" anchorCtr="0">
            <a:normAutofit/>
          </a:bodyPr>
          <a:lstStyle>
            <a:lvl1pPr marL="0" algn="ctr" defTabSz="742950" rtl="0" eaLnBrk="1" latinLnBrk="0" hangingPunct="1">
              <a:lnSpc>
                <a:spcPct val="90000"/>
              </a:lnSpc>
              <a:spcBef>
                <a:spcPct val="0"/>
              </a:spcBef>
              <a:buNone/>
              <a:defRPr lang="ru-RU" sz="2925" b="1" kern="1200" dirty="0">
                <a:solidFill>
                  <a:schemeClr val="tx1"/>
                </a:solidFill>
                <a:latin typeface="+mj-lt"/>
                <a:ea typeface="+mj-ea"/>
                <a:cs typeface="+mj-cs"/>
              </a:defRPr>
            </a:lvl1pPr>
          </a:lstStyle>
          <a:p>
            <a:r>
              <a:rPr lang="en-US" noProof="0"/>
              <a:t>CLICK TO EDIT</a:t>
            </a:r>
          </a:p>
        </p:txBody>
      </p:sp>
      <p:sp>
        <p:nvSpPr>
          <p:cNvPr id="12" name="Picture Placeholder 13">
            <a:extLst>
              <a:ext uri="{FF2B5EF4-FFF2-40B4-BE49-F238E27FC236}">
                <a16:creationId xmlns:a16="http://schemas.microsoft.com/office/drawing/2014/main" id="{EE15F6C3-281B-4328-BDB8-4C898228A1B0}"/>
              </a:ext>
            </a:extLst>
          </p:cNvPr>
          <p:cNvSpPr>
            <a:spLocks noGrp="1"/>
          </p:cNvSpPr>
          <p:nvPr>
            <p:ph type="pic" sz="quarter" idx="16"/>
          </p:nvPr>
        </p:nvSpPr>
        <p:spPr>
          <a:xfrm>
            <a:off x="839789" y="774398"/>
            <a:ext cx="2331721" cy="539496"/>
          </a:xfrm>
          <a:prstGeom prst="rect">
            <a:avLst/>
          </a:prstGeom>
          <a:ln>
            <a:noFill/>
          </a:ln>
        </p:spPr>
        <p:txBody>
          <a:bodyPr anchor="ctr" anchorCtr="0">
            <a:noAutofit/>
          </a:bodyPr>
          <a:lstStyle>
            <a:lvl1pPr marL="0" indent="0" algn="ctr">
              <a:buNone/>
              <a:defRPr sz="1138">
                <a:solidFill>
                  <a:schemeClr val="tx1"/>
                </a:solidFill>
              </a:defRPr>
            </a:lvl1pPr>
          </a:lstStyle>
          <a:p>
            <a:r>
              <a:rPr lang="en-US" noProof="0"/>
              <a:t>Click icon to add picture</a:t>
            </a:r>
          </a:p>
        </p:txBody>
      </p:sp>
      <p:sp>
        <p:nvSpPr>
          <p:cNvPr id="55" name="Text Placeholder 2">
            <a:extLst>
              <a:ext uri="{FF2B5EF4-FFF2-40B4-BE49-F238E27FC236}">
                <a16:creationId xmlns:a16="http://schemas.microsoft.com/office/drawing/2014/main" id="{F59B93CA-5AD1-43A8-AF37-7DA25D3B400E}"/>
              </a:ext>
            </a:extLst>
          </p:cNvPr>
          <p:cNvSpPr>
            <a:spLocks noGrp="1"/>
          </p:cNvSpPr>
          <p:nvPr>
            <p:ph type="body" idx="49"/>
          </p:nvPr>
        </p:nvSpPr>
        <p:spPr>
          <a:xfrm>
            <a:off x="5212360" y="1865306"/>
            <a:ext cx="6103964" cy="815993"/>
          </a:xfrm>
          <a:prstGeom prst="rect">
            <a:avLst/>
          </a:prstGeom>
        </p:spPr>
        <p:txBody>
          <a:bodyPr lIns="36000" tIns="0" rIns="0" bIns="0" anchor="t" anchorCtr="0">
            <a:normAutofit/>
          </a:bodyPr>
          <a:lstStyle>
            <a:lvl1pPr marL="0" indent="0">
              <a:buNone/>
              <a:defRPr sz="1463" b="1" i="1">
                <a:solidFill>
                  <a:schemeClr val="tx1"/>
                </a:solidFill>
              </a:defRPr>
            </a:lvl1pPr>
            <a:lvl2pPr marL="371475" indent="0">
              <a:buNone/>
              <a:defRPr sz="1625" b="1"/>
            </a:lvl2pPr>
            <a:lvl3pPr marL="742950" indent="0">
              <a:buNone/>
              <a:defRPr sz="1463" b="1"/>
            </a:lvl3pPr>
            <a:lvl4pPr marL="1114425" indent="0">
              <a:buNone/>
              <a:defRPr sz="1300" b="1"/>
            </a:lvl4pPr>
            <a:lvl5pPr marL="1485900" indent="0">
              <a:buNone/>
              <a:defRPr sz="1300" b="1"/>
            </a:lvl5pPr>
            <a:lvl6pPr marL="1857375" indent="0">
              <a:buNone/>
              <a:defRPr sz="1300" b="1"/>
            </a:lvl6pPr>
            <a:lvl7pPr marL="2228850" indent="0">
              <a:buNone/>
              <a:defRPr sz="1300" b="1"/>
            </a:lvl7pPr>
            <a:lvl8pPr marL="2600325" indent="0">
              <a:buNone/>
              <a:defRPr sz="1300" b="1"/>
            </a:lvl8pPr>
            <a:lvl9pPr marL="2971800" indent="0">
              <a:buNone/>
              <a:defRPr sz="1300" b="1"/>
            </a:lvl9pPr>
          </a:lstStyle>
          <a:p>
            <a:pPr lvl="0"/>
            <a:r>
              <a:rPr lang="en-US" noProof="0"/>
              <a:t>Edit Master text styles</a:t>
            </a:r>
          </a:p>
        </p:txBody>
      </p:sp>
      <p:sp>
        <p:nvSpPr>
          <p:cNvPr id="8" name="Picture Placeholder 7">
            <a:extLst>
              <a:ext uri="{FF2B5EF4-FFF2-40B4-BE49-F238E27FC236}">
                <a16:creationId xmlns:a16="http://schemas.microsoft.com/office/drawing/2014/main" id="{F07EA497-80B1-41E2-8E50-4193B3DBB456}"/>
              </a:ext>
            </a:extLst>
          </p:cNvPr>
          <p:cNvSpPr>
            <a:spLocks noGrp="1"/>
          </p:cNvSpPr>
          <p:nvPr>
            <p:ph type="pic" sz="quarter" idx="50"/>
          </p:nvPr>
        </p:nvSpPr>
        <p:spPr>
          <a:xfrm>
            <a:off x="838199" y="3126698"/>
            <a:ext cx="960121" cy="960120"/>
          </a:xfrm>
          <a:prstGeom prst="rect">
            <a:avLst/>
          </a:prstGeom>
        </p:spPr>
        <p:txBody>
          <a:bodyPr anchor="ctr" anchorCtr="0">
            <a:normAutofit/>
          </a:bodyPr>
          <a:lstStyle>
            <a:lvl1pPr marL="0" indent="0" algn="ctr">
              <a:buNone/>
              <a:defRPr sz="1138"/>
            </a:lvl1pPr>
          </a:lstStyle>
          <a:p>
            <a:r>
              <a:rPr lang="en-US" noProof="0"/>
              <a:t>Click icon to add picture</a:t>
            </a:r>
          </a:p>
        </p:txBody>
      </p:sp>
      <p:sp>
        <p:nvSpPr>
          <p:cNvPr id="56" name="Rectangle 55">
            <a:extLst>
              <a:ext uri="{FF2B5EF4-FFF2-40B4-BE49-F238E27FC236}">
                <a16:creationId xmlns:a16="http://schemas.microsoft.com/office/drawing/2014/main" id="{FEA39902-3138-4686-85B5-3FE813B7BD36}"/>
              </a:ext>
            </a:extLst>
          </p:cNvPr>
          <p:cNvSpPr/>
          <p:nvPr userDrawn="1"/>
        </p:nvSpPr>
        <p:spPr>
          <a:xfrm>
            <a:off x="1798321" y="3126698"/>
            <a:ext cx="2395728" cy="96012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noProof="0"/>
          </a:p>
        </p:txBody>
      </p:sp>
      <p:sp>
        <p:nvSpPr>
          <p:cNvPr id="59" name="Text Placeholder 17">
            <a:extLst>
              <a:ext uri="{FF2B5EF4-FFF2-40B4-BE49-F238E27FC236}">
                <a16:creationId xmlns:a16="http://schemas.microsoft.com/office/drawing/2014/main" id="{7D767E78-191D-404C-98CB-C65C651DC67E}"/>
              </a:ext>
            </a:extLst>
          </p:cNvPr>
          <p:cNvSpPr>
            <a:spLocks noGrp="1"/>
          </p:cNvSpPr>
          <p:nvPr>
            <p:ph type="body" sz="quarter" idx="20" hasCustomPrompt="1"/>
          </p:nvPr>
        </p:nvSpPr>
        <p:spPr>
          <a:xfrm>
            <a:off x="1921254" y="3329723"/>
            <a:ext cx="2149559" cy="325986"/>
          </a:xfrm>
          <a:prstGeom prst="rect">
            <a:avLst/>
          </a:prstGeom>
        </p:spPr>
        <p:txBody>
          <a:bodyPr bIns="0">
            <a:noAutofit/>
          </a:bodyPr>
          <a:lstStyle>
            <a:lvl1pPr marL="0" indent="0" algn="l">
              <a:spcBef>
                <a:spcPts val="488"/>
              </a:spcBef>
              <a:buNone/>
              <a:defRPr sz="1625" b="1">
                <a:solidFill>
                  <a:schemeClr val="tx1"/>
                </a:solidFill>
                <a:latin typeface="+mj-lt"/>
              </a:defRPr>
            </a:lvl1pPr>
            <a:lvl2pPr marL="371475" indent="0" algn="ctr">
              <a:buNone/>
              <a:defRPr sz="1625" b="1">
                <a:solidFill>
                  <a:schemeClr val="tx1"/>
                </a:solidFill>
                <a:latin typeface="+mj-lt"/>
              </a:defRPr>
            </a:lvl2pPr>
            <a:lvl3pPr marL="742950" indent="0" algn="ctr">
              <a:buNone/>
              <a:defRPr sz="1625" b="1">
                <a:solidFill>
                  <a:schemeClr val="tx1"/>
                </a:solidFill>
                <a:latin typeface="+mj-lt"/>
              </a:defRPr>
            </a:lvl3pPr>
            <a:lvl4pPr marL="1114425" indent="0" algn="ctr">
              <a:buNone/>
              <a:defRPr sz="1625" b="1">
                <a:solidFill>
                  <a:schemeClr val="tx1"/>
                </a:solidFill>
                <a:latin typeface="+mj-lt"/>
              </a:defRPr>
            </a:lvl4pPr>
            <a:lvl5pPr marL="1485900" indent="0" algn="ctr">
              <a:buNone/>
              <a:defRPr sz="1625" b="1">
                <a:solidFill>
                  <a:schemeClr val="tx1"/>
                </a:solidFill>
                <a:latin typeface="+mj-lt"/>
              </a:defRPr>
            </a:lvl5pPr>
          </a:lstStyle>
          <a:p>
            <a:pPr lvl="0"/>
            <a:r>
              <a:rPr lang="en-US" noProof="0"/>
              <a:t>Person 1 Name</a:t>
            </a:r>
          </a:p>
        </p:txBody>
      </p:sp>
      <p:sp>
        <p:nvSpPr>
          <p:cNvPr id="60" name="Text Placeholder 17">
            <a:extLst>
              <a:ext uri="{FF2B5EF4-FFF2-40B4-BE49-F238E27FC236}">
                <a16:creationId xmlns:a16="http://schemas.microsoft.com/office/drawing/2014/main" id="{6474358B-E609-4F26-8A11-64E0DC41ADF4}"/>
              </a:ext>
            </a:extLst>
          </p:cNvPr>
          <p:cNvSpPr>
            <a:spLocks noGrp="1"/>
          </p:cNvSpPr>
          <p:nvPr>
            <p:ph type="body" sz="quarter" idx="21" hasCustomPrompt="1"/>
          </p:nvPr>
        </p:nvSpPr>
        <p:spPr>
          <a:xfrm>
            <a:off x="1922833" y="3658534"/>
            <a:ext cx="2148282" cy="244923"/>
          </a:xfrm>
          <a:prstGeom prst="rect">
            <a:avLst/>
          </a:prstGeom>
        </p:spPr>
        <p:txBody>
          <a:bodyPr tIns="0">
            <a:noAutofit/>
          </a:bodyPr>
          <a:lstStyle>
            <a:lvl1pPr marL="0" indent="0" algn="l">
              <a:spcBef>
                <a:spcPts val="488"/>
              </a:spcBef>
              <a:buNone/>
              <a:defRPr sz="1138" b="0" i="1">
                <a:solidFill>
                  <a:schemeClr val="tx2"/>
                </a:solidFill>
                <a:latin typeface="+mn-lt"/>
              </a:defRPr>
            </a:lvl1pPr>
            <a:lvl2pPr marL="371475" indent="0" algn="ctr">
              <a:buNone/>
              <a:defRPr sz="1625" b="1">
                <a:solidFill>
                  <a:schemeClr val="tx1"/>
                </a:solidFill>
                <a:latin typeface="+mj-lt"/>
              </a:defRPr>
            </a:lvl2pPr>
            <a:lvl3pPr marL="742950" indent="0" algn="ctr">
              <a:buNone/>
              <a:defRPr sz="1625" b="1">
                <a:solidFill>
                  <a:schemeClr val="tx1"/>
                </a:solidFill>
                <a:latin typeface="+mj-lt"/>
              </a:defRPr>
            </a:lvl3pPr>
            <a:lvl4pPr marL="1114425" indent="0" algn="ctr">
              <a:buNone/>
              <a:defRPr sz="1625" b="1">
                <a:solidFill>
                  <a:schemeClr val="tx1"/>
                </a:solidFill>
                <a:latin typeface="+mj-lt"/>
              </a:defRPr>
            </a:lvl4pPr>
            <a:lvl5pPr marL="1485900" indent="0" algn="ctr">
              <a:buNone/>
              <a:defRPr sz="1625" b="1">
                <a:solidFill>
                  <a:schemeClr val="tx1"/>
                </a:solidFill>
                <a:latin typeface="+mj-lt"/>
              </a:defRPr>
            </a:lvl5pPr>
          </a:lstStyle>
          <a:p>
            <a:pPr lvl="0"/>
            <a:r>
              <a:rPr lang="en-US" noProof="0"/>
              <a:t>Team Member Title</a:t>
            </a:r>
          </a:p>
        </p:txBody>
      </p:sp>
      <p:sp>
        <p:nvSpPr>
          <p:cNvPr id="61" name="Picture Placeholder 7">
            <a:extLst>
              <a:ext uri="{FF2B5EF4-FFF2-40B4-BE49-F238E27FC236}">
                <a16:creationId xmlns:a16="http://schemas.microsoft.com/office/drawing/2014/main" id="{75335C46-548C-42F2-89FC-909F3B24282E}"/>
              </a:ext>
            </a:extLst>
          </p:cNvPr>
          <p:cNvSpPr>
            <a:spLocks noGrp="1"/>
          </p:cNvSpPr>
          <p:nvPr>
            <p:ph type="pic" sz="quarter" idx="51"/>
          </p:nvPr>
        </p:nvSpPr>
        <p:spPr>
          <a:xfrm>
            <a:off x="7977409" y="3126698"/>
            <a:ext cx="960121" cy="960120"/>
          </a:xfrm>
          <a:prstGeom prst="rect">
            <a:avLst/>
          </a:prstGeom>
        </p:spPr>
        <p:txBody>
          <a:bodyPr anchor="ctr" anchorCtr="0">
            <a:normAutofit/>
          </a:bodyPr>
          <a:lstStyle>
            <a:lvl1pPr marL="0" indent="0" algn="ctr">
              <a:buNone/>
              <a:defRPr sz="1138"/>
            </a:lvl1pPr>
          </a:lstStyle>
          <a:p>
            <a:r>
              <a:rPr lang="en-US" noProof="0"/>
              <a:t>Click icon to add picture</a:t>
            </a:r>
          </a:p>
        </p:txBody>
      </p:sp>
      <p:sp>
        <p:nvSpPr>
          <p:cNvPr id="62" name="Rectangle 61">
            <a:extLst>
              <a:ext uri="{FF2B5EF4-FFF2-40B4-BE49-F238E27FC236}">
                <a16:creationId xmlns:a16="http://schemas.microsoft.com/office/drawing/2014/main" id="{166A588B-BA73-49FD-9E1E-1F1C51FD3850}"/>
              </a:ext>
            </a:extLst>
          </p:cNvPr>
          <p:cNvSpPr/>
          <p:nvPr userDrawn="1"/>
        </p:nvSpPr>
        <p:spPr>
          <a:xfrm>
            <a:off x="8937529" y="3126698"/>
            <a:ext cx="2395728" cy="96012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noProof="0"/>
          </a:p>
        </p:txBody>
      </p:sp>
      <p:sp>
        <p:nvSpPr>
          <p:cNvPr id="63" name="Text Placeholder 17">
            <a:extLst>
              <a:ext uri="{FF2B5EF4-FFF2-40B4-BE49-F238E27FC236}">
                <a16:creationId xmlns:a16="http://schemas.microsoft.com/office/drawing/2014/main" id="{15790237-9A5F-4A9F-A5BB-E4FF0712C5E8}"/>
              </a:ext>
            </a:extLst>
          </p:cNvPr>
          <p:cNvSpPr>
            <a:spLocks noGrp="1"/>
          </p:cNvSpPr>
          <p:nvPr>
            <p:ph type="body" sz="quarter" idx="52" hasCustomPrompt="1"/>
          </p:nvPr>
        </p:nvSpPr>
        <p:spPr>
          <a:xfrm>
            <a:off x="9060464" y="3329723"/>
            <a:ext cx="2149559" cy="325986"/>
          </a:xfrm>
          <a:prstGeom prst="rect">
            <a:avLst/>
          </a:prstGeom>
        </p:spPr>
        <p:txBody>
          <a:bodyPr bIns="0">
            <a:noAutofit/>
          </a:bodyPr>
          <a:lstStyle>
            <a:lvl1pPr marL="0" indent="0" algn="l">
              <a:spcBef>
                <a:spcPts val="488"/>
              </a:spcBef>
              <a:buNone/>
              <a:defRPr sz="1625" b="1">
                <a:solidFill>
                  <a:schemeClr val="tx1"/>
                </a:solidFill>
                <a:latin typeface="+mj-lt"/>
              </a:defRPr>
            </a:lvl1pPr>
            <a:lvl2pPr marL="371475" indent="0" algn="ctr">
              <a:buNone/>
              <a:defRPr sz="1625" b="1">
                <a:solidFill>
                  <a:schemeClr val="tx1"/>
                </a:solidFill>
                <a:latin typeface="+mj-lt"/>
              </a:defRPr>
            </a:lvl2pPr>
            <a:lvl3pPr marL="742950" indent="0" algn="ctr">
              <a:buNone/>
              <a:defRPr sz="1625" b="1">
                <a:solidFill>
                  <a:schemeClr val="tx1"/>
                </a:solidFill>
                <a:latin typeface="+mj-lt"/>
              </a:defRPr>
            </a:lvl3pPr>
            <a:lvl4pPr marL="1114425" indent="0" algn="ctr">
              <a:buNone/>
              <a:defRPr sz="1625" b="1">
                <a:solidFill>
                  <a:schemeClr val="tx1"/>
                </a:solidFill>
                <a:latin typeface="+mj-lt"/>
              </a:defRPr>
            </a:lvl4pPr>
            <a:lvl5pPr marL="1485900" indent="0" algn="ctr">
              <a:buNone/>
              <a:defRPr sz="1625" b="1">
                <a:solidFill>
                  <a:schemeClr val="tx1"/>
                </a:solidFill>
                <a:latin typeface="+mj-lt"/>
              </a:defRPr>
            </a:lvl5pPr>
          </a:lstStyle>
          <a:p>
            <a:pPr lvl="0"/>
            <a:r>
              <a:rPr lang="en-US" noProof="0"/>
              <a:t>Person 3 Name</a:t>
            </a:r>
          </a:p>
        </p:txBody>
      </p:sp>
      <p:sp>
        <p:nvSpPr>
          <p:cNvPr id="64" name="Text Placeholder 17">
            <a:extLst>
              <a:ext uri="{FF2B5EF4-FFF2-40B4-BE49-F238E27FC236}">
                <a16:creationId xmlns:a16="http://schemas.microsoft.com/office/drawing/2014/main" id="{A0554067-4F62-4CE7-AF48-55BBD708AC97}"/>
              </a:ext>
            </a:extLst>
          </p:cNvPr>
          <p:cNvSpPr>
            <a:spLocks noGrp="1"/>
          </p:cNvSpPr>
          <p:nvPr>
            <p:ph type="body" sz="quarter" idx="53" hasCustomPrompt="1"/>
          </p:nvPr>
        </p:nvSpPr>
        <p:spPr>
          <a:xfrm>
            <a:off x="9062041" y="3658534"/>
            <a:ext cx="2148282" cy="244923"/>
          </a:xfrm>
          <a:prstGeom prst="rect">
            <a:avLst/>
          </a:prstGeom>
        </p:spPr>
        <p:txBody>
          <a:bodyPr tIns="0">
            <a:noAutofit/>
          </a:bodyPr>
          <a:lstStyle>
            <a:lvl1pPr marL="0" indent="0" algn="l">
              <a:spcBef>
                <a:spcPts val="488"/>
              </a:spcBef>
              <a:buNone/>
              <a:defRPr sz="1138" b="0" i="1">
                <a:solidFill>
                  <a:schemeClr val="tx2"/>
                </a:solidFill>
                <a:latin typeface="+mn-lt"/>
              </a:defRPr>
            </a:lvl1pPr>
            <a:lvl2pPr marL="371475" indent="0" algn="ctr">
              <a:buNone/>
              <a:defRPr sz="1625" b="1">
                <a:solidFill>
                  <a:schemeClr val="tx1"/>
                </a:solidFill>
                <a:latin typeface="+mj-lt"/>
              </a:defRPr>
            </a:lvl2pPr>
            <a:lvl3pPr marL="742950" indent="0" algn="ctr">
              <a:buNone/>
              <a:defRPr sz="1625" b="1">
                <a:solidFill>
                  <a:schemeClr val="tx1"/>
                </a:solidFill>
                <a:latin typeface="+mj-lt"/>
              </a:defRPr>
            </a:lvl3pPr>
            <a:lvl4pPr marL="1114425" indent="0" algn="ctr">
              <a:buNone/>
              <a:defRPr sz="1625" b="1">
                <a:solidFill>
                  <a:schemeClr val="tx1"/>
                </a:solidFill>
                <a:latin typeface="+mj-lt"/>
              </a:defRPr>
            </a:lvl4pPr>
            <a:lvl5pPr marL="1485900" indent="0" algn="ctr">
              <a:buNone/>
              <a:defRPr sz="1625" b="1">
                <a:solidFill>
                  <a:schemeClr val="tx1"/>
                </a:solidFill>
                <a:latin typeface="+mj-lt"/>
              </a:defRPr>
            </a:lvl5pPr>
          </a:lstStyle>
          <a:p>
            <a:pPr lvl="0"/>
            <a:r>
              <a:rPr lang="en-US" noProof="0"/>
              <a:t>Team Member Title</a:t>
            </a:r>
          </a:p>
        </p:txBody>
      </p:sp>
      <p:sp>
        <p:nvSpPr>
          <p:cNvPr id="65" name="Picture Placeholder 7">
            <a:extLst>
              <a:ext uri="{FF2B5EF4-FFF2-40B4-BE49-F238E27FC236}">
                <a16:creationId xmlns:a16="http://schemas.microsoft.com/office/drawing/2014/main" id="{AA1B0DE9-602F-4ECB-AF1E-00D45491BC91}"/>
              </a:ext>
            </a:extLst>
          </p:cNvPr>
          <p:cNvSpPr>
            <a:spLocks noGrp="1"/>
          </p:cNvSpPr>
          <p:nvPr>
            <p:ph type="pic" sz="quarter" idx="54"/>
          </p:nvPr>
        </p:nvSpPr>
        <p:spPr>
          <a:xfrm>
            <a:off x="4403916" y="3126698"/>
            <a:ext cx="960121" cy="960120"/>
          </a:xfrm>
          <a:prstGeom prst="rect">
            <a:avLst/>
          </a:prstGeom>
        </p:spPr>
        <p:txBody>
          <a:bodyPr anchor="ctr" anchorCtr="0">
            <a:normAutofit/>
          </a:bodyPr>
          <a:lstStyle>
            <a:lvl1pPr marL="0" indent="0" algn="ctr">
              <a:buNone/>
              <a:defRPr sz="1138"/>
            </a:lvl1pPr>
          </a:lstStyle>
          <a:p>
            <a:r>
              <a:rPr lang="en-US" noProof="0"/>
              <a:t>Click icon to add picture</a:t>
            </a:r>
          </a:p>
        </p:txBody>
      </p:sp>
      <p:sp>
        <p:nvSpPr>
          <p:cNvPr id="66" name="Rectangle 65">
            <a:extLst>
              <a:ext uri="{FF2B5EF4-FFF2-40B4-BE49-F238E27FC236}">
                <a16:creationId xmlns:a16="http://schemas.microsoft.com/office/drawing/2014/main" id="{343DD23D-9D79-4667-BB9E-A3A54505AEDA}"/>
              </a:ext>
            </a:extLst>
          </p:cNvPr>
          <p:cNvSpPr/>
          <p:nvPr userDrawn="1"/>
        </p:nvSpPr>
        <p:spPr>
          <a:xfrm>
            <a:off x="5364038" y="3126698"/>
            <a:ext cx="2399617" cy="96012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noProof="0"/>
          </a:p>
        </p:txBody>
      </p:sp>
      <p:sp>
        <p:nvSpPr>
          <p:cNvPr id="67" name="Text Placeholder 17">
            <a:extLst>
              <a:ext uri="{FF2B5EF4-FFF2-40B4-BE49-F238E27FC236}">
                <a16:creationId xmlns:a16="http://schemas.microsoft.com/office/drawing/2014/main" id="{FFDAE67E-CF93-4600-BFAE-AF6B317A9EB9}"/>
              </a:ext>
            </a:extLst>
          </p:cNvPr>
          <p:cNvSpPr>
            <a:spLocks noGrp="1"/>
          </p:cNvSpPr>
          <p:nvPr>
            <p:ph type="body" sz="quarter" idx="55" hasCustomPrompt="1"/>
          </p:nvPr>
        </p:nvSpPr>
        <p:spPr>
          <a:xfrm>
            <a:off x="5486971" y="3329723"/>
            <a:ext cx="2149559" cy="325986"/>
          </a:xfrm>
          <a:prstGeom prst="rect">
            <a:avLst/>
          </a:prstGeom>
        </p:spPr>
        <p:txBody>
          <a:bodyPr bIns="0">
            <a:noAutofit/>
          </a:bodyPr>
          <a:lstStyle>
            <a:lvl1pPr marL="0" indent="0" algn="l">
              <a:spcBef>
                <a:spcPts val="488"/>
              </a:spcBef>
              <a:buNone/>
              <a:defRPr sz="1625" b="1">
                <a:solidFill>
                  <a:schemeClr val="tx1"/>
                </a:solidFill>
                <a:latin typeface="+mj-lt"/>
              </a:defRPr>
            </a:lvl1pPr>
            <a:lvl2pPr marL="371475" indent="0" algn="ctr">
              <a:buNone/>
              <a:defRPr sz="1625" b="1">
                <a:solidFill>
                  <a:schemeClr val="tx1"/>
                </a:solidFill>
                <a:latin typeface="+mj-lt"/>
              </a:defRPr>
            </a:lvl2pPr>
            <a:lvl3pPr marL="742950" indent="0" algn="ctr">
              <a:buNone/>
              <a:defRPr sz="1625" b="1">
                <a:solidFill>
                  <a:schemeClr val="tx1"/>
                </a:solidFill>
                <a:latin typeface="+mj-lt"/>
              </a:defRPr>
            </a:lvl3pPr>
            <a:lvl4pPr marL="1114425" indent="0" algn="ctr">
              <a:buNone/>
              <a:defRPr sz="1625" b="1">
                <a:solidFill>
                  <a:schemeClr val="tx1"/>
                </a:solidFill>
                <a:latin typeface="+mj-lt"/>
              </a:defRPr>
            </a:lvl4pPr>
            <a:lvl5pPr marL="1485900" indent="0" algn="ctr">
              <a:buNone/>
              <a:defRPr sz="1625" b="1">
                <a:solidFill>
                  <a:schemeClr val="tx1"/>
                </a:solidFill>
                <a:latin typeface="+mj-lt"/>
              </a:defRPr>
            </a:lvl5pPr>
          </a:lstStyle>
          <a:p>
            <a:pPr lvl="0"/>
            <a:r>
              <a:rPr lang="en-US" noProof="0"/>
              <a:t>Person 2 Name</a:t>
            </a:r>
          </a:p>
        </p:txBody>
      </p:sp>
      <p:sp>
        <p:nvSpPr>
          <p:cNvPr id="68" name="Text Placeholder 17">
            <a:extLst>
              <a:ext uri="{FF2B5EF4-FFF2-40B4-BE49-F238E27FC236}">
                <a16:creationId xmlns:a16="http://schemas.microsoft.com/office/drawing/2014/main" id="{0F0E3D9A-B0CE-4BF9-A274-1FB704C416ED}"/>
              </a:ext>
            </a:extLst>
          </p:cNvPr>
          <p:cNvSpPr>
            <a:spLocks noGrp="1"/>
          </p:cNvSpPr>
          <p:nvPr>
            <p:ph type="body" sz="quarter" idx="56" hasCustomPrompt="1"/>
          </p:nvPr>
        </p:nvSpPr>
        <p:spPr>
          <a:xfrm>
            <a:off x="5488548" y="3658534"/>
            <a:ext cx="2148282" cy="244923"/>
          </a:xfrm>
          <a:prstGeom prst="rect">
            <a:avLst/>
          </a:prstGeom>
        </p:spPr>
        <p:txBody>
          <a:bodyPr tIns="0">
            <a:noAutofit/>
          </a:bodyPr>
          <a:lstStyle>
            <a:lvl1pPr marL="0" indent="0" algn="l">
              <a:spcBef>
                <a:spcPts val="488"/>
              </a:spcBef>
              <a:buNone/>
              <a:defRPr sz="1138" b="0" i="1">
                <a:solidFill>
                  <a:schemeClr val="tx2"/>
                </a:solidFill>
                <a:latin typeface="+mn-lt"/>
              </a:defRPr>
            </a:lvl1pPr>
            <a:lvl2pPr marL="371475" indent="0" algn="ctr">
              <a:buNone/>
              <a:defRPr sz="1625" b="1">
                <a:solidFill>
                  <a:schemeClr val="tx1"/>
                </a:solidFill>
                <a:latin typeface="+mj-lt"/>
              </a:defRPr>
            </a:lvl2pPr>
            <a:lvl3pPr marL="742950" indent="0" algn="ctr">
              <a:buNone/>
              <a:defRPr sz="1625" b="1">
                <a:solidFill>
                  <a:schemeClr val="tx1"/>
                </a:solidFill>
                <a:latin typeface="+mj-lt"/>
              </a:defRPr>
            </a:lvl3pPr>
            <a:lvl4pPr marL="1114425" indent="0" algn="ctr">
              <a:buNone/>
              <a:defRPr sz="1625" b="1">
                <a:solidFill>
                  <a:schemeClr val="tx1"/>
                </a:solidFill>
                <a:latin typeface="+mj-lt"/>
              </a:defRPr>
            </a:lvl4pPr>
            <a:lvl5pPr marL="1485900" indent="0" algn="ctr">
              <a:buNone/>
              <a:defRPr sz="1625" b="1">
                <a:solidFill>
                  <a:schemeClr val="tx1"/>
                </a:solidFill>
                <a:latin typeface="+mj-lt"/>
              </a:defRPr>
            </a:lvl5pPr>
          </a:lstStyle>
          <a:p>
            <a:pPr lvl="0"/>
            <a:r>
              <a:rPr lang="en-US" noProof="0"/>
              <a:t>Team Member Title</a:t>
            </a:r>
          </a:p>
        </p:txBody>
      </p:sp>
      <p:sp>
        <p:nvSpPr>
          <p:cNvPr id="69" name="Picture Placeholder 7">
            <a:extLst>
              <a:ext uri="{FF2B5EF4-FFF2-40B4-BE49-F238E27FC236}">
                <a16:creationId xmlns:a16="http://schemas.microsoft.com/office/drawing/2014/main" id="{36B2F594-9AB1-4C33-86BE-4732609D6B0A}"/>
              </a:ext>
            </a:extLst>
          </p:cNvPr>
          <p:cNvSpPr>
            <a:spLocks noGrp="1"/>
          </p:cNvSpPr>
          <p:nvPr>
            <p:ph type="pic" sz="quarter" idx="57"/>
          </p:nvPr>
        </p:nvSpPr>
        <p:spPr>
          <a:xfrm>
            <a:off x="1278465" y="4316113"/>
            <a:ext cx="960121" cy="960120"/>
          </a:xfrm>
          <a:prstGeom prst="rect">
            <a:avLst/>
          </a:prstGeom>
        </p:spPr>
        <p:txBody>
          <a:bodyPr anchor="ctr" anchorCtr="0">
            <a:normAutofit/>
          </a:bodyPr>
          <a:lstStyle>
            <a:lvl1pPr marL="0" indent="0" algn="ctr">
              <a:buNone/>
              <a:defRPr sz="1138"/>
            </a:lvl1pPr>
          </a:lstStyle>
          <a:p>
            <a:r>
              <a:rPr lang="en-US" noProof="0"/>
              <a:t>Click icon to add picture</a:t>
            </a:r>
          </a:p>
        </p:txBody>
      </p:sp>
      <p:sp>
        <p:nvSpPr>
          <p:cNvPr id="70" name="Rectangle 69">
            <a:extLst>
              <a:ext uri="{FF2B5EF4-FFF2-40B4-BE49-F238E27FC236}">
                <a16:creationId xmlns:a16="http://schemas.microsoft.com/office/drawing/2014/main" id="{17FB6684-D013-48BC-9926-29E0BCA889B1}"/>
              </a:ext>
            </a:extLst>
          </p:cNvPr>
          <p:cNvSpPr/>
          <p:nvPr userDrawn="1"/>
        </p:nvSpPr>
        <p:spPr>
          <a:xfrm>
            <a:off x="2238586" y="4316113"/>
            <a:ext cx="2395728" cy="96012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noProof="0"/>
          </a:p>
        </p:txBody>
      </p:sp>
      <p:sp>
        <p:nvSpPr>
          <p:cNvPr id="71" name="Text Placeholder 17">
            <a:extLst>
              <a:ext uri="{FF2B5EF4-FFF2-40B4-BE49-F238E27FC236}">
                <a16:creationId xmlns:a16="http://schemas.microsoft.com/office/drawing/2014/main" id="{EECC50BE-82E8-4ECC-B642-5C11A927A706}"/>
              </a:ext>
            </a:extLst>
          </p:cNvPr>
          <p:cNvSpPr>
            <a:spLocks noGrp="1"/>
          </p:cNvSpPr>
          <p:nvPr>
            <p:ph type="body" sz="quarter" idx="58" hasCustomPrompt="1"/>
          </p:nvPr>
        </p:nvSpPr>
        <p:spPr>
          <a:xfrm>
            <a:off x="2361520" y="4519138"/>
            <a:ext cx="2149559" cy="325986"/>
          </a:xfrm>
          <a:prstGeom prst="rect">
            <a:avLst/>
          </a:prstGeom>
        </p:spPr>
        <p:txBody>
          <a:bodyPr bIns="0">
            <a:noAutofit/>
          </a:bodyPr>
          <a:lstStyle>
            <a:lvl1pPr marL="0" indent="0" algn="l">
              <a:spcBef>
                <a:spcPts val="488"/>
              </a:spcBef>
              <a:buNone/>
              <a:defRPr sz="1625" b="1">
                <a:solidFill>
                  <a:schemeClr val="tx1"/>
                </a:solidFill>
                <a:latin typeface="+mj-lt"/>
              </a:defRPr>
            </a:lvl1pPr>
            <a:lvl2pPr marL="371475" indent="0" algn="ctr">
              <a:buNone/>
              <a:defRPr sz="1625" b="1">
                <a:solidFill>
                  <a:schemeClr val="tx1"/>
                </a:solidFill>
                <a:latin typeface="+mj-lt"/>
              </a:defRPr>
            </a:lvl2pPr>
            <a:lvl3pPr marL="742950" indent="0" algn="ctr">
              <a:buNone/>
              <a:defRPr sz="1625" b="1">
                <a:solidFill>
                  <a:schemeClr val="tx1"/>
                </a:solidFill>
                <a:latin typeface="+mj-lt"/>
              </a:defRPr>
            </a:lvl3pPr>
            <a:lvl4pPr marL="1114425" indent="0" algn="ctr">
              <a:buNone/>
              <a:defRPr sz="1625" b="1">
                <a:solidFill>
                  <a:schemeClr val="tx1"/>
                </a:solidFill>
                <a:latin typeface="+mj-lt"/>
              </a:defRPr>
            </a:lvl4pPr>
            <a:lvl5pPr marL="1485900" indent="0" algn="ctr">
              <a:buNone/>
              <a:defRPr sz="1625" b="1">
                <a:solidFill>
                  <a:schemeClr val="tx1"/>
                </a:solidFill>
                <a:latin typeface="+mj-lt"/>
              </a:defRPr>
            </a:lvl5pPr>
          </a:lstStyle>
          <a:p>
            <a:pPr lvl="0"/>
            <a:r>
              <a:rPr lang="en-US" noProof="0"/>
              <a:t>Person 4 Name</a:t>
            </a:r>
          </a:p>
        </p:txBody>
      </p:sp>
      <p:sp>
        <p:nvSpPr>
          <p:cNvPr id="72" name="Text Placeholder 17">
            <a:extLst>
              <a:ext uri="{FF2B5EF4-FFF2-40B4-BE49-F238E27FC236}">
                <a16:creationId xmlns:a16="http://schemas.microsoft.com/office/drawing/2014/main" id="{4D96D406-D0F6-4E2D-BAE8-7B011D620FED}"/>
              </a:ext>
            </a:extLst>
          </p:cNvPr>
          <p:cNvSpPr>
            <a:spLocks noGrp="1"/>
          </p:cNvSpPr>
          <p:nvPr>
            <p:ph type="body" sz="quarter" idx="59" hasCustomPrompt="1"/>
          </p:nvPr>
        </p:nvSpPr>
        <p:spPr>
          <a:xfrm>
            <a:off x="2363098" y="4847949"/>
            <a:ext cx="2148282" cy="244923"/>
          </a:xfrm>
          <a:prstGeom prst="rect">
            <a:avLst/>
          </a:prstGeom>
        </p:spPr>
        <p:txBody>
          <a:bodyPr tIns="0">
            <a:noAutofit/>
          </a:bodyPr>
          <a:lstStyle>
            <a:lvl1pPr marL="0" indent="0" algn="l">
              <a:spcBef>
                <a:spcPts val="488"/>
              </a:spcBef>
              <a:buNone/>
              <a:defRPr sz="1138" b="0" i="1">
                <a:solidFill>
                  <a:schemeClr val="tx2"/>
                </a:solidFill>
                <a:latin typeface="+mn-lt"/>
              </a:defRPr>
            </a:lvl1pPr>
            <a:lvl2pPr marL="371475" indent="0" algn="ctr">
              <a:buNone/>
              <a:defRPr sz="1625" b="1">
                <a:solidFill>
                  <a:schemeClr val="tx1"/>
                </a:solidFill>
                <a:latin typeface="+mj-lt"/>
              </a:defRPr>
            </a:lvl2pPr>
            <a:lvl3pPr marL="742950" indent="0" algn="ctr">
              <a:buNone/>
              <a:defRPr sz="1625" b="1">
                <a:solidFill>
                  <a:schemeClr val="tx1"/>
                </a:solidFill>
                <a:latin typeface="+mj-lt"/>
              </a:defRPr>
            </a:lvl3pPr>
            <a:lvl4pPr marL="1114425" indent="0" algn="ctr">
              <a:buNone/>
              <a:defRPr sz="1625" b="1">
                <a:solidFill>
                  <a:schemeClr val="tx1"/>
                </a:solidFill>
                <a:latin typeface="+mj-lt"/>
              </a:defRPr>
            </a:lvl4pPr>
            <a:lvl5pPr marL="1485900" indent="0" algn="ctr">
              <a:buNone/>
              <a:defRPr sz="1625" b="1">
                <a:solidFill>
                  <a:schemeClr val="tx1"/>
                </a:solidFill>
                <a:latin typeface="+mj-lt"/>
              </a:defRPr>
            </a:lvl5pPr>
          </a:lstStyle>
          <a:p>
            <a:pPr lvl="0"/>
            <a:r>
              <a:rPr lang="en-US" noProof="0"/>
              <a:t>Team Member Title</a:t>
            </a:r>
          </a:p>
        </p:txBody>
      </p:sp>
      <p:sp>
        <p:nvSpPr>
          <p:cNvPr id="73" name="Picture Placeholder 7">
            <a:extLst>
              <a:ext uri="{FF2B5EF4-FFF2-40B4-BE49-F238E27FC236}">
                <a16:creationId xmlns:a16="http://schemas.microsoft.com/office/drawing/2014/main" id="{5668E7D0-A78F-45EC-BEC4-CAB0E6F96F3D}"/>
              </a:ext>
            </a:extLst>
          </p:cNvPr>
          <p:cNvSpPr>
            <a:spLocks noGrp="1"/>
          </p:cNvSpPr>
          <p:nvPr>
            <p:ph type="pic" sz="quarter" idx="60"/>
          </p:nvPr>
        </p:nvSpPr>
        <p:spPr>
          <a:xfrm>
            <a:off x="8417675" y="4316113"/>
            <a:ext cx="960121" cy="960120"/>
          </a:xfrm>
          <a:prstGeom prst="rect">
            <a:avLst/>
          </a:prstGeom>
        </p:spPr>
        <p:txBody>
          <a:bodyPr anchor="ctr" anchorCtr="0">
            <a:normAutofit/>
          </a:bodyPr>
          <a:lstStyle>
            <a:lvl1pPr marL="0" indent="0" algn="ctr">
              <a:buNone/>
              <a:defRPr sz="1138"/>
            </a:lvl1pPr>
          </a:lstStyle>
          <a:p>
            <a:r>
              <a:rPr lang="en-US" noProof="0"/>
              <a:t>Click icon to add picture</a:t>
            </a:r>
          </a:p>
        </p:txBody>
      </p:sp>
      <p:sp>
        <p:nvSpPr>
          <p:cNvPr id="74" name="Rectangle 73">
            <a:extLst>
              <a:ext uri="{FF2B5EF4-FFF2-40B4-BE49-F238E27FC236}">
                <a16:creationId xmlns:a16="http://schemas.microsoft.com/office/drawing/2014/main" id="{E02DAEE6-8B1C-4222-949F-830F7C3A4E16}"/>
              </a:ext>
            </a:extLst>
          </p:cNvPr>
          <p:cNvSpPr/>
          <p:nvPr userDrawn="1"/>
        </p:nvSpPr>
        <p:spPr>
          <a:xfrm>
            <a:off x="9377795" y="4316113"/>
            <a:ext cx="2395728" cy="96012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noProof="0"/>
          </a:p>
        </p:txBody>
      </p:sp>
      <p:sp>
        <p:nvSpPr>
          <p:cNvPr id="75" name="Text Placeholder 17">
            <a:extLst>
              <a:ext uri="{FF2B5EF4-FFF2-40B4-BE49-F238E27FC236}">
                <a16:creationId xmlns:a16="http://schemas.microsoft.com/office/drawing/2014/main" id="{3CE9A073-35B5-4F1C-85E3-4BB12A5F4358}"/>
              </a:ext>
            </a:extLst>
          </p:cNvPr>
          <p:cNvSpPr>
            <a:spLocks noGrp="1"/>
          </p:cNvSpPr>
          <p:nvPr>
            <p:ph type="body" sz="quarter" idx="61" hasCustomPrompt="1"/>
          </p:nvPr>
        </p:nvSpPr>
        <p:spPr>
          <a:xfrm>
            <a:off x="9500729" y="4519138"/>
            <a:ext cx="2149559" cy="325986"/>
          </a:xfrm>
          <a:prstGeom prst="rect">
            <a:avLst/>
          </a:prstGeom>
        </p:spPr>
        <p:txBody>
          <a:bodyPr bIns="0">
            <a:noAutofit/>
          </a:bodyPr>
          <a:lstStyle>
            <a:lvl1pPr marL="0" indent="0" algn="l">
              <a:spcBef>
                <a:spcPts val="488"/>
              </a:spcBef>
              <a:buNone/>
              <a:defRPr sz="1625" b="1">
                <a:solidFill>
                  <a:schemeClr val="tx1"/>
                </a:solidFill>
                <a:latin typeface="+mj-lt"/>
              </a:defRPr>
            </a:lvl1pPr>
            <a:lvl2pPr marL="371475" indent="0" algn="ctr">
              <a:buNone/>
              <a:defRPr sz="1625" b="1">
                <a:solidFill>
                  <a:schemeClr val="tx1"/>
                </a:solidFill>
                <a:latin typeface="+mj-lt"/>
              </a:defRPr>
            </a:lvl2pPr>
            <a:lvl3pPr marL="742950" indent="0" algn="ctr">
              <a:buNone/>
              <a:defRPr sz="1625" b="1">
                <a:solidFill>
                  <a:schemeClr val="tx1"/>
                </a:solidFill>
                <a:latin typeface="+mj-lt"/>
              </a:defRPr>
            </a:lvl3pPr>
            <a:lvl4pPr marL="1114425" indent="0" algn="ctr">
              <a:buNone/>
              <a:defRPr sz="1625" b="1">
                <a:solidFill>
                  <a:schemeClr val="tx1"/>
                </a:solidFill>
                <a:latin typeface="+mj-lt"/>
              </a:defRPr>
            </a:lvl4pPr>
            <a:lvl5pPr marL="1485900" indent="0" algn="ctr">
              <a:buNone/>
              <a:defRPr sz="1625" b="1">
                <a:solidFill>
                  <a:schemeClr val="tx1"/>
                </a:solidFill>
                <a:latin typeface="+mj-lt"/>
              </a:defRPr>
            </a:lvl5pPr>
          </a:lstStyle>
          <a:p>
            <a:pPr lvl="0"/>
            <a:r>
              <a:rPr lang="en-US" noProof="0"/>
              <a:t>Person 6 Name</a:t>
            </a:r>
          </a:p>
        </p:txBody>
      </p:sp>
      <p:sp>
        <p:nvSpPr>
          <p:cNvPr id="76" name="Text Placeholder 17">
            <a:extLst>
              <a:ext uri="{FF2B5EF4-FFF2-40B4-BE49-F238E27FC236}">
                <a16:creationId xmlns:a16="http://schemas.microsoft.com/office/drawing/2014/main" id="{F7309B33-C344-4C68-8156-822D38F43FED}"/>
              </a:ext>
            </a:extLst>
          </p:cNvPr>
          <p:cNvSpPr>
            <a:spLocks noGrp="1"/>
          </p:cNvSpPr>
          <p:nvPr>
            <p:ph type="body" sz="quarter" idx="62" hasCustomPrompt="1"/>
          </p:nvPr>
        </p:nvSpPr>
        <p:spPr>
          <a:xfrm>
            <a:off x="9502308" y="4847949"/>
            <a:ext cx="2148282" cy="244923"/>
          </a:xfrm>
          <a:prstGeom prst="rect">
            <a:avLst/>
          </a:prstGeom>
        </p:spPr>
        <p:txBody>
          <a:bodyPr tIns="0">
            <a:noAutofit/>
          </a:bodyPr>
          <a:lstStyle>
            <a:lvl1pPr marL="0" indent="0" algn="l">
              <a:spcBef>
                <a:spcPts val="488"/>
              </a:spcBef>
              <a:buNone/>
              <a:defRPr sz="1138" b="0" i="1">
                <a:solidFill>
                  <a:schemeClr val="tx2"/>
                </a:solidFill>
                <a:latin typeface="+mn-lt"/>
              </a:defRPr>
            </a:lvl1pPr>
            <a:lvl2pPr marL="371475" indent="0" algn="ctr">
              <a:buNone/>
              <a:defRPr sz="1625" b="1">
                <a:solidFill>
                  <a:schemeClr val="tx1"/>
                </a:solidFill>
                <a:latin typeface="+mj-lt"/>
              </a:defRPr>
            </a:lvl2pPr>
            <a:lvl3pPr marL="742950" indent="0" algn="ctr">
              <a:buNone/>
              <a:defRPr sz="1625" b="1">
                <a:solidFill>
                  <a:schemeClr val="tx1"/>
                </a:solidFill>
                <a:latin typeface="+mj-lt"/>
              </a:defRPr>
            </a:lvl3pPr>
            <a:lvl4pPr marL="1114425" indent="0" algn="ctr">
              <a:buNone/>
              <a:defRPr sz="1625" b="1">
                <a:solidFill>
                  <a:schemeClr val="tx1"/>
                </a:solidFill>
                <a:latin typeface="+mj-lt"/>
              </a:defRPr>
            </a:lvl4pPr>
            <a:lvl5pPr marL="1485900" indent="0" algn="ctr">
              <a:buNone/>
              <a:defRPr sz="1625" b="1">
                <a:solidFill>
                  <a:schemeClr val="tx1"/>
                </a:solidFill>
                <a:latin typeface="+mj-lt"/>
              </a:defRPr>
            </a:lvl5pPr>
          </a:lstStyle>
          <a:p>
            <a:pPr lvl="0"/>
            <a:r>
              <a:rPr lang="en-US" noProof="0"/>
              <a:t>Team Member Title</a:t>
            </a:r>
          </a:p>
        </p:txBody>
      </p:sp>
      <p:sp>
        <p:nvSpPr>
          <p:cNvPr id="77" name="Picture Placeholder 7">
            <a:extLst>
              <a:ext uri="{FF2B5EF4-FFF2-40B4-BE49-F238E27FC236}">
                <a16:creationId xmlns:a16="http://schemas.microsoft.com/office/drawing/2014/main" id="{D6B0782E-8C48-4FC4-B086-A5606E01F5DB}"/>
              </a:ext>
            </a:extLst>
          </p:cNvPr>
          <p:cNvSpPr>
            <a:spLocks noGrp="1"/>
          </p:cNvSpPr>
          <p:nvPr>
            <p:ph type="pic" sz="quarter" idx="63"/>
          </p:nvPr>
        </p:nvSpPr>
        <p:spPr>
          <a:xfrm>
            <a:off x="4844182" y="4316113"/>
            <a:ext cx="960121" cy="960120"/>
          </a:xfrm>
          <a:prstGeom prst="rect">
            <a:avLst/>
          </a:prstGeom>
        </p:spPr>
        <p:txBody>
          <a:bodyPr anchor="ctr" anchorCtr="0">
            <a:normAutofit/>
          </a:bodyPr>
          <a:lstStyle>
            <a:lvl1pPr marL="0" indent="0" algn="ctr">
              <a:buNone/>
              <a:defRPr sz="1138"/>
            </a:lvl1pPr>
          </a:lstStyle>
          <a:p>
            <a:r>
              <a:rPr lang="en-US" noProof="0"/>
              <a:t>Click icon to add picture</a:t>
            </a:r>
          </a:p>
        </p:txBody>
      </p:sp>
      <p:sp>
        <p:nvSpPr>
          <p:cNvPr id="78" name="Rectangle 77">
            <a:extLst>
              <a:ext uri="{FF2B5EF4-FFF2-40B4-BE49-F238E27FC236}">
                <a16:creationId xmlns:a16="http://schemas.microsoft.com/office/drawing/2014/main" id="{F8A195F5-3125-484A-954D-EB0E743F6947}"/>
              </a:ext>
            </a:extLst>
          </p:cNvPr>
          <p:cNvSpPr/>
          <p:nvPr userDrawn="1"/>
        </p:nvSpPr>
        <p:spPr>
          <a:xfrm>
            <a:off x="5804304" y="4316113"/>
            <a:ext cx="2399617" cy="96012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noProof="0"/>
          </a:p>
        </p:txBody>
      </p:sp>
      <p:sp>
        <p:nvSpPr>
          <p:cNvPr id="79" name="Text Placeholder 17">
            <a:extLst>
              <a:ext uri="{FF2B5EF4-FFF2-40B4-BE49-F238E27FC236}">
                <a16:creationId xmlns:a16="http://schemas.microsoft.com/office/drawing/2014/main" id="{428D2D4B-ED0B-40E0-9ECD-C95A19039902}"/>
              </a:ext>
            </a:extLst>
          </p:cNvPr>
          <p:cNvSpPr>
            <a:spLocks noGrp="1"/>
          </p:cNvSpPr>
          <p:nvPr>
            <p:ph type="body" sz="quarter" idx="64" hasCustomPrompt="1"/>
          </p:nvPr>
        </p:nvSpPr>
        <p:spPr>
          <a:xfrm>
            <a:off x="5927237" y="4519138"/>
            <a:ext cx="2149559" cy="325986"/>
          </a:xfrm>
          <a:prstGeom prst="rect">
            <a:avLst/>
          </a:prstGeom>
        </p:spPr>
        <p:txBody>
          <a:bodyPr bIns="0">
            <a:noAutofit/>
          </a:bodyPr>
          <a:lstStyle>
            <a:lvl1pPr marL="0" indent="0" algn="l">
              <a:spcBef>
                <a:spcPts val="488"/>
              </a:spcBef>
              <a:buNone/>
              <a:defRPr sz="1625" b="1">
                <a:solidFill>
                  <a:schemeClr val="tx1"/>
                </a:solidFill>
                <a:latin typeface="+mj-lt"/>
              </a:defRPr>
            </a:lvl1pPr>
            <a:lvl2pPr marL="371475" indent="0" algn="ctr">
              <a:buNone/>
              <a:defRPr sz="1625" b="1">
                <a:solidFill>
                  <a:schemeClr val="tx1"/>
                </a:solidFill>
                <a:latin typeface="+mj-lt"/>
              </a:defRPr>
            </a:lvl2pPr>
            <a:lvl3pPr marL="742950" indent="0" algn="ctr">
              <a:buNone/>
              <a:defRPr sz="1625" b="1">
                <a:solidFill>
                  <a:schemeClr val="tx1"/>
                </a:solidFill>
                <a:latin typeface="+mj-lt"/>
              </a:defRPr>
            </a:lvl3pPr>
            <a:lvl4pPr marL="1114425" indent="0" algn="ctr">
              <a:buNone/>
              <a:defRPr sz="1625" b="1">
                <a:solidFill>
                  <a:schemeClr val="tx1"/>
                </a:solidFill>
                <a:latin typeface="+mj-lt"/>
              </a:defRPr>
            </a:lvl4pPr>
            <a:lvl5pPr marL="1485900" indent="0" algn="ctr">
              <a:buNone/>
              <a:defRPr sz="1625" b="1">
                <a:solidFill>
                  <a:schemeClr val="tx1"/>
                </a:solidFill>
                <a:latin typeface="+mj-lt"/>
              </a:defRPr>
            </a:lvl5pPr>
          </a:lstStyle>
          <a:p>
            <a:pPr lvl="0"/>
            <a:r>
              <a:rPr lang="en-US" noProof="0"/>
              <a:t>Person 5 Name</a:t>
            </a:r>
          </a:p>
        </p:txBody>
      </p:sp>
      <p:sp>
        <p:nvSpPr>
          <p:cNvPr id="80" name="Text Placeholder 17">
            <a:extLst>
              <a:ext uri="{FF2B5EF4-FFF2-40B4-BE49-F238E27FC236}">
                <a16:creationId xmlns:a16="http://schemas.microsoft.com/office/drawing/2014/main" id="{35125C72-EAD5-4723-BBD0-6B22FA07855D}"/>
              </a:ext>
            </a:extLst>
          </p:cNvPr>
          <p:cNvSpPr>
            <a:spLocks noGrp="1"/>
          </p:cNvSpPr>
          <p:nvPr>
            <p:ph type="body" sz="quarter" idx="65" hasCustomPrompt="1"/>
          </p:nvPr>
        </p:nvSpPr>
        <p:spPr>
          <a:xfrm>
            <a:off x="5928814" y="4847949"/>
            <a:ext cx="2148282" cy="244923"/>
          </a:xfrm>
          <a:prstGeom prst="rect">
            <a:avLst/>
          </a:prstGeom>
        </p:spPr>
        <p:txBody>
          <a:bodyPr tIns="0">
            <a:noAutofit/>
          </a:bodyPr>
          <a:lstStyle>
            <a:lvl1pPr marL="0" indent="0" algn="l">
              <a:spcBef>
                <a:spcPts val="488"/>
              </a:spcBef>
              <a:buNone/>
              <a:defRPr sz="1138" b="0" i="1">
                <a:solidFill>
                  <a:schemeClr val="tx2"/>
                </a:solidFill>
                <a:latin typeface="+mn-lt"/>
              </a:defRPr>
            </a:lvl1pPr>
            <a:lvl2pPr marL="371475" indent="0" algn="ctr">
              <a:buNone/>
              <a:defRPr sz="1625" b="1">
                <a:solidFill>
                  <a:schemeClr val="tx1"/>
                </a:solidFill>
                <a:latin typeface="+mj-lt"/>
              </a:defRPr>
            </a:lvl2pPr>
            <a:lvl3pPr marL="742950" indent="0" algn="ctr">
              <a:buNone/>
              <a:defRPr sz="1625" b="1">
                <a:solidFill>
                  <a:schemeClr val="tx1"/>
                </a:solidFill>
                <a:latin typeface="+mj-lt"/>
              </a:defRPr>
            </a:lvl3pPr>
            <a:lvl4pPr marL="1114425" indent="0" algn="ctr">
              <a:buNone/>
              <a:defRPr sz="1625" b="1">
                <a:solidFill>
                  <a:schemeClr val="tx1"/>
                </a:solidFill>
                <a:latin typeface="+mj-lt"/>
              </a:defRPr>
            </a:lvl4pPr>
            <a:lvl5pPr marL="1485900" indent="0" algn="ctr">
              <a:buNone/>
              <a:defRPr sz="1625" b="1">
                <a:solidFill>
                  <a:schemeClr val="tx1"/>
                </a:solidFill>
                <a:latin typeface="+mj-lt"/>
              </a:defRPr>
            </a:lvl5pPr>
          </a:lstStyle>
          <a:p>
            <a:pPr lvl="0"/>
            <a:r>
              <a:rPr lang="en-US" noProof="0"/>
              <a:t>Team Member Title</a:t>
            </a:r>
          </a:p>
        </p:txBody>
      </p:sp>
      <p:sp>
        <p:nvSpPr>
          <p:cNvPr id="33" name="Rectangle 63" descr="Rectangle shape">
            <a:extLst>
              <a:ext uri="{FF2B5EF4-FFF2-40B4-BE49-F238E27FC236}">
                <a16:creationId xmlns:a16="http://schemas.microsoft.com/office/drawing/2014/main" id="{ACFA1245-86BF-45AA-B492-5CE7275AFF80}"/>
              </a:ext>
            </a:extLst>
          </p:cNvPr>
          <p:cNvSpPr/>
          <p:nvPr userDrawn="1"/>
        </p:nvSpPr>
        <p:spPr>
          <a:xfrm>
            <a:off x="1" y="1516317"/>
            <a:ext cx="8076794"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noProof="0"/>
          </a:p>
        </p:txBody>
      </p:sp>
    </p:spTree>
    <p:extLst>
      <p:ext uri="{BB962C8B-B14F-4D97-AF65-F5344CB8AC3E}">
        <p14:creationId xmlns:p14="http://schemas.microsoft.com/office/powerpoint/2010/main" val="2339719755"/>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Thanks Content Layout">
    <p:spTree>
      <p:nvGrpSpPr>
        <p:cNvPr id="1" name=""/>
        <p:cNvGrpSpPr/>
        <p:nvPr/>
      </p:nvGrpSpPr>
      <p:grpSpPr>
        <a:xfrm>
          <a:off x="0" y="0"/>
          <a:ext cx="0" cy="0"/>
          <a:chOff x="0" y="0"/>
          <a:chExt cx="0" cy="0"/>
        </a:xfrm>
      </p:grpSpPr>
      <p:sp>
        <p:nvSpPr>
          <p:cNvPr id="22" name="Прямоугольник 21">
            <a:extLst>
              <a:ext uri="{FF2B5EF4-FFF2-40B4-BE49-F238E27FC236}">
                <a16:creationId xmlns:a16="http://schemas.microsoft.com/office/drawing/2014/main" id="{59E029D3-A2D2-4959-AD45-2926DF4C67CC}"/>
              </a:ext>
            </a:extLst>
          </p:cNvPr>
          <p:cNvSpPr/>
          <p:nvPr userDrawn="1"/>
        </p:nvSpPr>
        <p:spPr>
          <a:xfrm>
            <a:off x="0" y="0"/>
            <a:ext cx="12192000" cy="6858000"/>
          </a:xfrm>
          <a:prstGeom prst="rect">
            <a:avLst/>
          </a:prstGeom>
          <a:blipFill>
            <a:blip r:embed="rId2"/>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noProof="0"/>
          </a:p>
        </p:txBody>
      </p:sp>
      <p:sp>
        <p:nvSpPr>
          <p:cNvPr id="3" name="Прямоугольник 2">
            <a:extLst>
              <a:ext uri="{FF2B5EF4-FFF2-40B4-BE49-F238E27FC236}">
                <a16:creationId xmlns:a16="http://schemas.microsoft.com/office/drawing/2014/main" id="{49A919AF-E573-4B3C-8E98-F501EABA1B1B}"/>
              </a:ext>
            </a:extLst>
          </p:cNvPr>
          <p:cNvSpPr/>
          <p:nvPr userDrawn="1"/>
        </p:nvSpPr>
        <p:spPr>
          <a:xfrm>
            <a:off x="4108011" y="765175"/>
            <a:ext cx="3990526" cy="175615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noProof="0"/>
          </a:p>
        </p:txBody>
      </p:sp>
      <p:sp>
        <p:nvSpPr>
          <p:cNvPr id="20" name="Rectangle 18" descr="Rectangle shape">
            <a:extLst>
              <a:ext uri="{FF2B5EF4-FFF2-40B4-BE49-F238E27FC236}">
                <a16:creationId xmlns:a16="http://schemas.microsoft.com/office/drawing/2014/main" id="{456AD312-1A1E-4043-B08C-1410D3EDEC27}"/>
              </a:ext>
            </a:extLst>
          </p:cNvPr>
          <p:cNvSpPr/>
          <p:nvPr userDrawn="1"/>
        </p:nvSpPr>
        <p:spPr>
          <a:xfrm>
            <a:off x="1" y="5262290"/>
            <a:ext cx="12191999" cy="7772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n-US" sz="1463" noProof="0"/>
          </a:p>
        </p:txBody>
      </p:sp>
      <p:sp>
        <p:nvSpPr>
          <p:cNvPr id="6" name="Slide Number Placeholder 5">
            <a:extLst>
              <a:ext uri="{FF2B5EF4-FFF2-40B4-BE49-F238E27FC236}">
                <a16:creationId xmlns:a16="http://schemas.microsoft.com/office/drawing/2014/main" id="{ECEEB3FF-7F57-482E-BA1B-44AD9E95F077}"/>
              </a:ext>
            </a:extLst>
          </p:cNvPr>
          <p:cNvSpPr>
            <a:spLocks noGrp="1"/>
          </p:cNvSpPr>
          <p:nvPr>
            <p:ph type="sldNum" sz="quarter" idx="12"/>
          </p:nvPr>
        </p:nvSpPr>
        <p:spPr>
          <a:xfrm>
            <a:off x="8610601" y="6356352"/>
            <a:ext cx="2743200" cy="365125"/>
          </a:xfrm>
          <a:prstGeom prst="rect">
            <a:avLst/>
          </a:prstGeom>
        </p:spPr>
        <p:txBody>
          <a:bodyPr/>
          <a:lstStyle/>
          <a:p>
            <a:fld id="{D9BB3731-526F-4638-85F8-715D717FFC12}" type="slidenum">
              <a:rPr lang="en-US" noProof="0" smtClean="0"/>
              <a:t>‹#›</a:t>
            </a:fld>
            <a:endParaRPr lang="en-US" noProof="0"/>
          </a:p>
        </p:txBody>
      </p:sp>
      <p:sp>
        <p:nvSpPr>
          <p:cNvPr id="12" name="Title 1">
            <a:extLst>
              <a:ext uri="{FF2B5EF4-FFF2-40B4-BE49-F238E27FC236}">
                <a16:creationId xmlns:a16="http://schemas.microsoft.com/office/drawing/2014/main" id="{0824308D-CE80-4FF7-81BB-AFBECF7EA2C0}"/>
              </a:ext>
            </a:extLst>
          </p:cNvPr>
          <p:cNvSpPr>
            <a:spLocks noGrp="1"/>
          </p:cNvSpPr>
          <p:nvPr>
            <p:ph type="title" hasCustomPrompt="1"/>
          </p:nvPr>
        </p:nvSpPr>
        <p:spPr>
          <a:xfrm>
            <a:off x="4093465" y="2521330"/>
            <a:ext cx="4005072" cy="2740961"/>
          </a:xfrm>
          <a:prstGeom prst="rect">
            <a:avLst/>
          </a:prstGeom>
          <a:solidFill>
            <a:schemeClr val="tx1"/>
          </a:solidFill>
        </p:spPr>
        <p:txBody>
          <a:bodyPr tIns="72000" rIns="72000" bIns="792000" anchor="b">
            <a:normAutofit/>
          </a:bodyPr>
          <a:lstStyle>
            <a:lvl1pPr algn="ctr">
              <a:lnSpc>
                <a:spcPct val="85000"/>
              </a:lnSpc>
              <a:defRPr lang="ru-RU" sz="4875" b="1" kern="1200" dirty="0">
                <a:solidFill>
                  <a:schemeClr val="bg2"/>
                </a:solidFill>
                <a:latin typeface="+mj-lt"/>
                <a:ea typeface="+mn-ea"/>
                <a:cs typeface="+mn-cs"/>
              </a:defRPr>
            </a:lvl1pPr>
          </a:lstStyle>
          <a:p>
            <a:r>
              <a:rPr lang="en-US" noProof="0"/>
              <a:t>THANK</a:t>
            </a:r>
            <a:br>
              <a:rPr lang="en-US" noProof="0"/>
            </a:br>
            <a:r>
              <a:rPr lang="en-US" noProof="0"/>
              <a:t>YOU!</a:t>
            </a:r>
          </a:p>
        </p:txBody>
      </p:sp>
      <p:sp>
        <p:nvSpPr>
          <p:cNvPr id="14" name="Picture Placeholder 13">
            <a:extLst>
              <a:ext uri="{FF2B5EF4-FFF2-40B4-BE49-F238E27FC236}">
                <a16:creationId xmlns:a16="http://schemas.microsoft.com/office/drawing/2014/main" id="{2E46EE0C-8420-4BA8-9E2D-0780DB1E6509}"/>
              </a:ext>
            </a:extLst>
          </p:cNvPr>
          <p:cNvSpPr>
            <a:spLocks noGrp="1"/>
          </p:cNvSpPr>
          <p:nvPr>
            <p:ph type="pic" sz="quarter" idx="16"/>
          </p:nvPr>
        </p:nvSpPr>
        <p:spPr>
          <a:xfrm>
            <a:off x="4930141" y="1338610"/>
            <a:ext cx="2331721" cy="539496"/>
          </a:xfrm>
          <a:prstGeom prst="rect">
            <a:avLst/>
          </a:prstGeom>
          <a:ln>
            <a:noFill/>
          </a:ln>
        </p:spPr>
        <p:txBody>
          <a:bodyPr anchor="ctr" anchorCtr="0">
            <a:noAutofit/>
          </a:bodyPr>
          <a:lstStyle>
            <a:lvl1pPr marL="0" indent="0" algn="ctr">
              <a:buNone/>
              <a:defRPr sz="1138">
                <a:solidFill>
                  <a:schemeClr val="bg2"/>
                </a:solidFill>
              </a:defRPr>
            </a:lvl1pPr>
          </a:lstStyle>
          <a:p>
            <a:r>
              <a:rPr lang="en-US" noProof="0"/>
              <a:t>Click icon to add picture</a:t>
            </a:r>
          </a:p>
        </p:txBody>
      </p:sp>
      <p:sp>
        <p:nvSpPr>
          <p:cNvPr id="5" name="Text Placeholder 4">
            <a:extLst>
              <a:ext uri="{FF2B5EF4-FFF2-40B4-BE49-F238E27FC236}">
                <a16:creationId xmlns:a16="http://schemas.microsoft.com/office/drawing/2014/main" id="{181ACAC3-4604-4C09-A60E-353A71E93E1A}"/>
              </a:ext>
            </a:extLst>
          </p:cNvPr>
          <p:cNvSpPr>
            <a:spLocks noGrp="1"/>
          </p:cNvSpPr>
          <p:nvPr>
            <p:ph type="body" sz="quarter" idx="17" hasCustomPrompt="1"/>
          </p:nvPr>
        </p:nvSpPr>
        <p:spPr>
          <a:xfrm>
            <a:off x="4618039" y="4541163"/>
            <a:ext cx="3038475" cy="590550"/>
          </a:xfrm>
          <a:prstGeom prst="rect">
            <a:avLst/>
          </a:prstGeom>
        </p:spPr>
        <p:txBody>
          <a:bodyPr/>
          <a:lstStyle>
            <a:lvl1pPr marL="0" indent="0" algn="ctr">
              <a:buNone/>
              <a:defRPr b="1" i="0">
                <a:solidFill>
                  <a:schemeClr val="bg1"/>
                </a:solidFill>
              </a:defRPr>
            </a:lvl1pPr>
          </a:lstStyle>
          <a:p>
            <a:pPr lvl="0"/>
            <a:r>
              <a:rPr lang="en-US" noProof="0"/>
              <a:t>August Bergqvist</a:t>
            </a:r>
          </a:p>
        </p:txBody>
      </p:sp>
      <p:sp>
        <p:nvSpPr>
          <p:cNvPr id="13" name="Text Placeholder 12">
            <a:extLst>
              <a:ext uri="{FF2B5EF4-FFF2-40B4-BE49-F238E27FC236}">
                <a16:creationId xmlns:a16="http://schemas.microsoft.com/office/drawing/2014/main" id="{67AD3B8E-A11F-4EAE-94E5-5A918EEFB778}"/>
              </a:ext>
            </a:extLst>
          </p:cNvPr>
          <p:cNvSpPr>
            <a:spLocks noGrp="1"/>
          </p:cNvSpPr>
          <p:nvPr>
            <p:ph type="body" sz="quarter" idx="15" hasCustomPrompt="1"/>
          </p:nvPr>
        </p:nvSpPr>
        <p:spPr>
          <a:xfrm>
            <a:off x="1078558" y="5378325"/>
            <a:ext cx="1800225" cy="280988"/>
          </a:xfrm>
          <a:prstGeom prst="rect">
            <a:avLst/>
          </a:prstGeom>
        </p:spPr>
        <p:txBody>
          <a:bodyPr lIns="0" tIns="0" rIns="0" bIns="0" anchor="ctr" anchorCtr="0">
            <a:noAutofit/>
          </a:bodyPr>
          <a:lstStyle>
            <a:lvl1pPr marL="0" indent="0">
              <a:buNone/>
              <a:defRPr sz="1463" b="1" i="1">
                <a:solidFill>
                  <a:schemeClr val="tx2"/>
                </a:solidFill>
              </a:defRPr>
            </a:lvl1pPr>
            <a:lvl2pPr>
              <a:defRPr sz="1463">
                <a:solidFill>
                  <a:schemeClr val="bg2">
                    <a:lumMod val="40000"/>
                    <a:lumOff val="60000"/>
                  </a:schemeClr>
                </a:solidFill>
              </a:defRPr>
            </a:lvl2pPr>
            <a:lvl3pPr>
              <a:defRPr sz="1463">
                <a:solidFill>
                  <a:schemeClr val="bg2">
                    <a:lumMod val="40000"/>
                    <a:lumOff val="60000"/>
                  </a:schemeClr>
                </a:solidFill>
              </a:defRPr>
            </a:lvl3pPr>
            <a:lvl4pPr>
              <a:defRPr sz="1463">
                <a:solidFill>
                  <a:schemeClr val="bg2">
                    <a:lumMod val="40000"/>
                    <a:lumOff val="60000"/>
                  </a:schemeClr>
                </a:solidFill>
              </a:defRPr>
            </a:lvl4pPr>
            <a:lvl5pPr>
              <a:defRPr sz="1463">
                <a:solidFill>
                  <a:schemeClr val="bg2">
                    <a:lumMod val="40000"/>
                    <a:lumOff val="60000"/>
                  </a:schemeClr>
                </a:solidFill>
              </a:defRPr>
            </a:lvl5pPr>
          </a:lstStyle>
          <a:p>
            <a:pPr lvl="0"/>
            <a:r>
              <a:rPr lang="en-US" noProof="0"/>
              <a:t>Phone:</a:t>
            </a:r>
          </a:p>
        </p:txBody>
      </p:sp>
      <p:sp>
        <p:nvSpPr>
          <p:cNvPr id="15" name="Text Placeholder 16">
            <a:extLst>
              <a:ext uri="{FF2B5EF4-FFF2-40B4-BE49-F238E27FC236}">
                <a16:creationId xmlns:a16="http://schemas.microsoft.com/office/drawing/2014/main" id="{4C7CDA87-1949-494C-94DB-E50024738431}"/>
              </a:ext>
            </a:extLst>
          </p:cNvPr>
          <p:cNvSpPr>
            <a:spLocks noGrp="1"/>
          </p:cNvSpPr>
          <p:nvPr>
            <p:ph type="body" sz="quarter" idx="18" hasCustomPrompt="1"/>
          </p:nvPr>
        </p:nvSpPr>
        <p:spPr>
          <a:xfrm>
            <a:off x="1078558" y="5658104"/>
            <a:ext cx="2858011" cy="280109"/>
          </a:xfrm>
          <a:prstGeom prst="rect">
            <a:avLst/>
          </a:prstGeom>
        </p:spPr>
        <p:txBody>
          <a:bodyPr lIns="0" tIns="0" rIns="0" bIns="0">
            <a:noAutofit/>
          </a:bodyPr>
          <a:lstStyle>
            <a:lvl1pPr marL="0" indent="0">
              <a:buNone/>
              <a:defRPr sz="1625" b="1">
                <a:solidFill>
                  <a:schemeClr val="tx1"/>
                </a:solidFill>
                <a:latin typeface="+mj-lt"/>
              </a:defRPr>
            </a:lvl1pPr>
            <a:lvl2pPr>
              <a:defRPr sz="1138">
                <a:solidFill>
                  <a:schemeClr val="bg1"/>
                </a:solidFill>
              </a:defRPr>
            </a:lvl2pPr>
            <a:lvl3pPr>
              <a:defRPr sz="1138">
                <a:solidFill>
                  <a:schemeClr val="bg1"/>
                </a:solidFill>
              </a:defRPr>
            </a:lvl3pPr>
            <a:lvl4pPr>
              <a:defRPr sz="1138">
                <a:solidFill>
                  <a:schemeClr val="bg1"/>
                </a:solidFill>
              </a:defRPr>
            </a:lvl4pPr>
            <a:lvl5pPr>
              <a:defRPr sz="1138">
                <a:solidFill>
                  <a:schemeClr val="bg1"/>
                </a:solidFill>
              </a:defRPr>
            </a:lvl5pPr>
          </a:lstStyle>
          <a:p>
            <a:pPr lvl="0"/>
            <a:r>
              <a:rPr lang="en-US" noProof="0"/>
              <a:t>678-555-0177</a:t>
            </a:r>
          </a:p>
        </p:txBody>
      </p:sp>
      <p:sp>
        <p:nvSpPr>
          <p:cNvPr id="16" name="Text Placeholder 12">
            <a:extLst>
              <a:ext uri="{FF2B5EF4-FFF2-40B4-BE49-F238E27FC236}">
                <a16:creationId xmlns:a16="http://schemas.microsoft.com/office/drawing/2014/main" id="{8D20ADC7-EE42-4D0E-B17A-883FE693D6CF}"/>
              </a:ext>
            </a:extLst>
          </p:cNvPr>
          <p:cNvSpPr>
            <a:spLocks noGrp="1"/>
          </p:cNvSpPr>
          <p:nvPr>
            <p:ph type="body" sz="quarter" idx="19" hasCustomPrompt="1"/>
          </p:nvPr>
        </p:nvSpPr>
        <p:spPr>
          <a:xfrm>
            <a:off x="4108012" y="5377934"/>
            <a:ext cx="1800225" cy="280988"/>
          </a:xfrm>
          <a:prstGeom prst="rect">
            <a:avLst/>
          </a:prstGeom>
        </p:spPr>
        <p:txBody>
          <a:bodyPr lIns="0" tIns="0" rIns="0" bIns="0" anchor="ctr" anchorCtr="0">
            <a:noAutofit/>
          </a:bodyPr>
          <a:lstStyle>
            <a:lvl1pPr marL="0" indent="0">
              <a:buNone/>
              <a:defRPr sz="1463" b="1" i="1">
                <a:solidFill>
                  <a:schemeClr val="tx2"/>
                </a:solidFill>
              </a:defRPr>
            </a:lvl1pPr>
            <a:lvl2pPr>
              <a:defRPr sz="1463">
                <a:solidFill>
                  <a:schemeClr val="bg2">
                    <a:lumMod val="40000"/>
                    <a:lumOff val="60000"/>
                  </a:schemeClr>
                </a:solidFill>
              </a:defRPr>
            </a:lvl2pPr>
            <a:lvl3pPr>
              <a:defRPr sz="1463">
                <a:solidFill>
                  <a:schemeClr val="bg2">
                    <a:lumMod val="40000"/>
                    <a:lumOff val="60000"/>
                  </a:schemeClr>
                </a:solidFill>
              </a:defRPr>
            </a:lvl3pPr>
            <a:lvl4pPr>
              <a:defRPr sz="1463">
                <a:solidFill>
                  <a:schemeClr val="bg2">
                    <a:lumMod val="40000"/>
                    <a:lumOff val="60000"/>
                  </a:schemeClr>
                </a:solidFill>
              </a:defRPr>
            </a:lvl4pPr>
            <a:lvl5pPr>
              <a:defRPr sz="1463">
                <a:solidFill>
                  <a:schemeClr val="bg2">
                    <a:lumMod val="40000"/>
                    <a:lumOff val="60000"/>
                  </a:schemeClr>
                </a:solidFill>
              </a:defRPr>
            </a:lvl5pPr>
          </a:lstStyle>
          <a:p>
            <a:pPr lvl="0"/>
            <a:r>
              <a:rPr lang="en-US" noProof="0"/>
              <a:t>Email:</a:t>
            </a:r>
          </a:p>
        </p:txBody>
      </p:sp>
      <p:sp>
        <p:nvSpPr>
          <p:cNvPr id="17" name="Text Placeholder 16">
            <a:extLst>
              <a:ext uri="{FF2B5EF4-FFF2-40B4-BE49-F238E27FC236}">
                <a16:creationId xmlns:a16="http://schemas.microsoft.com/office/drawing/2014/main" id="{AD9FFFDD-8708-4CDD-974F-8A022BB26AA5}"/>
              </a:ext>
            </a:extLst>
          </p:cNvPr>
          <p:cNvSpPr>
            <a:spLocks noGrp="1"/>
          </p:cNvSpPr>
          <p:nvPr>
            <p:ph type="body" sz="quarter" idx="20" hasCustomPrompt="1"/>
          </p:nvPr>
        </p:nvSpPr>
        <p:spPr>
          <a:xfrm>
            <a:off x="4108012" y="5657711"/>
            <a:ext cx="3684587" cy="280500"/>
          </a:xfrm>
          <a:prstGeom prst="rect">
            <a:avLst/>
          </a:prstGeom>
        </p:spPr>
        <p:txBody>
          <a:bodyPr lIns="0" tIns="0" rIns="0" bIns="0">
            <a:noAutofit/>
          </a:bodyPr>
          <a:lstStyle>
            <a:lvl1pPr marL="0" indent="0">
              <a:buNone/>
              <a:defRPr sz="1625" b="1">
                <a:solidFill>
                  <a:schemeClr val="tx1"/>
                </a:solidFill>
                <a:latin typeface="+mj-lt"/>
              </a:defRPr>
            </a:lvl1pPr>
            <a:lvl2pPr>
              <a:defRPr sz="1138">
                <a:solidFill>
                  <a:schemeClr val="bg1"/>
                </a:solidFill>
              </a:defRPr>
            </a:lvl2pPr>
            <a:lvl3pPr>
              <a:defRPr sz="1138">
                <a:solidFill>
                  <a:schemeClr val="bg1"/>
                </a:solidFill>
              </a:defRPr>
            </a:lvl3pPr>
            <a:lvl4pPr>
              <a:defRPr sz="1138">
                <a:solidFill>
                  <a:schemeClr val="bg1"/>
                </a:solidFill>
              </a:defRPr>
            </a:lvl4pPr>
            <a:lvl5pPr>
              <a:defRPr sz="1138">
                <a:solidFill>
                  <a:schemeClr val="bg1"/>
                </a:solidFill>
              </a:defRPr>
            </a:lvl5pPr>
          </a:lstStyle>
          <a:p>
            <a:pPr lvl="0"/>
            <a:r>
              <a:rPr lang="en-US" noProof="0"/>
              <a:t>bergqvist@vanarsdelltd.com</a:t>
            </a:r>
          </a:p>
        </p:txBody>
      </p:sp>
      <p:sp>
        <p:nvSpPr>
          <p:cNvPr id="18" name="Text Placeholder 12">
            <a:extLst>
              <a:ext uri="{FF2B5EF4-FFF2-40B4-BE49-F238E27FC236}">
                <a16:creationId xmlns:a16="http://schemas.microsoft.com/office/drawing/2014/main" id="{CDE37318-4A32-4233-997C-CE244B16F5A1}"/>
              </a:ext>
            </a:extLst>
          </p:cNvPr>
          <p:cNvSpPr>
            <a:spLocks noGrp="1"/>
          </p:cNvSpPr>
          <p:nvPr>
            <p:ph type="body" sz="quarter" idx="21" hasCustomPrompt="1"/>
          </p:nvPr>
        </p:nvSpPr>
        <p:spPr>
          <a:xfrm>
            <a:off x="8098537" y="5377934"/>
            <a:ext cx="1800225" cy="280988"/>
          </a:xfrm>
          <a:prstGeom prst="rect">
            <a:avLst/>
          </a:prstGeom>
        </p:spPr>
        <p:txBody>
          <a:bodyPr lIns="0" tIns="0" rIns="0" bIns="0" anchor="ctr" anchorCtr="0">
            <a:noAutofit/>
          </a:bodyPr>
          <a:lstStyle>
            <a:lvl1pPr marL="0" indent="0">
              <a:buNone/>
              <a:defRPr sz="1463" b="1" i="1">
                <a:solidFill>
                  <a:schemeClr val="tx2"/>
                </a:solidFill>
              </a:defRPr>
            </a:lvl1pPr>
            <a:lvl2pPr>
              <a:defRPr sz="1463">
                <a:solidFill>
                  <a:schemeClr val="bg2">
                    <a:lumMod val="40000"/>
                    <a:lumOff val="60000"/>
                  </a:schemeClr>
                </a:solidFill>
              </a:defRPr>
            </a:lvl2pPr>
            <a:lvl3pPr>
              <a:defRPr sz="1463">
                <a:solidFill>
                  <a:schemeClr val="bg2">
                    <a:lumMod val="40000"/>
                    <a:lumOff val="60000"/>
                  </a:schemeClr>
                </a:solidFill>
              </a:defRPr>
            </a:lvl3pPr>
            <a:lvl4pPr>
              <a:defRPr sz="1463">
                <a:solidFill>
                  <a:schemeClr val="bg2">
                    <a:lumMod val="40000"/>
                    <a:lumOff val="60000"/>
                  </a:schemeClr>
                </a:solidFill>
              </a:defRPr>
            </a:lvl4pPr>
            <a:lvl5pPr>
              <a:defRPr sz="1463">
                <a:solidFill>
                  <a:schemeClr val="bg2">
                    <a:lumMod val="40000"/>
                    <a:lumOff val="60000"/>
                  </a:schemeClr>
                </a:solidFill>
              </a:defRPr>
            </a:lvl5pPr>
          </a:lstStyle>
          <a:p>
            <a:pPr lvl="0"/>
            <a:r>
              <a:rPr lang="en-US" noProof="0"/>
              <a:t>Website:</a:t>
            </a:r>
          </a:p>
        </p:txBody>
      </p:sp>
      <p:sp>
        <p:nvSpPr>
          <p:cNvPr id="19" name="Text Placeholder 16">
            <a:extLst>
              <a:ext uri="{FF2B5EF4-FFF2-40B4-BE49-F238E27FC236}">
                <a16:creationId xmlns:a16="http://schemas.microsoft.com/office/drawing/2014/main" id="{1F818617-24CC-4E07-ABE4-A23E89FC13DE}"/>
              </a:ext>
            </a:extLst>
          </p:cNvPr>
          <p:cNvSpPr>
            <a:spLocks noGrp="1"/>
          </p:cNvSpPr>
          <p:nvPr>
            <p:ph type="body" sz="quarter" idx="22" hasCustomPrompt="1"/>
          </p:nvPr>
        </p:nvSpPr>
        <p:spPr>
          <a:xfrm>
            <a:off x="8098537" y="5657711"/>
            <a:ext cx="3240000" cy="280500"/>
          </a:xfrm>
          <a:prstGeom prst="rect">
            <a:avLst/>
          </a:prstGeom>
        </p:spPr>
        <p:txBody>
          <a:bodyPr lIns="0" tIns="0" rIns="0" bIns="0">
            <a:noAutofit/>
          </a:bodyPr>
          <a:lstStyle>
            <a:lvl1pPr marL="0" indent="0">
              <a:buNone/>
              <a:defRPr sz="1625" b="1">
                <a:solidFill>
                  <a:schemeClr val="tx1"/>
                </a:solidFill>
                <a:latin typeface="+mj-lt"/>
              </a:defRPr>
            </a:lvl1pPr>
            <a:lvl2pPr>
              <a:defRPr sz="1138">
                <a:solidFill>
                  <a:schemeClr val="bg1"/>
                </a:solidFill>
              </a:defRPr>
            </a:lvl2pPr>
            <a:lvl3pPr>
              <a:defRPr sz="1138">
                <a:solidFill>
                  <a:schemeClr val="bg1"/>
                </a:solidFill>
              </a:defRPr>
            </a:lvl3pPr>
            <a:lvl4pPr>
              <a:defRPr sz="1138">
                <a:solidFill>
                  <a:schemeClr val="bg1"/>
                </a:solidFill>
              </a:defRPr>
            </a:lvl4pPr>
            <a:lvl5pPr>
              <a:defRPr sz="1138">
                <a:solidFill>
                  <a:schemeClr val="bg1"/>
                </a:solidFill>
              </a:defRPr>
            </a:lvl5pPr>
          </a:lstStyle>
          <a:p>
            <a:pPr lvl="0"/>
            <a:r>
              <a:rPr lang="en-US" noProof="0"/>
              <a:t>www.vanasdelltd.com</a:t>
            </a:r>
          </a:p>
        </p:txBody>
      </p:sp>
      <p:sp>
        <p:nvSpPr>
          <p:cNvPr id="21" name="Rectangle 12" descr="Rectangle shape">
            <a:extLst>
              <a:ext uri="{FF2B5EF4-FFF2-40B4-BE49-F238E27FC236}">
                <a16:creationId xmlns:a16="http://schemas.microsoft.com/office/drawing/2014/main" id="{F63A6226-0829-4BFB-805E-8B463D763BD0}"/>
              </a:ext>
            </a:extLst>
          </p:cNvPr>
          <p:cNvSpPr/>
          <p:nvPr userDrawn="1"/>
        </p:nvSpPr>
        <p:spPr>
          <a:xfrm>
            <a:off x="4760496" y="2320161"/>
            <a:ext cx="7431505"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noProof="0"/>
          </a:p>
        </p:txBody>
      </p:sp>
    </p:spTree>
    <p:extLst>
      <p:ext uri="{BB962C8B-B14F-4D97-AF65-F5344CB8AC3E}">
        <p14:creationId xmlns:p14="http://schemas.microsoft.com/office/powerpoint/2010/main" val="1703661675"/>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graphicFrame>
        <p:nvGraphicFramePr>
          <p:cNvPr id="4" name="Object 61" hidden="1">
            <a:extLst>
              <a:ext uri="{FF2B5EF4-FFF2-40B4-BE49-F238E27FC236}">
                <a16:creationId xmlns:a16="http://schemas.microsoft.com/office/drawing/2014/main" id="{AA1E6CCA-9B71-415B-9A84-925935E1E39C}"/>
              </a:ext>
            </a:extLst>
          </p:cNvPr>
          <p:cNvGraphicFramePr>
            <a:graphicFrameLocks noChangeAspect="1"/>
          </p:cNvGraphicFramePr>
          <p:nvPr>
            <p:custDataLst>
              <p:tags r:id="rId1"/>
            </p:custDataLst>
          </p:nvPr>
        </p:nvGraphicFramePr>
        <p:xfrm>
          <a:off x="1621" y="1621"/>
          <a:ext cx="3240" cy="1619"/>
        </p:xfrm>
        <a:graphic>
          <a:graphicData uri="http://schemas.openxmlformats.org/presentationml/2006/ole">
            <mc:AlternateContent xmlns:mc="http://schemas.openxmlformats.org/markup-compatibility/2006">
              <mc:Choice xmlns:v="urn:schemas-microsoft-com:vml" Requires="v">
                <p:oleObj name="think-cell Slide" r:id="rId3" imgW="360" imgH="360" progId="TCLayout.ActiveDocument.1">
                  <p:embed/>
                </p:oleObj>
              </mc:Choice>
              <mc:Fallback>
                <p:oleObj name="think-cell Slide" r:id="rId3" imgW="360" imgH="360" progId="TCLayout.ActiveDocument.1">
                  <p:embed/>
                  <p:pic>
                    <p:nvPicPr>
                      <p:cNvPr id="4" name="Object 61" hidden="1">
                        <a:extLst>
                          <a:ext uri="{FF2B5EF4-FFF2-40B4-BE49-F238E27FC236}">
                            <a16:creationId xmlns:a16="http://schemas.microsoft.com/office/drawing/2014/main" id="{AA1E6CCA-9B71-415B-9A84-925935E1E39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21" y="1621"/>
                        <a:ext cx="3240" cy="1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 name="Working Draft Text" hidden="1">
            <a:extLst>
              <a:ext uri="{FF2B5EF4-FFF2-40B4-BE49-F238E27FC236}">
                <a16:creationId xmlns:a16="http://schemas.microsoft.com/office/drawing/2014/main" id="{859FF301-76B8-4DCA-ABAE-54C1B0FE2D94}"/>
              </a:ext>
            </a:extLst>
          </p:cNvPr>
          <p:cNvSpPr txBox="1">
            <a:spLocks noChangeArrowheads="1"/>
          </p:cNvSpPr>
          <p:nvPr/>
        </p:nvSpPr>
        <p:spPr bwMode="black">
          <a:xfrm>
            <a:off x="489171" y="323950"/>
            <a:ext cx="3795119" cy="128097"/>
          </a:xfrm>
          <a:prstGeom prst="rect">
            <a:avLst/>
          </a:prstGeom>
          <a:noFill/>
          <a:ln>
            <a:noFill/>
          </a:ln>
          <a:effectLst/>
        </p:spPr>
        <p:txBody>
          <a:bodyPr lIns="0" tIns="0" rIns="0" bIns="0">
            <a:spAutoFit/>
          </a:bodyPr>
          <a:lstStyle>
            <a:lvl1pPr eaLnBrk="0" hangingPunct="0">
              <a:defRPr lang="x-none" sz="1600">
                <a:solidFill>
                  <a:schemeClr val="tx1"/>
                </a:solidFill>
                <a:latin typeface="Arial" charset="0"/>
              </a:defRPr>
            </a:lvl1pPr>
            <a:lvl2pPr marL="742950" indent="-285750" eaLnBrk="0" hangingPunct="0">
              <a:defRPr lang="x-none" sz="1600">
                <a:solidFill>
                  <a:schemeClr val="tx1"/>
                </a:solidFill>
                <a:latin typeface="Arial" charset="0"/>
              </a:defRPr>
            </a:lvl2pPr>
            <a:lvl3pPr marL="1143000" indent="-228600" eaLnBrk="0" hangingPunct="0">
              <a:defRPr lang="x-none" sz="1600">
                <a:solidFill>
                  <a:schemeClr val="tx1"/>
                </a:solidFill>
                <a:latin typeface="Arial" charset="0"/>
              </a:defRPr>
            </a:lvl3pPr>
            <a:lvl4pPr marL="1600200" indent="-228600" eaLnBrk="0" hangingPunct="0">
              <a:defRPr lang="x-none" sz="1600">
                <a:solidFill>
                  <a:schemeClr val="tx1"/>
                </a:solidFill>
                <a:latin typeface="Arial" charset="0"/>
              </a:defRPr>
            </a:lvl4pPr>
            <a:lvl5pPr marL="2057400" indent="-228600" eaLnBrk="0" hangingPunct="0">
              <a:defRPr lang="x-none" sz="1600">
                <a:solidFill>
                  <a:schemeClr val="tx1"/>
                </a:solidFill>
                <a:latin typeface="Arial" charset="0"/>
              </a:defRPr>
            </a:lvl5pPr>
            <a:lvl6pPr marL="2514600" indent="-228600" eaLnBrk="0" fontAlgn="base" hangingPunct="0">
              <a:spcBef>
                <a:spcPct val="0"/>
              </a:spcBef>
              <a:spcAft>
                <a:spcPct val="0"/>
              </a:spcAft>
              <a:defRPr lang="x-none" sz="1600">
                <a:solidFill>
                  <a:schemeClr val="tx1"/>
                </a:solidFill>
                <a:latin typeface="Arial" charset="0"/>
              </a:defRPr>
            </a:lvl6pPr>
            <a:lvl7pPr marL="2971800" indent="-228600" eaLnBrk="0" fontAlgn="base" hangingPunct="0">
              <a:spcBef>
                <a:spcPct val="0"/>
              </a:spcBef>
              <a:spcAft>
                <a:spcPct val="0"/>
              </a:spcAft>
              <a:defRPr lang="x-none" sz="1600">
                <a:solidFill>
                  <a:schemeClr val="tx1"/>
                </a:solidFill>
                <a:latin typeface="Arial" charset="0"/>
              </a:defRPr>
            </a:lvl7pPr>
            <a:lvl8pPr marL="3429000" indent="-228600" eaLnBrk="0" fontAlgn="base" hangingPunct="0">
              <a:spcBef>
                <a:spcPct val="0"/>
              </a:spcBef>
              <a:spcAft>
                <a:spcPct val="0"/>
              </a:spcAft>
              <a:defRPr lang="x-none" sz="1600">
                <a:solidFill>
                  <a:schemeClr val="tx1"/>
                </a:solidFill>
                <a:latin typeface="Arial" charset="0"/>
              </a:defRPr>
            </a:lvl8pPr>
            <a:lvl9pPr marL="3886200" indent="-228600" eaLnBrk="0" fontAlgn="base" hangingPunct="0">
              <a:spcBef>
                <a:spcPct val="0"/>
              </a:spcBef>
              <a:spcAft>
                <a:spcPct val="0"/>
              </a:spcAft>
              <a:defRPr lang="x-none" sz="1600">
                <a:solidFill>
                  <a:schemeClr val="tx1"/>
                </a:solidFill>
                <a:latin typeface="Arial" charset="0"/>
              </a:defRPr>
            </a:lvl9pPr>
          </a:lstStyle>
          <a:p>
            <a:pPr eaLnBrk="1" hangingPunct="1">
              <a:defRPr lang="x-none"/>
            </a:pPr>
            <a:r>
              <a:rPr sz="816" b="1">
                <a:solidFill>
                  <a:srgbClr val="FFFFFF"/>
                </a:solidFill>
                <a:latin typeface="+mn-lt"/>
              </a:rPr>
              <a:t>WORKING DRAFT</a:t>
            </a:r>
          </a:p>
        </p:txBody>
      </p:sp>
      <p:sp>
        <p:nvSpPr>
          <p:cNvPr id="6" name="Working Draft" hidden="1">
            <a:extLst>
              <a:ext uri="{FF2B5EF4-FFF2-40B4-BE49-F238E27FC236}">
                <a16:creationId xmlns:a16="http://schemas.microsoft.com/office/drawing/2014/main" id="{E8BE2937-A72C-47DD-BC8C-7F3574FCC19F}"/>
              </a:ext>
            </a:extLst>
          </p:cNvPr>
          <p:cNvSpPr txBox="1">
            <a:spLocks noChangeArrowheads="1"/>
          </p:cNvSpPr>
          <p:nvPr/>
        </p:nvSpPr>
        <p:spPr bwMode="black">
          <a:xfrm>
            <a:off x="489171" y="466487"/>
            <a:ext cx="3795119" cy="126340"/>
          </a:xfrm>
          <a:prstGeom prst="rect">
            <a:avLst/>
          </a:prstGeom>
          <a:noFill/>
          <a:ln>
            <a:noFill/>
          </a:ln>
          <a:effectLst/>
        </p:spPr>
        <p:txBody>
          <a:bodyPr lIns="0" tIns="0" rIns="0" bIns="0"/>
          <a:lstStyle>
            <a:lvl1pPr eaLnBrk="0" hangingPunct="0">
              <a:defRPr lang="x-none" sz="1600">
                <a:solidFill>
                  <a:schemeClr val="tx1"/>
                </a:solidFill>
                <a:latin typeface="Arial" charset="0"/>
              </a:defRPr>
            </a:lvl1pPr>
            <a:lvl2pPr marL="742950" indent="-285750" eaLnBrk="0" hangingPunct="0">
              <a:defRPr lang="x-none" sz="1600">
                <a:solidFill>
                  <a:schemeClr val="tx1"/>
                </a:solidFill>
                <a:latin typeface="Arial" charset="0"/>
              </a:defRPr>
            </a:lvl2pPr>
            <a:lvl3pPr marL="1143000" indent="-228600" eaLnBrk="0" hangingPunct="0">
              <a:defRPr lang="x-none" sz="1600">
                <a:solidFill>
                  <a:schemeClr val="tx1"/>
                </a:solidFill>
                <a:latin typeface="Arial" charset="0"/>
              </a:defRPr>
            </a:lvl3pPr>
            <a:lvl4pPr marL="1600200" indent="-228600" eaLnBrk="0" hangingPunct="0">
              <a:defRPr lang="x-none" sz="1600">
                <a:solidFill>
                  <a:schemeClr val="tx1"/>
                </a:solidFill>
                <a:latin typeface="Arial" charset="0"/>
              </a:defRPr>
            </a:lvl4pPr>
            <a:lvl5pPr marL="2057400" indent="-228600" eaLnBrk="0" hangingPunct="0">
              <a:defRPr lang="x-none" sz="1600">
                <a:solidFill>
                  <a:schemeClr val="tx1"/>
                </a:solidFill>
                <a:latin typeface="Arial" charset="0"/>
              </a:defRPr>
            </a:lvl5pPr>
            <a:lvl6pPr marL="2514600" indent="-228600" eaLnBrk="0" fontAlgn="base" hangingPunct="0">
              <a:spcBef>
                <a:spcPct val="0"/>
              </a:spcBef>
              <a:spcAft>
                <a:spcPct val="0"/>
              </a:spcAft>
              <a:defRPr lang="x-none" sz="1600">
                <a:solidFill>
                  <a:schemeClr val="tx1"/>
                </a:solidFill>
                <a:latin typeface="Arial" charset="0"/>
              </a:defRPr>
            </a:lvl6pPr>
            <a:lvl7pPr marL="2971800" indent="-228600" eaLnBrk="0" fontAlgn="base" hangingPunct="0">
              <a:spcBef>
                <a:spcPct val="0"/>
              </a:spcBef>
              <a:spcAft>
                <a:spcPct val="0"/>
              </a:spcAft>
              <a:defRPr lang="x-none" sz="1600">
                <a:solidFill>
                  <a:schemeClr val="tx1"/>
                </a:solidFill>
                <a:latin typeface="Arial" charset="0"/>
              </a:defRPr>
            </a:lvl7pPr>
            <a:lvl8pPr marL="3429000" indent="-228600" eaLnBrk="0" fontAlgn="base" hangingPunct="0">
              <a:spcBef>
                <a:spcPct val="0"/>
              </a:spcBef>
              <a:spcAft>
                <a:spcPct val="0"/>
              </a:spcAft>
              <a:defRPr lang="x-none" sz="1600">
                <a:solidFill>
                  <a:schemeClr val="tx1"/>
                </a:solidFill>
                <a:latin typeface="Arial" charset="0"/>
              </a:defRPr>
            </a:lvl8pPr>
            <a:lvl9pPr marL="3886200" indent="-228600" eaLnBrk="0" fontAlgn="base" hangingPunct="0">
              <a:spcBef>
                <a:spcPct val="0"/>
              </a:spcBef>
              <a:spcAft>
                <a:spcPct val="0"/>
              </a:spcAft>
              <a:defRPr lang="x-none" sz="1600">
                <a:solidFill>
                  <a:schemeClr val="tx1"/>
                </a:solidFill>
                <a:latin typeface="Arial" charset="0"/>
              </a:defRPr>
            </a:lvl9pPr>
          </a:lstStyle>
          <a:p>
            <a:pPr eaLnBrk="1" hangingPunct="1">
              <a:defRPr lang="x-none"/>
            </a:pPr>
            <a:r>
              <a:rPr lang="en-GB" sz="816">
                <a:solidFill>
                  <a:srgbClr val="FFFFFF"/>
                </a:solidFill>
                <a:latin typeface="+mn-lt"/>
              </a:rPr>
              <a:t>Last Modified 12/08/2020 04:05 Arabian Standard Time</a:t>
            </a:r>
            <a:endParaRPr sz="816">
              <a:solidFill>
                <a:srgbClr val="FFFFFF"/>
              </a:solidFill>
              <a:latin typeface="+mn-lt"/>
            </a:endParaRPr>
          </a:p>
        </p:txBody>
      </p:sp>
      <p:sp>
        <p:nvSpPr>
          <p:cNvPr id="7" name="Printed" hidden="1">
            <a:extLst>
              <a:ext uri="{FF2B5EF4-FFF2-40B4-BE49-F238E27FC236}">
                <a16:creationId xmlns:a16="http://schemas.microsoft.com/office/drawing/2014/main" id="{C518D43E-4FA2-4425-B795-DD08CD9CD5E8}"/>
              </a:ext>
            </a:extLst>
          </p:cNvPr>
          <p:cNvSpPr txBox="1">
            <a:spLocks noChangeArrowheads="1"/>
          </p:cNvSpPr>
          <p:nvPr/>
        </p:nvSpPr>
        <p:spPr bwMode="black">
          <a:xfrm>
            <a:off x="489171" y="610645"/>
            <a:ext cx="3795119" cy="124720"/>
          </a:xfrm>
          <a:prstGeom prst="rect">
            <a:avLst/>
          </a:prstGeom>
          <a:noFill/>
          <a:ln>
            <a:noFill/>
          </a:ln>
          <a:effectLst/>
        </p:spPr>
        <p:txBody>
          <a:bodyPr lIns="0" tIns="0" rIns="0" bIns="0"/>
          <a:lstStyle>
            <a:lvl1pPr eaLnBrk="0" hangingPunct="0">
              <a:defRPr lang="x-none" sz="1600">
                <a:solidFill>
                  <a:schemeClr val="tx1"/>
                </a:solidFill>
                <a:latin typeface="Arial" charset="0"/>
              </a:defRPr>
            </a:lvl1pPr>
            <a:lvl2pPr marL="742950" indent="-285750" eaLnBrk="0" hangingPunct="0">
              <a:defRPr lang="x-none" sz="1600">
                <a:solidFill>
                  <a:schemeClr val="tx1"/>
                </a:solidFill>
                <a:latin typeface="Arial" charset="0"/>
              </a:defRPr>
            </a:lvl2pPr>
            <a:lvl3pPr marL="1143000" indent="-228600" eaLnBrk="0" hangingPunct="0">
              <a:defRPr lang="x-none" sz="1600">
                <a:solidFill>
                  <a:schemeClr val="tx1"/>
                </a:solidFill>
                <a:latin typeface="Arial" charset="0"/>
              </a:defRPr>
            </a:lvl3pPr>
            <a:lvl4pPr marL="1600200" indent="-228600" eaLnBrk="0" hangingPunct="0">
              <a:defRPr lang="x-none" sz="1600">
                <a:solidFill>
                  <a:schemeClr val="tx1"/>
                </a:solidFill>
                <a:latin typeface="Arial" charset="0"/>
              </a:defRPr>
            </a:lvl4pPr>
            <a:lvl5pPr marL="2057400" indent="-228600" eaLnBrk="0" hangingPunct="0">
              <a:defRPr lang="x-none" sz="1600">
                <a:solidFill>
                  <a:schemeClr val="tx1"/>
                </a:solidFill>
                <a:latin typeface="Arial" charset="0"/>
              </a:defRPr>
            </a:lvl5pPr>
            <a:lvl6pPr marL="2514600" indent="-228600" eaLnBrk="0" fontAlgn="base" hangingPunct="0">
              <a:spcBef>
                <a:spcPct val="0"/>
              </a:spcBef>
              <a:spcAft>
                <a:spcPct val="0"/>
              </a:spcAft>
              <a:defRPr lang="x-none" sz="1600">
                <a:solidFill>
                  <a:schemeClr val="tx1"/>
                </a:solidFill>
                <a:latin typeface="Arial" charset="0"/>
              </a:defRPr>
            </a:lvl6pPr>
            <a:lvl7pPr marL="2971800" indent="-228600" eaLnBrk="0" fontAlgn="base" hangingPunct="0">
              <a:spcBef>
                <a:spcPct val="0"/>
              </a:spcBef>
              <a:spcAft>
                <a:spcPct val="0"/>
              </a:spcAft>
              <a:defRPr lang="x-none" sz="1600">
                <a:solidFill>
                  <a:schemeClr val="tx1"/>
                </a:solidFill>
                <a:latin typeface="Arial" charset="0"/>
              </a:defRPr>
            </a:lvl7pPr>
            <a:lvl8pPr marL="3429000" indent="-228600" eaLnBrk="0" fontAlgn="base" hangingPunct="0">
              <a:spcBef>
                <a:spcPct val="0"/>
              </a:spcBef>
              <a:spcAft>
                <a:spcPct val="0"/>
              </a:spcAft>
              <a:defRPr lang="x-none" sz="1600">
                <a:solidFill>
                  <a:schemeClr val="tx1"/>
                </a:solidFill>
                <a:latin typeface="Arial" charset="0"/>
              </a:defRPr>
            </a:lvl8pPr>
            <a:lvl9pPr marL="3886200" indent="-228600" eaLnBrk="0" fontAlgn="base" hangingPunct="0">
              <a:spcBef>
                <a:spcPct val="0"/>
              </a:spcBef>
              <a:spcAft>
                <a:spcPct val="0"/>
              </a:spcAft>
              <a:defRPr lang="x-none" sz="1600">
                <a:solidFill>
                  <a:schemeClr val="tx1"/>
                </a:solidFill>
                <a:latin typeface="Arial" charset="0"/>
              </a:defRPr>
            </a:lvl9pPr>
          </a:lstStyle>
          <a:p>
            <a:pPr eaLnBrk="1" hangingPunct="1">
              <a:defRPr lang="x-none"/>
            </a:pPr>
            <a:r>
              <a:rPr lang="en-GB" sz="816">
                <a:solidFill>
                  <a:srgbClr val="FFFFFF"/>
                </a:solidFill>
                <a:latin typeface="+mn-lt"/>
              </a:rPr>
              <a:t>Printed 25/07/2020 16:01 Arabian Standard Time</a:t>
            </a:r>
            <a:endParaRPr sz="816">
              <a:solidFill>
                <a:srgbClr val="FFFFFF"/>
              </a:solidFill>
              <a:latin typeface="+mn-lt"/>
            </a:endParaRPr>
          </a:p>
        </p:txBody>
      </p:sp>
      <p:sp>
        <p:nvSpPr>
          <p:cNvPr id="8" name="Document type" hidden="1">
            <a:extLst>
              <a:ext uri="{FF2B5EF4-FFF2-40B4-BE49-F238E27FC236}">
                <a16:creationId xmlns:a16="http://schemas.microsoft.com/office/drawing/2014/main" id="{4411D0D7-8C69-4531-B852-88B88E339780}"/>
              </a:ext>
            </a:extLst>
          </p:cNvPr>
          <p:cNvSpPr txBox="1">
            <a:spLocks noChangeArrowheads="1"/>
          </p:cNvSpPr>
          <p:nvPr/>
        </p:nvSpPr>
        <p:spPr bwMode="gray">
          <a:xfrm>
            <a:off x="489170" y="6324426"/>
            <a:ext cx="8048632" cy="224203"/>
          </a:xfrm>
          <a:prstGeom prst="rect">
            <a:avLst/>
          </a:prstGeom>
          <a:noFill/>
          <a:ln>
            <a:noFill/>
          </a:ln>
          <a:effectLst/>
        </p:spPr>
        <p:txBody>
          <a:bodyPr lIns="0" tIns="0" rIns="0" bIns="0" anchor="b">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hangingPunct="1">
              <a:defRPr/>
            </a:pPr>
            <a:r>
              <a:rPr lang="en-US" sz="1428">
                <a:latin typeface="+mn-lt"/>
              </a:rPr>
              <a:t>Document type | Date</a:t>
            </a:r>
          </a:p>
        </p:txBody>
      </p:sp>
      <p:pic>
        <p:nvPicPr>
          <p:cNvPr id="9" name="Picture 600" descr="C:\Users\MYTHIL~1\AppData\Local\Temp\notes1FCF23\~b522205.TMP">
            <a:extLst>
              <a:ext uri="{FF2B5EF4-FFF2-40B4-BE49-F238E27FC236}">
                <a16:creationId xmlns:a16="http://schemas.microsoft.com/office/drawing/2014/main" id="{4876F5E9-4D19-4B4B-AC7C-A89DCA57F3F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ltGray">
          <a:xfrm>
            <a:off x="8967040" y="6007634"/>
            <a:ext cx="3027348" cy="641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doc id">
            <a:extLst>
              <a:ext uri="{FF2B5EF4-FFF2-40B4-BE49-F238E27FC236}">
                <a16:creationId xmlns:a16="http://schemas.microsoft.com/office/drawing/2014/main" id="{54262B50-AA79-42F9-8E03-2E7701CD8861}"/>
              </a:ext>
            </a:extLst>
          </p:cNvPr>
          <p:cNvSpPr txBox="1">
            <a:spLocks noChangeArrowheads="1"/>
          </p:cNvSpPr>
          <p:nvPr/>
        </p:nvSpPr>
        <p:spPr bwMode="white">
          <a:xfrm>
            <a:off x="11487400" y="37255"/>
            <a:ext cx="401703" cy="124720"/>
          </a:xfrm>
          <a:prstGeom prst="rect">
            <a:avLst/>
          </a:prstGeom>
          <a:noFill/>
          <a:ln>
            <a:noFill/>
          </a:ln>
          <a:effectLst/>
        </p:spPr>
        <p:txBody>
          <a:bodyPr wrap="none" lIns="0" tIns="0" rIns="0" bIns="0"/>
          <a:lstStyle>
            <a:lvl1pPr eaLnBrk="0" hangingPunct="0">
              <a:defRPr lang="x-none" sz="1600">
                <a:solidFill>
                  <a:schemeClr val="tx1"/>
                </a:solidFill>
                <a:latin typeface="Arial" charset="0"/>
              </a:defRPr>
            </a:lvl1pPr>
            <a:lvl2pPr marL="742950" indent="-285750" eaLnBrk="0" hangingPunct="0">
              <a:defRPr lang="x-none" sz="1600">
                <a:solidFill>
                  <a:schemeClr val="tx1"/>
                </a:solidFill>
                <a:latin typeface="Arial" charset="0"/>
              </a:defRPr>
            </a:lvl2pPr>
            <a:lvl3pPr marL="1143000" indent="-228600" eaLnBrk="0" hangingPunct="0">
              <a:defRPr lang="x-none" sz="1600">
                <a:solidFill>
                  <a:schemeClr val="tx1"/>
                </a:solidFill>
                <a:latin typeface="Arial" charset="0"/>
              </a:defRPr>
            </a:lvl3pPr>
            <a:lvl4pPr marL="1600200" indent="-228600" eaLnBrk="0" hangingPunct="0">
              <a:defRPr lang="x-none" sz="1600">
                <a:solidFill>
                  <a:schemeClr val="tx1"/>
                </a:solidFill>
                <a:latin typeface="Arial" charset="0"/>
              </a:defRPr>
            </a:lvl4pPr>
            <a:lvl5pPr marL="2057400" indent="-228600" eaLnBrk="0" hangingPunct="0">
              <a:defRPr lang="x-none" sz="1600">
                <a:solidFill>
                  <a:schemeClr val="tx1"/>
                </a:solidFill>
                <a:latin typeface="Arial" charset="0"/>
              </a:defRPr>
            </a:lvl5pPr>
            <a:lvl6pPr marL="2514600" indent="-228600" eaLnBrk="0" fontAlgn="base" hangingPunct="0">
              <a:spcBef>
                <a:spcPct val="0"/>
              </a:spcBef>
              <a:spcAft>
                <a:spcPct val="0"/>
              </a:spcAft>
              <a:defRPr lang="x-none" sz="1600">
                <a:solidFill>
                  <a:schemeClr val="tx1"/>
                </a:solidFill>
                <a:latin typeface="Arial" charset="0"/>
              </a:defRPr>
            </a:lvl6pPr>
            <a:lvl7pPr marL="2971800" indent="-228600" eaLnBrk="0" fontAlgn="base" hangingPunct="0">
              <a:spcBef>
                <a:spcPct val="0"/>
              </a:spcBef>
              <a:spcAft>
                <a:spcPct val="0"/>
              </a:spcAft>
              <a:defRPr lang="x-none" sz="1600">
                <a:solidFill>
                  <a:schemeClr val="tx1"/>
                </a:solidFill>
                <a:latin typeface="Arial" charset="0"/>
              </a:defRPr>
            </a:lvl7pPr>
            <a:lvl8pPr marL="3429000" indent="-228600" eaLnBrk="0" fontAlgn="base" hangingPunct="0">
              <a:spcBef>
                <a:spcPct val="0"/>
              </a:spcBef>
              <a:spcAft>
                <a:spcPct val="0"/>
              </a:spcAft>
              <a:defRPr lang="x-none" sz="1600">
                <a:solidFill>
                  <a:schemeClr val="tx1"/>
                </a:solidFill>
                <a:latin typeface="Arial" charset="0"/>
              </a:defRPr>
            </a:lvl8pPr>
            <a:lvl9pPr marL="3886200" indent="-228600" eaLnBrk="0" fontAlgn="base" hangingPunct="0">
              <a:spcBef>
                <a:spcPct val="0"/>
              </a:spcBef>
              <a:spcAft>
                <a:spcPct val="0"/>
              </a:spcAft>
              <a:defRPr lang="x-none" sz="1600">
                <a:solidFill>
                  <a:schemeClr val="tx1"/>
                </a:solidFill>
                <a:latin typeface="Arial" charset="0"/>
              </a:defRPr>
            </a:lvl9pPr>
          </a:lstStyle>
          <a:p>
            <a:pPr algn="r" eaLnBrk="1" hangingPunct="1">
              <a:defRPr lang="x-none"/>
            </a:pPr>
            <a:endParaRPr sz="816">
              <a:solidFill>
                <a:schemeClr val="bg1"/>
              </a:solidFill>
              <a:latin typeface="+mn-lt"/>
            </a:endParaRPr>
          </a:p>
        </p:txBody>
      </p:sp>
      <p:pic>
        <p:nvPicPr>
          <p:cNvPr id="11" name="Picture 111">
            <a:extLst>
              <a:ext uri="{FF2B5EF4-FFF2-40B4-BE49-F238E27FC236}">
                <a16:creationId xmlns:a16="http://schemas.microsoft.com/office/drawing/2014/main" id="{67E247E5-54AD-492D-8E59-73E56A31978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 y="0"/>
            <a:ext cx="12192000" cy="50114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4" name="Title"/>
          <p:cNvSpPr>
            <a:spLocks noGrp="1" noChangeArrowheads="1"/>
          </p:cNvSpPr>
          <p:nvPr>
            <p:ph type="ctrTitle"/>
          </p:nvPr>
        </p:nvSpPr>
        <p:spPr>
          <a:xfrm>
            <a:off x="488407" y="5070731"/>
            <a:ext cx="8050193" cy="502445"/>
          </a:xfrm>
          <a:prstGeom prst="rect">
            <a:avLst/>
          </a:prstGeom>
        </p:spPr>
        <p:txBody>
          <a:bodyPr/>
          <a:lstStyle>
            <a:lvl1pPr>
              <a:defRPr lang="x-none" sz="3265" b="0" baseline="0">
                <a:solidFill>
                  <a:schemeClr val="tx2"/>
                </a:solidFill>
                <a:latin typeface="+mj-lt"/>
                <a:ea typeface="+mj-ea"/>
              </a:defRPr>
            </a:lvl1pPr>
          </a:lstStyle>
          <a:p>
            <a:pPr lvl="0"/>
            <a:r>
              <a:rPr lang="en-US" noProof="0"/>
              <a:t>Click to edit Master title style</a:t>
            </a:r>
            <a:endParaRPr lang="x-none" noProof="0"/>
          </a:p>
        </p:txBody>
      </p:sp>
      <p:sp>
        <p:nvSpPr>
          <p:cNvPr id="13315" name="Subtitle"/>
          <p:cNvSpPr>
            <a:spLocks noGrp="1" noChangeArrowheads="1"/>
          </p:cNvSpPr>
          <p:nvPr>
            <p:ph type="subTitle" idx="1"/>
          </p:nvPr>
        </p:nvSpPr>
        <p:spPr>
          <a:xfrm>
            <a:off x="488407" y="5840684"/>
            <a:ext cx="8050193" cy="219820"/>
          </a:xfrm>
          <a:prstGeom prst="rect">
            <a:avLst/>
          </a:prstGeom>
        </p:spPr>
        <p:txBody>
          <a:bodyPr/>
          <a:lstStyle>
            <a:lvl1pPr>
              <a:defRPr lang="x-none" sz="1428" cap="none" baseline="0">
                <a:solidFill>
                  <a:schemeClr val="tx1"/>
                </a:solidFill>
                <a:latin typeface="+mn-lt"/>
                <a:ea typeface="+mn-ea"/>
              </a:defRPr>
            </a:lvl1pPr>
          </a:lstStyle>
          <a:p>
            <a:pPr lvl="0"/>
            <a:r>
              <a:rPr lang="en-US" noProof="0"/>
              <a:t>Click to edit Master subtitle style</a:t>
            </a:r>
            <a:endParaRPr lang="x-none" noProof="0"/>
          </a:p>
        </p:txBody>
      </p:sp>
    </p:spTree>
    <p:extLst>
      <p:ext uri="{BB962C8B-B14F-4D97-AF65-F5344CB8AC3E}">
        <p14:creationId xmlns:p14="http://schemas.microsoft.com/office/powerpoint/2010/main" val="3285702997"/>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aphicFrame>
        <p:nvGraphicFramePr>
          <p:cNvPr id="3" name="Object 61" hidden="1">
            <a:extLst>
              <a:ext uri="{FF2B5EF4-FFF2-40B4-BE49-F238E27FC236}">
                <a16:creationId xmlns:a16="http://schemas.microsoft.com/office/drawing/2014/main" id="{2DF5B90E-9157-46A6-9F11-100E147B31DA}"/>
              </a:ext>
            </a:extLst>
          </p:cNvPr>
          <p:cNvGraphicFramePr>
            <a:graphicFrameLocks noChangeAspect="1"/>
          </p:cNvGraphicFramePr>
          <p:nvPr>
            <p:custDataLst>
              <p:tags r:id="rId1"/>
            </p:custDataLst>
          </p:nvPr>
        </p:nvGraphicFramePr>
        <p:xfrm>
          <a:off x="1621" y="1621"/>
          <a:ext cx="1619" cy="1619"/>
        </p:xfrm>
        <a:graphic>
          <a:graphicData uri="http://schemas.openxmlformats.org/presentationml/2006/ole">
            <mc:AlternateContent xmlns:mc="http://schemas.openxmlformats.org/markup-compatibility/2006">
              <mc:Choice xmlns:v="urn:schemas-microsoft-com:vml" Requires="v">
                <p:oleObj name="think-cell Slide" r:id="rId3" imgW="360" imgH="360" progId="TCLayout.ActiveDocument.1">
                  <p:embed/>
                </p:oleObj>
              </mc:Choice>
              <mc:Fallback>
                <p:oleObj name="think-cell Slide" r:id="rId3" imgW="360" imgH="360" progId="TCLayout.ActiveDocument.1">
                  <p:embed/>
                  <p:pic>
                    <p:nvPicPr>
                      <p:cNvPr id="3" name="Object 61" hidden="1">
                        <a:extLst>
                          <a:ext uri="{FF2B5EF4-FFF2-40B4-BE49-F238E27FC236}">
                            <a16:creationId xmlns:a16="http://schemas.microsoft.com/office/drawing/2014/main" id="{2DF5B90E-9157-46A6-9F11-100E147B31D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21" y="1621"/>
                        <a:ext cx="1619" cy="1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 name="doc id">
            <a:extLst>
              <a:ext uri="{FF2B5EF4-FFF2-40B4-BE49-F238E27FC236}">
                <a16:creationId xmlns:a16="http://schemas.microsoft.com/office/drawing/2014/main" id="{E580134A-1476-41D1-BF6F-36E9E67E110E}"/>
              </a:ext>
            </a:extLst>
          </p:cNvPr>
          <p:cNvSpPr>
            <a:spLocks noChangeArrowheads="1"/>
          </p:cNvSpPr>
          <p:nvPr/>
        </p:nvSpPr>
        <p:spPr bwMode="auto">
          <a:xfrm>
            <a:off x="10994991" y="51832"/>
            <a:ext cx="894112" cy="1247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defTabSz="895350">
              <a:defRPr sz="1600">
                <a:solidFill>
                  <a:schemeClr val="tx1"/>
                </a:solidFill>
                <a:latin typeface="Arial" panose="020B0604020202020204" pitchFamily="34" charset="0"/>
              </a:defRPr>
            </a:lvl1pPr>
            <a:lvl2pPr marL="742950" indent="-285750" defTabSz="895350">
              <a:defRPr sz="1600">
                <a:solidFill>
                  <a:schemeClr val="tx1"/>
                </a:solidFill>
                <a:latin typeface="Arial" panose="020B0604020202020204" pitchFamily="34" charset="0"/>
              </a:defRPr>
            </a:lvl2pPr>
            <a:lvl3pPr marL="1143000" indent="-228600" defTabSz="895350">
              <a:defRPr sz="1600">
                <a:solidFill>
                  <a:schemeClr val="tx1"/>
                </a:solidFill>
                <a:latin typeface="Arial" panose="020B0604020202020204" pitchFamily="34" charset="0"/>
              </a:defRPr>
            </a:lvl3pPr>
            <a:lvl4pPr marL="1600200" indent="-228600" defTabSz="895350">
              <a:defRPr sz="1600">
                <a:solidFill>
                  <a:schemeClr val="tx1"/>
                </a:solidFill>
                <a:latin typeface="Arial" panose="020B0604020202020204" pitchFamily="34" charset="0"/>
              </a:defRPr>
            </a:lvl4pPr>
            <a:lvl5pPr marL="2057400" indent="-228600" defTabSz="895350">
              <a:defRPr sz="1600">
                <a:solidFill>
                  <a:schemeClr val="tx1"/>
                </a:solidFill>
                <a:latin typeface="Arial" panose="020B0604020202020204" pitchFamily="34" charset="0"/>
              </a:defRPr>
            </a:lvl5pPr>
            <a:lvl6pPr marL="2514600" indent="-228600" defTabSz="895350"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895350"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895350"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895350" eaLnBrk="0" fontAlgn="base" hangingPunct="0">
              <a:spcBef>
                <a:spcPct val="0"/>
              </a:spcBef>
              <a:spcAft>
                <a:spcPct val="0"/>
              </a:spcAft>
              <a:defRPr sz="1600">
                <a:solidFill>
                  <a:schemeClr val="tx1"/>
                </a:solidFill>
                <a:latin typeface="Arial" panose="020B0604020202020204" pitchFamily="34" charset="0"/>
              </a:defRPr>
            </a:lvl9pPr>
          </a:lstStyle>
          <a:p>
            <a:pPr algn="r" eaLnBrk="1" hangingPunct="1"/>
            <a:endParaRPr lang="en-US" altLang="en-US" sz="816">
              <a:solidFill>
                <a:srgbClr val="808080"/>
              </a:solidFill>
            </a:endParaRPr>
          </a:p>
        </p:txBody>
      </p:sp>
      <p:sp>
        <p:nvSpPr>
          <p:cNvPr id="2" name="2. Slide Title"/>
          <p:cNvSpPr>
            <a:spLocks noGrp="1"/>
          </p:cNvSpPr>
          <p:nvPr>
            <p:ph type="title"/>
          </p:nvPr>
        </p:nvSpPr>
        <p:spPr bwMode="auto"/>
        <p:txBody>
          <a:bodyPr/>
          <a:lstStyle/>
          <a:p>
            <a:r>
              <a:rPr lang="en-US"/>
              <a:t>Click to edit Master title style</a:t>
            </a:r>
            <a:endParaRPr lang="x-none"/>
          </a:p>
        </p:txBody>
      </p:sp>
    </p:spTree>
    <p:extLst>
      <p:ext uri="{BB962C8B-B14F-4D97-AF65-F5344CB8AC3E}">
        <p14:creationId xmlns:p14="http://schemas.microsoft.com/office/powerpoint/2010/main" val="2947569701"/>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graphicFrame>
        <p:nvGraphicFramePr>
          <p:cNvPr id="3" name="Object 61" hidden="1">
            <a:extLst>
              <a:ext uri="{FF2B5EF4-FFF2-40B4-BE49-F238E27FC236}">
                <a16:creationId xmlns:a16="http://schemas.microsoft.com/office/drawing/2014/main" id="{7F4536E7-B0CF-46FC-A490-F064F3EA8914}"/>
              </a:ext>
            </a:extLst>
          </p:cNvPr>
          <p:cNvGraphicFramePr>
            <a:graphicFrameLocks noChangeAspect="1"/>
          </p:cNvGraphicFramePr>
          <p:nvPr>
            <p:custDataLst>
              <p:tags r:id="rId1"/>
            </p:custDataLst>
          </p:nvPr>
        </p:nvGraphicFramePr>
        <p:xfrm>
          <a:off x="1621" y="1621"/>
          <a:ext cx="1619" cy="1619"/>
        </p:xfrm>
        <a:graphic>
          <a:graphicData uri="http://schemas.openxmlformats.org/presentationml/2006/ole">
            <mc:AlternateContent xmlns:mc="http://schemas.openxmlformats.org/markup-compatibility/2006">
              <mc:Choice xmlns:v="urn:schemas-microsoft-com:vml" Requires="v">
                <p:oleObj name="think-cell Slide" r:id="rId3" imgW="360" imgH="360" progId="TCLayout.ActiveDocument.1">
                  <p:embed/>
                </p:oleObj>
              </mc:Choice>
              <mc:Fallback>
                <p:oleObj name="think-cell Slide" r:id="rId3" imgW="360" imgH="360" progId="TCLayout.ActiveDocument.1">
                  <p:embed/>
                  <p:pic>
                    <p:nvPicPr>
                      <p:cNvPr id="3" name="Object 61" hidden="1">
                        <a:extLst>
                          <a:ext uri="{FF2B5EF4-FFF2-40B4-BE49-F238E27FC236}">
                            <a16:creationId xmlns:a16="http://schemas.microsoft.com/office/drawing/2014/main" id="{7F4536E7-B0CF-46FC-A490-F064F3EA891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21" y="1621"/>
                        <a:ext cx="1619" cy="1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4" name="Picture 62">
            <a:extLst>
              <a:ext uri="{FF2B5EF4-FFF2-40B4-BE49-F238E27FC236}">
                <a16:creationId xmlns:a16="http://schemas.microsoft.com/office/drawing/2014/main" id="{561F7470-B738-4068-BA51-DBE370E4470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16196" r="2364" b="5876"/>
          <a:stretch>
            <a:fillRect/>
          </a:stretch>
        </p:blipFill>
        <p:spPr bwMode="ltGray">
          <a:xfrm>
            <a:off x="3240" y="5244223"/>
            <a:ext cx="12188760" cy="1276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doc id">
            <a:extLst>
              <a:ext uri="{FF2B5EF4-FFF2-40B4-BE49-F238E27FC236}">
                <a16:creationId xmlns:a16="http://schemas.microsoft.com/office/drawing/2014/main" id="{D18089CF-11A0-4FD5-8F87-36A18D827BA6}"/>
              </a:ext>
            </a:extLst>
          </p:cNvPr>
          <p:cNvSpPr>
            <a:spLocks noChangeArrowheads="1"/>
          </p:cNvSpPr>
          <p:nvPr/>
        </p:nvSpPr>
        <p:spPr bwMode="auto">
          <a:xfrm>
            <a:off x="10994991" y="51832"/>
            <a:ext cx="894112" cy="1247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defTabSz="895350">
              <a:defRPr sz="1600">
                <a:solidFill>
                  <a:schemeClr val="tx1"/>
                </a:solidFill>
                <a:latin typeface="Arial" panose="020B0604020202020204" pitchFamily="34" charset="0"/>
              </a:defRPr>
            </a:lvl1pPr>
            <a:lvl2pPr marL="742950" indent="-285750" defTabSz="895350">
              <a:defRPr sz="1600">
                <a:solidFill>
                  <a:schemeClr val="tx1"/>
                </a:solidFill>
                <a:latin typeface="Arial" panose="020B0604020202020204" pitchFamily="34" charset="0"/>
              </a:defRPr>
            </a:lvl2pPr>
            <a:lvl3pPr marL="1143000" indent="-228600" defTabSz="895350">
              <a:defRPr sz="1600">
                <a:solidFill>
                  <a:schemeClr val="tx1"/>
                </a:solidFill>
                <a:latin typeface="Arial" panose="020B0604020202020204" pitchFamily="34" charset="0"/>
              </a:defRPr>
            </a:lvl3pPr>
            <a:lvl4pPr marL="1600200" indent="-228600" defTabSz="895350">
              <a:defRPr sz="1600">
                <a:solidFill>
                  <a:schemeClr val="tx1"/>
                </a:solidFill>
                <a:latin typeface="Arial" panose="020B0604020202020204" pitchFamily="34" charset="0"/>
              </a:defRPr>
            </a:lvl4pPr>
            <a:lvl5pPr marL="2057400" indent="-228600" defTabSz="895350">
              <a:defRPr sz="1600">
                <a:solidFill>
                  <a:schemeClr val="tx1"/>
                </a:solidFill>
                <a:latin typeface="Arial" panose="020B0604020202020204" pitchFamily="34" charset="0"/>
              </a:defRPr>
            </a:lvl5pPr>
            <a:lvl6pPr marL="2514600" indent="-228600" defTabSz="895350"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895350"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895350"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895350" eaLnBrk="0" fontAlgn="base" hangingPunct="0">
              <a:spcBef>
                <a:spcPct val="0"/>
              </a:spcBef>
              <a:spcAft>
                <a:spcPct val="0"/>
              </a:spcAft>
              <a:defRPr sz="1600">
                <a:solidFill>
                  <a:schemeClr val="tx1"/>
                </a:solidFill>
                <a:latin typeface="Arial" panose="020B0604020202020204" pitchFamily="34" charset="0"/>
              </a:defRPr>
            </a:lvl9pPr>
          </a:lstStyle>
          <a:p>
            <a:pPr algn="r" eaLnBrk="1" hangingPunct="1"/>
            <a:endParaRPr lang="en-US" altLang="en-US" sz="816">
              <a:solidFill>
                <a:srgbClr val="808080"/>
              </a:solidFill>
            </a:endParaRPr>
          </a:p>
        </p:txBody>
      </p:sp>
      <p:sp>
        <p:nvSpPr>
          <p:cNvPr id="2" name="2. Slide Title"/>
          <p:cNvSpPr>
            <a:spLocks noGrp="1"/>
          </p:cNvSpPr>
          <p:nvPr>
            <p:ph type="title"/>
          </p:nvPr>
        </p:nvSpPr>
        <p:spPr bwMode="auto"/>
        <p:txBody>
          <a:bodyPr/>
          <a:lstStyle/>
          <a:p>
            <a:r>
              <a:rPr lang="en-US"/>
              <a:t>Click to edit Master title style</a:t>
            </a:r>
            <a:endParaRPr lang="x-none"/>
          </a:p>
        </p:txBody>
      </p:sp>
    </p:spTree>
    <p:extLst>
      <p:ext uri="{BB962C8B-B14F-4D97-AF65-F5344CB8AC3E}">
        <p14:creationId xmlns:p14="http://schemas.microsoft.com/office/powerpoint/2010/main" val="3709298667"/>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itleOnly" preserve="1">
  <p:cSld name="2_Title Only">
    <p:spTree>
      <p:nvGrpSpPr>
        <p:cNvPr id="1" name=""/>
        <p:cNvGrpSpPr/>
        <p:nvPr/>
      </p:nvGrpSpPr>
      <p:grpSpPr>
        <a:xfrm>
          <a:off x="0" y="0"/>
          <a:ext cx="0" cy="0"/>
          <a:chOff x="0" y="0"/>
          <a:chExt cx="0" cy="0"/>
        </a:xfrm>
      </p:grpSpPr>
      <p:graphicFrame>
        <p:nvGraphicFramePr>
          <p:cNvPr id="3" name="Object 61" hidden="1">
            <a:extLst>
              <a:ext uri="{FF2B5EF4-FFF2-40B4-BE49-F238E27FC236}">
                <a16:creationId xmlns:a16="http://schemas.microsoft.com/office/drawing/2014/main" id="{52DFB2BE-3264-47B1-AC1A-96868B4D416D}"/>
              </a:ext>
            </a:extLst>
          </p:cNvPr>
          <p:cNvGraphicFramePr>
            <a:graphicFrameLocks noChangeAspect="1"/>
          </p:cNvGraphicFramePr>
          <p:nvPr>
            <p:custDataLst>
              <p:tags r:id="rId1"/>
            </p:custDataLst>
          </p:nvPr>
        </p:nvGraphicFramePr>
        <p:xfrm>
          <a:off x="1621" y="1621"/>
          <a:ext cx="1619" cy="1619"/>
        </p:xfrm>
        <a:graphic>
          <a:graphicData uri="http://schemas.openxmlformats.org/presentationml/2006/ole">
            <mc:AlternateContent xmlns:mc="http://schemas.openxmlformats.org/markup-compatibility/2006">
              <mc:Choice xmlns:v="urn:schemas-microsoft-com:vml" Requires="v">
                <p:oleObj name="think-cell Slide" r:id="rId3" imgW="360" imgH="360" progId="TCLayout.ActiveDocument.1">
                  <p:embed/>
                </p:oleObj>
              </mc:Choice>
              <mc:Fallback>
                <p:oleObj name="think-cell Slide" r:id="rId3" imgW="360" imgH="360" progId="TCLayout.ActiveDocument.1">
                  <p:embed/>
                  <p:pic>
                    <p:nvPicPr>
                      <p:cNvPr id="3" name="Object 61" hidden="1">
                        <a:extLst>
                          <a:ext uri="{FF2B5EF4-FFF2-40B4-BE49-F238E27FC236}">
                            <a16:creationId xmlns:a16="http://schemas.microsoft.com/office/drawing/2014/main" id="{52DFB2BE-3264-47B1-AC1A-96868B4D416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21" y="1621"/>
                        <a:ext cx="1619" cy="1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Title 1"/>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532529260"/>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obj">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716AE16-79F0-4139-BB59-5C393A9379C7}"/>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C4F21E1C-868B-415C-9F6A-B37EDAC8519D}"/>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0AB7D844-DE23-4090-A9C2-329AE78BF52E}"/>
              </a:ext>
            </a:extLst>
          </p:cNvPr>
          <p:cNvSpPr>
            <a:spLocks noGrp="1"/>
          </p:cNvSpPr>
          <p:nvPr>
            <p:ph type="dt" sz="half" idx="10"/>
          </p:nvPr>
        </p:nvSpPr>
        <p:spPr/>
        <p:txBody>
          <a:bodyPr/>
          <a:lstStyle/>
          <a:p>
            <a:fld id="{37D77C61-80C7-4ACF-8261-858386295CF1}" type="datetimeFigureOut">
              <a:rPr kumimoji="1" lang="ja-JP" altLang="en-US" smtClean="0"/>
              <a:t>2025/11/9</a:t>
            </a:fld>
            <a:endParaRPr kumimoji="1" lang="ja-JP" altLang="en-US"/>
          </a:p>
        </p:txBody>
      </p:sp>
      <p:sp>
        <p:nvSpPr>
          <p:cNvPr id="5" name="フッター プレースホルダー 4">
            <a:extLst>
              <a:ext uri="{FF2B5EF4-FFF2-40B4-BE49-F238E27FC236}">
                <a16:creationId xmlns:a16="http://schemas.microsoft.com/office/drawing/2014/main" id="{A16FE231-8041-4BE4-95C7-4F1771919653}"/>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1A6CB79D-FEC6-41E7-9092-4218F90E3FDA}"/>
              </a:ext>
            </a:extLst>
          </p:cNvPr>
          <p:cNvSpPr>
            <a:spLocks noGrp="1"/>
          </p:cNvSpPr>
          <p:nvPr>
            <p:ph type="sldNum" sz="quarter" idx="12"/>
          </p:nvPr>
        </p:nvSpPr>
        <p:spPr/>
        <p:txBody>
          <a:bodyPr/>
          <a:lstStyle/>
          <a:p>
            <a:fld id="{1864B43E-490A-459B-9674-6DB1F312E6C1}" type="slidenum">
              <a:rPr kumimoji="1" lang="ja-JP" altLang="en-US" smtClean="0"/>
              <a:t>‹#›</a:t>
            </a:fld>
            <a:endParaRPr kumimoji="1" lang="ja-JP" altLang="en-US"/>
          </a:p>
        </p:txBody>
      </p:sp>
    </p:spTree>
    <p:extLst>
      <p:ext uri="{BB962C8B-B14F-4D97-AF65-F5344CB8AC3E}">
        <p14:creationId xmlns:p14="http://schemas.microsoft.com/office/powerpoint/2010/main" val="3053595211"/>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14887445"/>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userDrawn="1">
  <p:cSld name="2_Title &amp; Subtitl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1589" y="1589"/>
          <a:ext cx="1587" cy="1587"/>
        </p:xfrm>
        <a:graphic>
          <a:graphicData uri="http://schemas.openxmlformats.org/presentationml/2006/ole">
            <mc:AlternateContent xmlns:mc="http://schemas.openxmlformats.org/markup-compatibility/2006">
              <mc:Choice xmlns:v="urn:schemas-microsoft-com:vml" Requires="v">
                <p:oleObj name="think-cell Slide" r:id="rId4" imgW="360" imgH="360" progId="TCLayout.ActiveDocument.1">
                  <p:embed/>
                </p:oleObj>
              </mc:Choice>
              <mc:Fallback>
                <p:oleObj name="think-cell Slide" r:id="rId4" imgW="360" imgH="360" progId="TCLayout.ActiveDocument.1">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9" y="1589"/>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 name="Rectangle 13" hidden="1"/>
          <p:cNvSpPr/>
          <p:nvPr userDrawn="1">
            <p:custDataLst>
              <p:tags r:id="rId2"/>
            </p:custDataLst>
          </p:nvPr>
        </p:nvSpPr>
        <p:spPr>
          <a:xfrm>
            <a:off x="0" y="0"/>
            <a:ext cx="158750" cy="158750"/>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marL="0" lvl="0" indent="0" algn="ctr" eaLnBrk="1">
              <a:lnSpc>
                <a:spcPct val="100000"/>
              </a:lnSpc>
              <a:spcBef>
                <a:spcPct val="0"/>
              </a:spcBef>
              <a:spcAft>
                <a:spcPct val="0"/>
              </a:spcAft>
            </a:pPr>
            <a:endParaRPr lang="en-US" sz="1939" b="1" i="0" baseline="0">
              <a:solidFill>
                <a:schemeClr val="tx1"/>
              </a:solidFill>
              <a:latin typeface="Arial" panose="020B0604020202020204" pitchFamily="34" charset="0"/>
              <a:ea typeface="+mj-ea"/>
              <a:cs typeface="+mj-cs"/>
              <a:sym typeface="Arial" panose="020B0604020202020204" pitchFamily="34" charset="0"/>
            </a:endParaRPr>
          </a:p>
        </p:txBody>
      </p:sp>
      <p:sp>
        <p:nvSpPr>
          <p:cNvPr id="2" name="TextBox 1"/>
          <p:cNvSpPr txBox="1"/>
          <p:nvPr userDrawn="1"/>
        </p:nvSpPr>
        <p:spPr>
          <a:xfrm>
            <a:off x="11626137" y="6566446"/>
            <a:ext cx="284012" cy="155496"/>
          </a:xfrm>
          <a:prstGeom prst="rect">
            <a:avLst/>
          </a:prstGeom>
          <a:noFill/>
        </p:spPr>
        <p:txBody>
          <a:bodyPr vert="horz" wrap="none" lIns="0" tIns="0" rIns="0" bIns="0" rtlCol="0">
            <a:noAutofit/>
          </a:bodyPr>
          <a:lstStyle/>
          <a:p>
            <a:pPr algn="l"/>
            <a:endParaRPr lang="pt-BR" sz="1020" b="0" i="0" baseline="0"/>
          </a:p>
        </p:txBody>
      </p:sp>
      <p:sp>
        <p:nvSpPr>
          <p:cNvPr id="7" name="Rectangle 6"/>
          <p:cNvSpPr/>
          <p:nvPr userDrawn="1"/>
        </p:nvSpPr>
        <p:spPr bwMode="auto">
          <a:xfrm>
            <a:off x="1" y="6738139"/>
            <a:ext cx="12191567" cy="119862"/>
          </a:xfrm>
          <a:prstGeom prst="rect">
            <a:avLst/>
          </a:prstGeom>
          <a:gradFill flip="none" rotWithShape="1">
            <a:gsLst>
              <a:gs pos="0">
                <a:srgbClr val="223C85"/>
              </a:gs>
              <a:gs pos="100000">
                <a:srgbClr val="00AEEF"/>
              </a:gs>
            </a:gsLst>
            <a:lin ang="108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7">
              <a:solidFill>
                <a:schemeClr val="tx1"/>
              </a:solidFill>
            </a:endParaRPr>
          </a:p>
        </p:txBody>
      </p:sp>
      <p:sp>
        <p:nvSpPr>
          <p:cNvPr id="8" name="Rectangle 1027"/>
          <p:cNvSpPr txBox="1">
            <a:spLocks noChangeArrowheads="1"/>
          </p:cNvSpPr>
          <p:nvPr userDrawn="1"/>
        </p:nvSpPr>
        <p:spPr bwMode="auto">
          <a:xfrm>
            <a:off x="4568399" y="6738702"/>
            <a:ext cx="3055203" cy="112134"/>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indent="0" algn="l" defTabSz="895350" rtl="0" eaLnBrk="1" fontAlgn="base" hangingPunct="1">
              <a:spcBef>
                <a:spcPct val="0"/>
              </a:spcBef>
              <a:spcAft>
                <a:spcPct val="0"/>
              </a:spcAft>
              <a:buClr>
                <a:schemeClr val="tx2"/>
              </a:buClr>
              <a:defRPr sz="1600" baseline="0">
                <a:solidFill>
                  <a:schemeClr val="tx1"/>
                </a:solidFill>
                <a:latin typeface="+mn-lt"/>
                <a:ea typeface="+mn-ea"/>
                <a:cs typeface="+mn-cs"/>
              </a:defRPr>
            </a:lvl1pPr>
            <a:lvl2pPr marL="193675" indent="-192088" algn="l" defTabSz="895350" rtl="0" eaLnBrk="1" fontAlgn="base" hangingPunct="1">
              <a:spcBef>
                <a:spcPct val="0"/>
              </a:spcBef>
              <a:spcAft>
                <a:spcPct val="0"/>
              </a:spcAft>
              <a:buClr>
                <a:schemeClr val="tx2"/>
              </a:buClr>
              <a:buSzPct val="125000"/>
              <a:buFont typeface="Arial" charset="0"/>
              <a:buChar char="▪"/>
              <a:defRPr sz="1600" baseline="0">
                <a:solidFill>
                  <a:schemeClr val="tx1"/>
                </a:solidFill>
                <a:latin typeface="+mn-lt"/>
              </a:defRPr>
            </a:lvl2pPr>
            <a:lvl3pPr marL="457200" indent="-261938" algn="l" defTabSz="895350"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defRPr>
            </a:lvl3pPr>
            <a:lvl4pPr marL="614363" indent="-155575" algn="l" defTabSz="895350"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defRPr>
            </a:lvl4pPr>
            <a:lvl5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5pPr>
            <a:lvl6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6pPr>
            <a:lvl7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7pPr>
            <a:lvl8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8pPr>
            <a:lvl9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9pPr>
          </a:lstStyle>
          <a:p>
            <a:pPr algn="ctr"/>
            <a:r>
              <a:rPr lang="en-US" sz="714" b="1" kern="0">
                <a:solidFill>
                  <a:schemeClr val="bg1"/>
                </a:solidFill>
              </a:rPr>
              <a:t>CONFIDENTIAL</a:t>
            </a:r>
          </a:p>
        </p:txBody>
      </p:sp>
      <p:pic>
        <p:nvPicPr>
          <p:cNvPr id="9" name="Picture 8">
            <a:extLst>
              <a:ext uri="{FF2B5EF4-FFF2-40B4-BE49-F238E27FC236}">
                <a16:creationId xmlns:a16="http://schemas.microsoft.com/office/drawing/2014/main" id="{53EAF9F3-7602-4989-BDF4-F5A416C98748}"/>
              </a:ext>
            </a:extLst>
          </p:cNvPr>
          <p:cNvPicPr>
            <a:picLocks noChangeAspect="1"/>
          </p:cNvPicPr>
          <p:nvPr userDrawn="1"/>
        </p:nvPicPr>
        <p:blipFill>
          <a:blip r:embed="rId6"/>
          <a:stretch>
            <a:fillRect/>
          </a:stretch>
        </p:blipFill>
        <p:spPr>
          <a:xfrm>
            <a:off x="479695" y="1876609"/>
            <a:ext cx="4646019" cy="935980"/>
          </a:xfrm>
          <a:prstGeom prst="rect">
            <a:avLst/>
          </a:prstGeom>
        </p:spPr>
      </p:pic>
      <p:sp>
        <p:nvSpPr>
          <p:cNvPr id="10" name="Title 1">
            <a:extLst>
              <a:ext uri="{FF2B5EF4-FFF2-40B4-BE49-F238E27FC236}">
                <a16:creationId xmlns:a16="http://schemas.microsoft.com/office/drawing/2014/main" id="{B17461D3-4A65-4D9F-92E7-EA27C2E071A3}"/>
              </a:ext>
            </a:extLst>
          </p:cNvPr>
          <p:cNvSpPr txBox="1">
            <a:spLocks/>
          </p:cNvSpPr>
          <p:nvPr userDrawn="1"/>
        </p:nvSpPr>
        <p:spPr bwMode="auto">
          <a:xfrm>
            <a:off x="583329" y="3455286"/>
            <a:ext cx="8087165" cy="282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913526" rtl="0" eaLnBrk="1" fontAlgn="base" hangingPunct="1">
              <a:spcBef>
                <a:spcPct val="0"/>
              </a:spcBef>
              <a:spcAft>
                <a:spcPct val="0"/>
              </a:spcAft>
              <a:tabLst>
                <a:tab pos="275353" algn="l"/>
              </a:tabLst>
              <a:defRPr sz="1800" b="1" baseline="0">
                <a:solidFill>
                  <a:schemeClr val="tx2"/>
                </a:solidFill>
                <a:latin typeface="+mj-lt"/>
                <a:ea typeface="+mj-ea"/>
                <a:cs typeface="+mj-cs"/>
              </a:defRPr>
            </a:lvl1pPr>
            <a:lvl2pPr algn="l" defTabSz="913526" rtl="0" eaLnBrk="1" fontAlgn="base" hangingPunct="1">
              <a:spcBef>
                <a:spcPct val="0"/>
              </a:spcBef>
              <a:spcAft>
                <a:spcPct val="0"/>
              </a:spcAft>
              <a:defRPr sz="1939" b="1">
                <a:solidFill>
                  <a:schemeClr val="tx2"/>
                </a:solidFill>
                <a:latin typeface="Arial" charset="0"/>
              </a:defRPr>
            </a:lvl2pPr>
            <a:lvl3pPr algn="l" defTabSz="913526" rtl="0" eaLnBrk="1" fontAlgn="base" hangingPunct="1">
              <a:spcBef>
                <a:spcPct val="0"/>
              </a:spcBef>
              <a:spcAft>
                <a:spcPct val="0"/>
              </a:spcAft>
              <a:defRPr sz="1939" b="1">
                <a:solidFill>
                  <a:schemeClr val="tx2"/>
                </a:solidFill>
                <a:latin typeface="Arial" charset="0"/>
              </a:defRPr>
            </a:lvl3pPr>
            <a:lvl4pPr algn="l" defTabSz="913526" rtl="0" eaLnBrk="1" fontAlgn="base" hangingPunct="1">
              <a:spcBef>
                <a:spcPct val="0"/>
              </a:spcBef>
              <a:spcAft>
                <a:spcPct val="0"/>
              </a:spcAft>
              <a:defRPr sz="1939" b="1">
                <a:solidFill>
                  <a:schemeClr val="tx2"/>
                </a:solidFill>
                <a:latin typeface="Arial" charset="0"/>
              </a:defRPr>
            </a:lvl4pPr>
            <a:lvl5pPr algn="l" defTabSz="913526" rtl="0" eaLnBrk="1" fontAlgn="base" hangingPunct="1">
              <a:spcBef>
                <a:spcPct val="0"/>
              </a:spcBef>
              <a:spcAft>
                <a:spcPct val="0"/>
              </a:spcAft>
              <a:defRPr sz="1939" b="1">
                <a:solidFill>
                  <a:schemeClr val="tx2"/>
                </a:solidFill>
                <a:latin typeface="Arial" charset="0"/>
              </a:defRPr>
            </a:lvl5pPr>
            <a:lvl6pPr marL="466481" algn="l" defTabSz="913526" rtl="0" eaLnBrk="1" fontAlgn="base" hangingPunct="1">
              <a:spcBef>
                <a:spcPct val="0"/>
              </a:spcBef>
              <a:spcAft>
                <a:spcPct val="0"/>
              </a:spcAft>
              <a:defRPr sz="1939" b="1">
                <a:solidFill>
                  <a:schemeClr val="tx2"/>
                </a:solidFill>
                <a:latin typeface="Arial" charset="0"/>
              </a:defRPr>
            </a:lvl6pPr>
            <a:lvl7pPr marL="932962" algn="l" defTabSz="913526" rtl="0" eaLnBrk="1" fontAlgn="base" hangingPunct="1">
              <a:spcBef>
                <a:spcPct val="0"/>
              </a:spcBef>
              <a:spcAft>
                <a:spcPct val="0"/>
              </a:spcAft>
              <a:defRPr sz="1939" b="1">
                <a:solidFill>
                  <a:schemeClr val="tx2"/>
                </a:solidFill>
                <a:latin typeface="Arial" charset="0"/>
              </a:defRPr>
            </a:lvl7pPr>
            <a:lvl8pPr marL="1399443" algn="l" defTabSz="913526" rtl="0" eaLnBrk="1" fontAlgn="base" hangingPunct="1">
              <a:spcBef>
                <a:spcPct val="0"/>
              </a:spcBef>
              <a:spcAft>
                <a:spcPct val="0"/>
              </a:spcAft>
              <a:defRPr sz="1939" b="1">
                <a:solidFill>
                  <a:schemeClr val="tx2"/>
                </a:solidFill>
                <a:latin typeface="Arial" charset="0"/>
              </a:defRPr>
            </a:lvl8pPr>
            <a:lvl9pPr marL="1865925" algn="l" defTabSz="913526" rtl="0" eaLnBrk="1" fontAlgn="base" hangingPunct="1">
              <a:spcBef>
                <a:spcPct val="0"/>
              </a:spcBef>
              <a:spcAft>
                <a:spcPct val="0"/>
              </a:spcAft>
              <a:defRPr sz="1939" b="1">
                <a:solidFill>
                  <a:schemeClr val="tx2"/>
                </a:solidFill>
                <a:latin typeface="Arial" charset="0"/>
              </a:defRPr>
            </a:lvl9pPr>
          </a:lstStyle>
          <a:p>
            <a:endParaRPr lang="pt-BR" sz="1800" kern="0"/>
          </a:p>
        </p:txBody>
      </p:sp>
      <p:sp>
        <p:nvSpPr>
          <p:cNvPr id="5" name="Content Placeholder 4">
            <a:extLst>
              <a:ext uri="{FF2B5EF4-FFF2-40B4-BE49-F238E27FC236}">
                <a16:creationId xmlns:a16="http://schemas.microsoft.com/office/drawing/2014/main" id="{5E0E9F7E-88C1-43B3-AE8D-99F91CDC75E6}"/>
              </a:ext>
            </a:extLst>
          </p:cNvPr>
          <p:cNvSpPr>
            <a:spLocks noGrp="1"/>
          </p:cNvSpPr>
          <p:nvPr>
            <p:ph sz="quarter" idx="10"/>
          </p:nvPr>
        </p:nvSpPr>
        <p:spPr>
          <a:xfrm>
            <a:off x="583328" y="3230390"/>
            <a:ext cx="9069676" cy="369332"/>
          </a:xfrm>
        </p:spPr>
        <p:txBody>
          <a:bodyPr/>
          <a:lstStyle>
            <a:lvl1pPr>
              <a:defRPr sz="2400" b="1"/>
            </a:lvl1pPr>
            <a:lvl2pPr marL="1620" indent="0">
              <a:buNone/>
              <a:defRPr/>
            </a:lvl2pPr>
          </a:lstStyle>
          <a:p>
            <a:pPr lvl="0"/>
            <a:r>
              <a:rPr lang="en-US"/>
              <a:t>Click to edit Master text styles</a:t>
            </a:r>
          </a:p>
        </p:txBody>
      </p:sp>
      <p:sp>
        <p:nvSpPr>
          <p:cNvPr id="12" name="Content Placeholder 11">
            <a:extLst>
              <a:ext uri="{FF2B5EF4-FFF2-40B4-BE49-F238E27FC236}">
                <a16:creationId xmlns:a16="http://schemas.microsoft.com/office/drawing/2014/main" id="{252B3E7D-B996-406C-ACB4-434F99E08F20}"/>
              </a:ext>
            </a:extLst>
          </p:cNvPr>
          <p:cNvSpPr>
            <a:spLocks noGrp="1"/>
          </p:cNvSpPr>
          <p:nvPr>
            <p:ph sz="quarter" idx="11"/>
          </p:nvPr>
        </p:nvSpPr>
        <p:spPr>
          <a:xfrm>
            <a:off x="583328" y="3824618"/>
            <a:ext cx="4682114" cy="246221"/>
          </a:xfrm>
        </p:spPr>
        <p:txBody>
          <a:bodyPr/>
          <a:lstStyle>
            <a:lvl1pPr>
              <a:defRPr sz="1600"/>
            </a:lvl1pPr>
          </a:lstStyle>
          <a:p>
            <a:pPr lvl="0"/>
            <a:r>
              <a:rPr lang="en-US"/>
              <a:t>Click to edit Master text styles</a:t>
            </a:r>
          </a:p>
        </p:txBody>
      </p:sp>
    </p:spTree>
    <p:extLst>
      <p:ext uri="{BB962C8B-B14F-4D97-AF65-F5344CB8AC3E}">
        <p14:creationId xmlns:p14="http://schemas.microsoft.com/office/powerpoint/2010/main" val="3295110252"/>
      </p:ext>
    </p:extLst>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Details Slide">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19B79EEA-F379-2732-7C93-6B84AFAB3259}"/>
              </a:ext>
            </a:extLst>
          </p:cNvPr>
          <p:cNvGraphicFramePr>
            <a:graphicFrameLocks noChangeAspect="1"/>
          </p:cNvGraphicFramePr>
          <p:nvPr userDrawn="1">
            <p:custDataLst>
              <p:tags r:id="rId1"/>
            </p:custDataLst>
            <p:extLst>
              <p:ext uri="{D42A27DB-BD31-4B8C-83A1-F6EECF244321}">
                <p14:modId xmlns:p14="http://schemas.microsoft.com/office/powerpoint/2010/main" val="97550249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5" imgH="424" progId="TCLayout.ActiveDocument.1">
                  <p:embed/>
                </p:oleObj>
              </mc:Choice>
              <mc:Fallback>
                <p:oleObj name="think-cell Slide" r:id="rId3" imgW="425" imgH="424" progId="TCLayout.ActiveDocument.1">
                  <p:embed/>
                  <p:pic>
                    <p:nvPicPr>
                      <p:cNvPr id="3" name="Object 2" hidden="1">
                        <a:extLst>
                          <a:ext uri="{FF2B5EF4-FFF2-40B4-BE49-F238E27FC236}">
                            <a16:creationId xmlns:a16="http://schemas.microsoft.com/office/drawing/2014/main" id="{19B79EEA-F379-2732-7C93-6B84AFAB325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7" name="Title 26">
            <a:extLst>
              <a:ext uri="{FF2B5EF4-FFF2-40B4-BE49-F238E27FC236}">
                <a16:creationId xmlns:a16="http://schemas.microsoft.com/office/drawing/2014/main" id="{5AE9F23F-C4DF-A41A-F3DC-00883A1187A4}"/>
              </a:ext>
            </a:extLst>
          </p:cNvPr>
          <p:cNvSpPr>
            <a:spLocks noGrp="1"/>
          </p:cNvSpPr>
          <p:nvPr>
            <p:ph type="title"/>
          </p:nvPr>
        </p:nvSpPr>
        <p:spPr>
          <a:xfrm>
            <a:off x="261151" y="178695"/>
            <a:ext cx="10515600" cy="362844"/>
          </a:xfrm>
          <a:prstGeom prst="rect">
            <a:avLst/>
          </a:prstGeom>
        </p:spPr>
        <p:txBody>
          <a:bodyPr vert="horz"/>
          <a:lstStyle>
            <a:lvl1pPr>
              <a:defRPr sz="1800">
                <a:solidFill>
                  <a:schemeClr val="accent1"/>
                </a:solidFill>
                <a:latin typeface="Arial" panose="020B0604020202020204" pitchFamily="34" charset="0"/>
                <a:cs typeface="Arial" panose="020B0604020202020204" pitchFamily="34" charset="0"/>
              </a:defRPr>
            </a:lvl1pPr>
          </a:lstStyle>
          <a:p>
            <a:r>
              <a:rPr lang="en-US"/>
              <a:t>Click to edit Master title style</a:t>
            </a:r>
          </a:p>
        </p:txBody>
      </p:sp>
      <p:sp>
        <p:nvSpPr>
          <p:cNvPr id="35" name="Text Placeholder 34">
            <a:extLst>
              <a:ext uri="{FF2B5EF4-FFF2-40B4-BE49-F238E27FC236}">
                <a16:creationId xmlns:a16="http://schemas.microsoft.com/office/drawing/2014/main" id="{6AE16CB2-ABCB-EF5C-6B30-AE06EAB6974F}"/>
              </a:ext>
            </a:extLst>
          </p:cNvPr>
          <p:cNvSpPr>
            <a:spLocks noGrp="1"/>
          </p:cNvSpPr>
          <p:nvPr>
            <p:ph type="body" sz="quarter" idx="10"/>
          </p:nvPr>
        </p:nvSpPr>
        <p:spPr>
          <a:xfrm>
            <a:off x="261938" y="665163"/>
            <a:ext cx="10515600" cy="434975"/>
          </a:xfrm>
          <a:prstGeom prst="rect">
            <a:avLst/>
          </a:prstGeom>
        </p:spPr>
        <p:txBody>
          <a:bodyPr/>
          <a:lstStyle>
            <a:lvl1pPr>
              <a:defRPr sz="1600">
                <a:solidFill>
                  <a:schemeClr val="tx1">
                    <a:lumMod val="65000"/>
                    <a:lumOff val="35000"/>
                  </a:schemeClr>
                </a:solidFill>
              </a:defRPr>
            </a:lvl1pPr>
          </a:lstStyle>
          <a:p>
            <a:pPr lvl="0"/>
            <a:endParaRPr lang="en-US"/>
          </a:p>
        </p:txBody>
      </p:sp>
    </p:spTree>
    <p:extLst>
      <p:ext uri="{BB962C8B-B14F-4D97-AF65-F5344CB8AC3E}">
        <p14:creationId xmlns:p14="http://schemas.microsoft.com/office/powerpoint/2010/main" val="1649100853"/>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1_Titel und Inhalt">
    <p:spTree>
      <p:nvGrpSpPr>
        <p:cNvPr id="1" name=""/>
        <p:cNvGrpSpPr/>
        <p:nvPr/>
      </p:nvGrpSpPr>
      <p:grpSpPr>
        <a:xfrm>
          <a:off x="0" y="0"/>
          <a:ext cx="0" cy="0"/>
          <a:chOff x="0" y="0"/>
          <a:chExt cx="0" cy="0"/>
        </a:xfrm>
      </p:grpSpPr>
      <p:graphicFrame>
        <p:nvGraphicFramePr>
          <p:cNvPr id="5" name="Objekt 4" hidden="1"/>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53" imgH="353" progId="TCLayout.ActiveDocument.1">
                  <p:embed/>
                </p:oleObj>
              </mc:Choice>
              <mc:Fallback>
                <p:oleObj name="think-cell Slide" r:id="rId4" imgW="353" imgH="353" progId="TCLayout.ActiveDocument.1">
                  <p:embed/>
                  <p:pic>
                    <p:nvPicPr>
                      <p:cNvPr id="5" name="Objekt 4" hidden="1"/>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Rechteck 3" hidden="1"/>
          <p:cNvSpPr/>
          <p:nvPr userDrawn="1">
            <p:custDataLst>
              <p:tags r:id="rId2"/>
            </p:custDataLst>
          </p:nvPr>
        </p:nvSpPr>
        <p:spPr>
          <a:xfrm>
            <a:off x="2" y="1"/>
            <a:ext cx="158751"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marR="0" lvl="0" indent="0" algn="ctr" defTabSz="932958" rtl="0" eaLnBrk="1" fontAlgn="base" latinLnBrk="0" hangingPunct="1">
              <a:lnSpc>
                <a:spcPct val="100000"/>
              </a:lnSpc>
              <a:spcBef>
                <a:spcPct val="0"/>
              </a:spcBef>
              <a:spcAft>
                <a:spcPct val="0"/>
              </a:spcAft>
              <a:buClrTx/>
              <a:buSzTx/>
              <a:buFontTx/>
              <a:buNone/>
              <a:tabLst/>
              <a:defRPr/>
            </a:pPr>
            <a:endParaRPr kumimoji="0" lang="en-US" sz="2400" b="1"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Arial" panose="020B0604020202020204" pitchFamily="34" charset="0"/>
            </a:endParaRPr>
          </a:p>
        </p:txBody>
      </p:sp>
      <p:sp>
        <p:nvSpPr>
          <p:cNvPr id="3" name="Inhaltsplatzhalter 2"/>
          <p:cNvSpPr>
            <a:spLocks noGrp="1"/>
          </p:cNvSpPr>
          <p:nvPr>
            <p:ph idx="1" hasCustomPrompt="1"/>
          </p:nvPr>
        </p:nvSpPr>
        <p:spPr>
          <a:xfrm>
            <a:off x="426001" y="1143624"/>
            <a:ext cx="11340000" cy="125611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el 1">
            <a:extLst>
              <a:ext uri="{FF2B5EF4-FFF2-40B4-BE49-F238E27FC236}">
                <a16:creationId xmlns:a16="http://schemas.microsoft.com/office/drawing/2014/main" id="{B36A5736-EF74-4B19-9549-C4B41CD10E1B}"/>
              </a:ext>
            </a:extLst>
          </p:cNvPr>
          <p:cNvSpPr>
            <a:spLocks noGrp="1"/>
          </p:cNvSpPr>
          <p:nvPr>
            <p:ph type="title" hasCustomPrompt="1"/>
          </p:nvPr>
        </p:nvSpPr>
        <p:spPr>
          <a:xfrm>
            <a:off x="426000" y="322641"/>
            <a:ext cx="8941520" cy="314028"/>
          </a:xfrm>
          <a:prstGeom prst="rect">
            <a:avLst/>
          </a:prstGeom>
        </p:spPr>
        <p:txBody>
          <a:bodyPr vert="horz" anchor="ctr"/>
          <a:lstStyle/>
          <a:p>
            <a:r>
              <a:rPr lang="en-US" altLang="nl-NL"/>
              <a:t>Click to edit title (max. 2 lines)</a:t>
            </a:r>
            <a:endParaRPr lang="en-US"/>
          </a:p>
        </p:txBody>
      </p:sp>
    </p:spTree>
    <p:extLst>
      <p:ext uri="{BB962C8B-B14F-4D97-AF65-F5344CB8AC3E}">
        <p14:creationId xmlns:p14="http://schemas.microsoft.com/office/powerpoint/2010/main" val="3649315382"/>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userDrawn="1">
  <p:cSld name="Customer Ecosystem">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1927050"/>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userDrawn="1">
  <p:cSld name="Content ">
    <p:spTree>
      <p:nvGrpSpPr>
        <p:cNvPr id="1" name=""/>
        <p:cNvGrpSpPr/>
        <p:nvPr/>
      </p:nvGrpSpPr>
      <p:grpSpPr>
        <a:xfrm>
          <a:off x="0" y="0"/>
          <a:ext cx="0" cy="0"/>
          <a:chOff x="0" y="0"/>
          <a:chExt cx="0" cy="0"/>
        </a:xfrm>
      </p:grpSpPr>
      <p:sp>
        <p:nvSpPr>
          <p:cNvPr id="3" name="Zástupný symbol pro obsah 2"/>
          <p:cNvSpPr>
            <a:spLocks noGrp="1"/>
          </p:cNvSpPr>
          <p:nvPr userDrawn="1">
            <p:ph idx="1" hasCustomPrompt="1"/>
          </p:nvPr>
        </p:nvSpPr>
        <p:spPr>
          <a:xfrm>
            <a:off x="390960" y="1622139"/>
            <a:ext cx="11410091" cy="1256112"/>
          </a:xfrm>
        </p:spPr>
        <p:txBody>
          <a:bodyPr/>
          <a:lstStyle>
            <a:lvl1pPr>
              <a:defRPr baseline="0">
                <a:latin typeface="Verdana" panose="020B0604030504040204" pitchFamily="34" charset="0"/>
              </a:defRPr>
            </a:lvl1pPr>
            <a:lvl2pPr>
              <a:defRPr>
                <a:latin typeface="Verdana" panose="020B0604030504040204" pitchFamily="34" charset="0"/>
              </a:defRPr>
            </a:lvl2pPr>
            <a:lvl3pPr>
              <a:defRPr>
                <a:latin typeface="Verdana" panose="020B0604030504040204" pitchFamily="34" charset="0"/>
              </a:defRPr>
            </a:lvl3pPr>
            <a:lvl4pPr>
              <a:defRPr>
                <a:latin typeface="Verdana" panose="020B0604030504040204" pitchFamily="34" charset="0"/>
              </a:defRPr>
            </a:lvl4pPr>
            <a:lvl5pPr>
              <a:defRPr>
                <a:latin typeface="Verdana" panose="020B0604030504040204" pitchFamily="34" charset="0"/>
              </a:defRPr>
            </a:lvl5pPr>
          </a:lstStyle>
          <a:p>
            <a:pPr lvl="0"/>
            <a:r>
              <a:rPr lang="en-GB" noProof="0"/>
              <a:t>First level text</a:t>
            </a:r>
          </a:p>
          <a:p>
            <a:pPr lvl="1"/>
            <a:r>
              <a:rPr lang="en-GB" noProof="0"/>
              <a:t>Second level text</a:t>
            </a:r>
          </a:p>
          <a:p>
            <a:pPr lvl="2"/>
            <a:r>
              <a:rPr lang="en-GB" noProof="0"/>
              <a:t>Third level text</a:t>
            </a:r>
          </a:p>
          <a:p>
            <a:pPr lvl="3"/>
            <a:r>
              <a:rPr lang="en-GB" noProof="0"/>
              <a:t>Fourth level text</a:t>
            </a:r>
          </a:p>
          <a:p>
            <a:pPr lvl="4"/>
            <a:r>
              <a:rPr lang="en-GB" noProof="0"/>
              <a:t>Fifth level text</a:t>
            </a:r>
          </a:p>
        </p:txBody>
      </p:sp>
      <p:sp>
        <p:nvSpPr>
          <p:cNvPr id="7" name="Zástupný symbol pro číslo snímku 6"/>
          <p:cNvSpPr>
            <a:spLocks noGrp="1"/>
          </p:cNvSpPr>
          <p:nvPr userDrawn="1">
            <p:ph type="sldNum" sz="quarter" idx="10"/>
          </p:nvPr>
        </p:nvSpPr>
        <p:spPr/>
        <p:txBody>
          <a:bodyPr/>
          <a:lstStyle>
            <a:lvl1pPr>
              <a:defRPr>
                <a:latin typeface="Verdana" panose="020B0604030504040204" pitchFamily="34" charset="0"/>
              </a:defRPr>
            </a:lvl1pPr>
          </a:lstStyle>
          <a:p>
            <a:fld id="{1E956721-BB38-4972-8ACD-5A2C9377E3B4}" type="slidenum">
              <a:rPr lang="en-GB" smtClean="0"/>
              <a:pPr/>
              <a:t>‹#›</a:t>
            </a:fld>
            <a:endParaRPr lang="en-GB"/>
          </a:p>
        </p:txBody>
      </p:sp>
      <p:sp>
        <p:nvSpPr>
          <p:cNvPr id="29" name="Zástupný symbol pro text 28"/>
          <p:cNvSpPr>
            <a:spLocks noGrp="1"/>
          </p:cNvSpPr>
          <p:nvPr userDrawn="1">
            <p:ph type="body" sz="quarter" idx="12" hasCustomPrompt="1"/>
          </p:nvPr>
        </p:nvSpPr>
        <p:spPr>
          <a:xfrm>
            <a:off x="389933" y="1006137"/>
            <a:ext cx="11410091" cy="410668"/>
          </a:xfrm>
        </p:spPr>
        <p:txBody>
          <a:bodyPr>
            <a:noAutofit/>
          </a:bodyPr>
          <a:lstStyle>
            <a:lvl1pPr marL="0" indent="0">
              <a:lnSpc>
                <a:spcPts val="2737"/>
              </a:lnSpc>
              <a:buNone/>
              <a:defRPr sz="2281" baseline="0"/>
            </a:lvl1pPr>
          </a:lstStyle>
          <a:p>
            <a:pPr lvl="0"/>
            <a:r>
              <a:rPr lang="en-GB" noProof="0"/>
              <a:t>Subheading</a:t>
            </a:r>
          </a:p>
        </p:txBody>
      </p:sp>
      <p:sp>
        <p:nvSpPr>
          <p:cNvPr id="30" name="Nadpis 29"/>
          <p:cNvSpPr>
            <a:spLocks noGrp="1"/>
          </p:cNvSpPr>
          <p:nvPr userDrawn="1">
            <p:ph type="title" hasCustomPrompt="1"/>
          </p:nvPr>
        </p:nvSpPr>
        <p:spPr>
          <a:xfrm>
            <a:off x="389930" y="319273"/>
            <a:ext cx="10972800" cy="314028"/>
          </a:xfrm>
        </p:spPr>
        <p:txBody>
          <a:bodyPr/>
          <a:lstStyle>
            <a:lvl1pPr>
              <a:defRPr/>
            </a:lvl1pPr>
          </a:lstStyle>
          <a:p>
            <a:r>
              <a:rPr lang="en-GB" noProof="0"/>
              <a:t>Headline Text (Page Message)</a:t>
            </a:r>
          </a:p>
        </p:txBody>
      </p:sp>
    </p:spTree>
    <p:extLst>
      <p:ext uri="{BB962C8B-B14F-4D97-AF65-F5344CB8AC3E}">
        <p14:creationId xmlns:p14="http://schemas.microsoft.com/office/powerpoint/2010/main" val="680219654"/>
      </p:ext>
    </p:extLst>
  </p:cSld>
  <p:clrMapOvr>
    <a:masterClrMapping/>
  </p:clrMapOvr>
  <p:extLst>
    <p:ext uri="{DCECCB84-F9BA-43D5-87BE-67443E8EF086}">
      <p15:sldGuideLst xmlns:p15="http://schemas.microsoft.com/office/powerpoint/2012/main"/>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userDrawn="1">
  <p:cSld name="3_Title &amp; Subtitl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1590" y="1590"/>
          <a:ext cx="1587" cy="1587"/>
        </p:xfrm>
        <a:graphic>
          <a:graphicData uri="http://schemas.openxmlformats.org/presentationml/2006/ole">
            <mc:AlternateContent xmlns:mc="http://schemas.openxmlformats.org/markup-compatibility/2006">
              <mc:Choice xmlns:v="urn:schemas-microsoft-com:vml" Requires="v">
                <p:oleObj name="think-cell Slide" r:id="rId4" imgW="360" imgH="360" progId="TCLayout.ActiveDocument.1">
                  <p:embed/>
                </p:oleObj>
              </mc:Choice>
              <mc:Fallback>
                <p:oleObj name="think-cell Slide" r:id="rId4" imgW="360" imgH="360" progId="TCLayout.ActiveDocument.1">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90" y="1590"/>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 name="Rectangle 13" hidden="1"/>
          <p:cNvSpPr/>
          <p:nvPr userDrawn="1">
            <p:custDataLst>
              <p:tags r:id="rId2"/>
            </p:custDataLst>
          </p:nvPr>
        </p:nvSpPr>
        <p:spPr>
          <a:xfrm>
            <a:off x="0" y="0"/>
            <a:ext cx="158750" cy="158750"/>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eaLnBrk="1">
              <a:lnSpc>
                <a:spcPct val="100000"/>
              </a:lnSpc>
              <a:spcBef>
                <a:spcPct val="0"/>
              </a:spcBef>
              <a:spcAft>
                <a:spcPct val="0"/>
              </a:spcAft>
            </a:pPr>
            <a:endParaRPr lang="en-US" sz="1800" b="1" i="0" baseline="0">
              <a:solidFill>
                <a:schemeClr val="tx1"/>
              </a:solidFill>
              <a:latin typeface="Arial" panose="020B0604020202020204" pitchFamily="34" charset="0"/>
              <a:ea typeface="+mj-ea"/>
              <a:cs typeface="+mj-cs"/>
              <a:sym typeface="Arial" panose="020B0604020202020204" pitchFamily="34" charset="0"/>
            </a:endParaRPr>
          </a:p>
        </p:txBody>
      </p:sp>
      <p:sp>
        <p:nvSpPr>
          <p:cNvPr id="2" name="TextBox 1"/>
          <p:cNvSpPr txBox="1"/>
          <p:nvPr userDrawn="1"/>
        </p:nvSpPr>
        <p:spPr>
          <a:xfrm>
            <a:off x="11626137" y="6566446"/>
            <a:ext cx="284012" cy="155496"/>
          </a:xfrm>
          <a:prstGeom prst="rect">
            <a:avLst/>
          </a:prstGeom>
          <a:noFill/>
        </p:spPr>
        <p:txBody>
          <a:bodyPr vert="horz" wrap="none" lIns="0" tIns="0" rIns="0" bIns="0" rtlCol="0">
            <a:noAutofit/>
          </a:bodyPr>
          <a:lstStyle/>
          <a:p>
            <a:pPr algn="l"/>
            <a:endParaRPr lang="pt-BR" sz="1020" b="0" i="0" baseline="0"/>
          </a:p>
        </p:txBody>
      </p:sp>
      <p:pic>
        <p:nvPicPr>
          <p:cNvPr id="15" name="Picture 14"/>
          <p:cNvPicPr>
            <a:picLocks noChangeAspect="1"/>
          </p:cNvPicPr>
          <p:nvPr userDrawn="1"/>
        </p:nvPicPr>
        <p:blipFill>
          <a:blip r:embed="rId6" cstate="print"/>
          <a:stretch>
            <a:fillRect/>
          </a:stretch>
        </p:blipFill>
        <p:spPr>
          <a:xfrm>
            <a:off x="628255" y="1914726"/>
            <a:ext cx="4740388" cy="954991"/>
          </a:xfrm>
          <a:prstGeom prst="rect">
            <a:avLst/>
          </a:prstGeom>
        </p:spPr>
      </p:pic>
      <p:sp>
        <p:nvSpPr>
          <p:cNvPr id="22" name="Title 21"/>
          <p:cNvSpPr>
            <a:spLocks noGrp="1"/>
          </p:cNvSpPr>
          <p:nvPr>
            <p:ph type="title"/>
          </p:nvPr>
        </p:nvSpPr>
        <p:spPr>
          <a:xfrm>
            <a:off x="628256" y="3449115"/>
            <a:ext cx="8840220" cy="314028"/>
          </a:xfrm>
          <a:prstGeom prst="rect">
            <a:avLst/>
          </a:prstGeom>
        </p:spPr>
        <p:txBody>
          <a:bodyPr/>
          <a:lstStyle>
            <a:lvl1pPr>
              <a:defRPr/>
            </a:lvl1pPr>
          </a:lstStyle>
          <a:p>
            <a:r>
              <a:rPr lang="en-US"/>
              <a:t>Click to edit Master title style</a:t>
            </a:r>
            <a:endParaRPr lang="en-SG"/>
          </a:p>
        </p:txBody>
      </p:sp>
      <p:sp>
        <p:nvSpPr>
          <p:cNvPr id="7" name="Rectangle 6"/>
          <p:cNvSpPr/>
          <p:nvPr userDrawn="1"/>
        </p:nvSpPr>
        <p:spPr bwMode="auto">
          <a:xfrm>
            <a:off x="2" y="6738139"/>
            <a:ext cx="12191567" cy="119862"/>
          </a:xfrm>
          <a:prstGeom prst="rect">
            <a:avLst/>
          </a:prstGeom>
          <a:gradFill flip="none" rotWithShape="1">
            <a:gsLst>
              <a:gs pos="0">
                <a:srgbClr val="223C85"/>
              </a:gs>
              <a:gs pos="100000">
                <a:srgbClr val="00AEEF"/>
              </a:gs>
            </a:gsLst>
            <a:lin ang="108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7">
              <a:solidFill>
                <a:schemeClr val="tx1"/>
              </a:solidFill>
            </a:endParaRPr>
          </a:p>
        </p:txBody>
      </p:sp>
      <p:sp>
        <p:nvSpPr>
          <p:cNvPr id="8" name="Rectangle 1027"/>
          <p:cNvSpPr txBox="1">
            <a:spLocks noChangeArrowheads="1"/>
          </p:cNvSpPr>
          <p:nvPr userDrawn="1"/>
        </p:nvSpPr>
        <p:spPr bwMode="auto">
          <a:xfrm>
            <a:off x="4568399" y="6738702"/>
            <a:ext cx="3055203" cy="112134"/>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indent="0" algn="l" defTabSz="895350" rtl="0" eaLnBrk="1" fontAlgn="base" hangingPunct="1">
              <a:spcBef>
                <a:spcPct val="0"/>
              </a:spcBef>
              <a:spcAft>
                <a:spcPct val="0"/>
              </a:spcAft>
              <a:buClr>
                <a:schemeClr val="tx2"/>
              </a:buClr>
              <a:defRPr sz="1600" baseline="0">
                <a:solidFill>
                  <a:schemeClr val="tx1"/>
                </a:solidFill>
                <a:latin typeface="+mn-lt"/>
                <a:ea typeface="+mn-ea"/>
                <a:cs typeface="+mn-cs"/>
              </a:defRPr>
            </a:lvl1pPr>
            <a:lvl2pPr marL="193675" indent="-192088" algn="l" defTabSz="895350" rtl="0" eaLnBrk="1" fontAlgn="base" hangingPunct="1">
              <a:spcBef>
                <a:spcPct val="0"/>
              </a:spcBef>
              <a:spcAft>
                <a:spcPct val="0"/>
              </a:spcAft>
              <a:buClr>
                <a:schemeClr val="tx2"/>
              </a:buClr>
              <a:buSzPct val="125000"/>
              <a:buFont typeface="Arial" charset="0"/>
              <a:buChar char="▪"/>
              <a:defRPr sz="1600" baseline="0">
                <a:solidFill>
                  <a:schemeClr val="tx1"/>
                </a:solidFill>
                <a:latin typeface="+mn-lt"/>
              </a:defRPr>
            </a:lvl2pPr>
            <a:lvl3pPr marL="457200" indent="-261938" algn="l" defTabSz="895350"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defRPr>
            </a:lvl3pPr>
            <a:lvl4pPr marL="614363" indent="-155575" algn="l" defTabSz="895350"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defRPr>
            </a:lvl4pPr>
            <a:lvl5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5pPr>
            <a:lvl6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6pPr>
            <a:lvl7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7pPr>
            <a:lvl8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8pPr>
            <a:lvl9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9pPr>
          </a:lstStyle>
          <a:p>
            <a:pPr algn="ctr"/>
            <a:r>
              <a:rPr lang="en-US" sz="714" b="1" kern="0">
                <a:solidFill>
                  <a:schemeClr val="bg1"/>
                </a:solidFill>
              </a:rPr>
              <a:t>CONFIDENTIAL</a:t>
            </a:r>
          </a:p>
        </p:txBody>
      </p:sp>
      <p:sp>
        <p:nvSpPr>
          <p:cNvPr id="5" name="Text Placeholder 4">
            <a:extLst>
              <a:ext uri="{FF2B5EF4-FFF2-40B4-BE49-F238E27FC236}">
                <a16:creationId xmlns:a16="http://schemas.microsoft.com/office/drawing/2014/main" id="{3A86B6AC-D72B-46FF-9365-159E21B30756}"/>
              </a:ext>
            </a:extLst>
          </p:cNvPr>
          <p:cNvSpPr>
            <a:spLocks noGrp="1"/>
          </p:cNvSpPr>
          <p:nvPr>
            <p:ph type="body" sz="quarter" idx="10" hasCustomPrompt="1"/>
          </p:nvPr>
        </p:nvSpPr>
        <p:spPr>
          <a:xfrm>
            <a:off x="627630" y="3840458"/>
            <a:ext cx="8840220" cy="215444"/>
          </a:xfrm>
        </p:spPr>
        <p:txBody>
          <a:bodyPr/>
          <a:lstStyle>
            <a:lvl3pPr marL="111125" indent="0">
              <a:buNone/>
              <a:defRPr sz="1400">
                <a:solidFill>
                  <a:schemeClr val="accent4"/>
                </a:solidFill>
              </a:defRPr>
            </a:lvl3pPr>
          </a:lstStyle>
          <a:p>
            <a:pPr lvl="2"/>
            <a:r>
              <a:rPr lang="en-US"/>
              <a:t>Date</a:t>
            </a:r>
          </a:p>
        </p:txBody>
      </p:sp>
    </p:spTree>
    <p:extLst>
      <p:ext uri="{BB962C8B-B14F-4D97-AF65-F5344CB8AC3E}">
        <p14:creationId xmlns:p14="http://schemas.microsoft.com/office/powerpoint/2010/main" val="823014330"/>
      </p:ext>
    </p:extLst>
  </p:cSld>
  <p:clrMapOvr>
    <a:masterClrMapping/>
  </p:clrMapOvr>
  <p:transition spd="med"/>
</p:sldLayout>
</file>

<file path=ppt/slideLayouts/slideLayout94.xml><?xml version="1.0" encoding="utf-8"?>
<p:sldLayout xmlns:a="http://schemas.openxmlformats.org/drawingml/2006/main" xmlns:r="http://schemas.openxmlformats.org/officeDocument/2006/relationships" xmlns:p="http://schemas.openxmlformats.org/presentationml/2006/main" type="title">
  <p:cSld name="Section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1167494" y="1059400"/>
            <a:ext cx="6245912" cy="2387600"/>
          </a:xfrm>
        </p:spPr>
        <p:txBody>
          <a:bodyPr anchor="b">
            <a:noAutofit/>
          </a:bodyPr>
          <a:lstStyle>
            <a:lvl1pPr algn="l">
              <a:defRPr sz="6000" b="1">
                <a:solidFill>
                  <a:schemeClr val="tx1"/>
                </a:solidFill>
                <a:latin typeface="Cairo" pitchFamily="2" charset="-78"/>
                <a:cs typeface="Cairo" pitchFamily="2" charset="-78"/>
              </a:defRPr>
            </a:lvl1pPr>
          </a:lstStyle>
          <a:p>
            <a:r>
              <a:rPr lang="en-US"/>
              <a:t>Click to edit Master title style</a:t>
            </a:r>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1167494" y="3539075"/>
            <a:ext cx="6245912" cy="1406101"/>
          </a:xfrm>
        </p:spPr>
        <p:txBody>
          <a:bodyPr>
            <a:noAutofit/>
          </a:bodyPr>
          <a:lstStyle>
            <a:lvl1pPr marL="0" indent="0" algn="l">
              <a:buNone/>
              <a:defRPr sz="3200">
                <a:solidFill>
                  <a:schemeClr val="tx1"/>
                </a:solidFill>
                <a:latin typeface="Cairo" pitchFamily="2" charset="-78"/>
                <a:cs typeface="Cairo" pitchFamily="2" charset="-7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3416443948"/>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tags" Target="../tags/tag4.xml"/><Relationship Id="rId26" Type="http://schemas.openxmlformats.org/officeDocument/2006/relationships/tags" Target="../tags/tag12.xml"/><Relationship Id="rId3" Type="http://schemas.openxmlformats.org/officeDocument/2006/relationships/slideLayout" Target="../slideLayouts/slideLayout3.xml"/><Relationship Id="rId21" Type="http://schemas.openxmlformats.org/officeDocument/2006/relationships/tags" Target="../tags/tag7.xml"/><Relationship Id="rId34" Type="http://schemas.openxmlformats.org/officeDocument/2006/relationships/image" Target="../media/image1.emf"/><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ags" Target="../tags/tag3.xml"/><Relationship Id="rId25" Type="http://schemas.openxmlformats.org/officeDocument/2006/relationships/tags" Target="../tags/tag11.xml"/><Relationship Id="rId33" Type="http://schemas.openxmlformats.org/officeDocument/2006/relationships/oleObject" Target="../embeddings/oleObject1.bin"/><Relationship Id="rId2" Type="http://schemas.openxmlformats.org/officeDocument/2006/relationships/slideLayout" Target="../slideLayouts/slideLayout2.xml"/><Relationship Id="rId16" Type="http://schemas.openxmlformats.org/officeDocument/2006/relationships/tags" Target="../tags/tag2.xml"/><Relationship Id="rId20" Type="http://schemas.openxmlformats.org/officeDocument/2006/relationships/tags" Target="../tags/tag6.xml"/><Relationship Id="rId29" Type="http://schemas.openxmlformats.org/officeDocument/2006/relationships/tags" Target="../tags/tag15.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ags" Target="../tags/tag10.xml"/><Relationship Id="rId32" Type="http://schemas.openxmlformats.org/officeDocument/2006/relationships/tags" Target="../tags/tag18.xml"/><Relationship Id="rId5" Type="http://schemas.openxmlformats.org/officeDocument/2006/relationships/slideLayout" Target="../slideLayouts/slideLayout5.xml"/><Relationship Id="rId15" Type="http://schemas.openxmlformats.org/officeDocument/2006/relationships/theme" Target="../theme/theme1.xml"/><Relationship Id="rId23" Type="http://schemas.openxmlformats.org/officeDocument/2006/relationships/tags" Target="../tags/tag9.xml"/><Relationship Id="rId28" Type="http://schemas.openxmlformats.org/officeDocument/2006/relationships/tags" Target="../tags/tag14.xml"/><Relationship Id="rId10" Type="http://schemas.openxmlformats.org/officeDocument/2006/relationships/slideLayout" Target="../slideLayouts/slideLayout10.xml"/><Relationship Id="rId19" Type="http://schemas.openxmlformats.org/officeDocument/2006/relationships/tags" Target="../tags/tag5.xml"/><Relationship Id="rId31" Type="http://schemas.openxmlformats.org/officeDocument/2006/relationships/tags" Target="../tags/tag17.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ags" Target="../tags/tag8.xml"/><Relationship Id="rId27" Type="http://schemas.openxmlformats.org/officeDocument/2006/relationships/tags" Target="../tags/tag13.xml"/><Relationship Id="rId30" Type="http://schemas.openxmlformats.org/officeDocument/2006/relationships/tags" Target="../tags/tag16.xml"/><Relationship Id="rId35" Type="http://schemas.openxmlformats.org/officeDocument/2006/relationships/image" Target="../media/image2.png"/><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7.xml"/><Relationship Id="rId18" Type="http://schemas.openxmlformats.org/officeDocument/2006/relationships/tags" Target="../tags/tag32.xml"/><Relationship Id="rId26" Type="http://schemas.openxmlformats.org/officeDocument/2006/relationships/tags" Target="../tags/tag40.xml"/><Relationship Id="rId3" Type="http://schemas.openxmlformats.org/officeDocument/2006/relationships/slideLayout" Target="../slideLayouts/slideLayout17.xml"/><Relationship Id="rId21" Type="http://schemas.openxmlformats.org/officeDocument/2006/relationships/tags" Target="../tags/tag35.xml"/><Relationship Id="rId34" Type="http://schemas.openxmlformats.org/officeDocument/2006/relationships/image" Target="../media/image1.emf"/><Relationship Id="rId7" Type="http://schemas.openxmlformats.org/officeDocument/2006/relationships/slideLayout" Target="../slideLayouts/slideLayout21.xml"/><Relationship Id="rId12" Type="http://schemas.openxmlformats.org/officeDocument/2006/relationships/slideLayout" Target="../slideLayouts/slideLayout26.xml"/><Relationship Id="rId17" Type="http://schemas.openxmlformats.org/officeDocument/2006/relationships/tags" Target="../tags/tag31.xml"/><Relationship Id="rId25" Type="http://schemas.openxmlformats.org/officeDocument/2006/relationships/tags" Target="../tags/tag39.xml"/><Relationship Id="rId33" Type="http://schemas.openxmlformats.org/officeDocument/2006/relationships/oleObject" Target="../embeddings/oleObject11.bin"/><Relationship Id="rId2" Type="http://schemas.openxmlformats.org/officeDocument/2006/relationships/slideLayout" Target="../slideLayouts/slideLayout16.xml"/><Relationship Id="rId16" Type="http://schemas.openxmlformats.org/officeDocument/2006/relationships/tags" Target="../tags/tag30.xml"/><Relationship Id="rId20" Type="http://schemas.openxmlformats.org/officeDocument/2006/relationships/tags" Target="../tags/tag34.xml"/><Relationship Id="rId29" Type="http://schemas.openxmlformats.org/officeDocument/2006/relationships/tags" Target="../tags/tag43.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24" Type="http://schemas.openxmlformats.org/officeDocument/2006/relationships/tags" Target="../tags/tag38.xml"/><Relationship Id="rId32" Type="http://schemas.openxmlformats.org/officeDocument/2006/relationships/tags" Target="../tags/tag46.xml"/><Relationship Id="rId5" Type="http://schemas.openxmlformats.org/officeDocument/2006/relationships/slideLayout" Target="../slideLayouts/slideLayout19.xml"/><Relationship Id="rId15" Type="http://schemas.openxmlformats.org/officeDocument/2006/relationships/theme" Target="../theme/theme2.xml"/><Relationship Id="rId23" Type="http://schemas.openxmlformats.org/officeDocument/2006/relationships/tags" Target="../tags/tag37.xml"/><Relationship Id="rId28" Type="http://schemas.openxmlformats.org/officeDocument/2006/relationships/tags" Target="../tags/tag42.xml"/><Relationship Id="rId10" Type="http://schemas.openxmlformats.org/officeDocument/2006/relationships/slideLayout" Target="../slideLayouts/slideLayout24.xml"/><Relationship Id="rId19" Type="http://schemas.openxmlformats.org/officeDocument/2006/relationships/tags" Target="../tags/tag33.xml"/><Relationship Id="rId31" Type="http://schemas.openxmlformats.org/officeDocument/2006/relationships/tags" Target="../tags/tag45.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 Id="rId22" Type="http://schemas.openxmlformats.org/officeDocument/2006/relationships/tags" Target="../tags/tag36.xml"/><Relationship Id="rId27" Type="http://schemas.openxmlformats.org/officeDocument/2006/relationships/tags" Target="../tags/tag41.xml"/><Relationship Id="rId30" Type="http://schemas.openxmlformats.org/officeDocument/2006/relationships/tags" Target="../tags/tag44.xml"/><Relationship Id="rId35" Type="http://schemas.openxmlformats.org/officeDocument/2006/relationships/image" Target="../media/image2.png"/><Relationship Id="rId8" Type="http://schemas.openxmlformats.org/officeDocument/2006/relationships/slideLayout" Target="../slideLayouts/slideLayout2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tags" Target="../tags/tag60.xml"/><Relationship Id="rId18" Type="http://schemas.openxmlformats.org/officeDocument/2006/relationships/tags" Target="../tags/tag65.xml"/><Relationship Id="rId26" Type="http://schemas.openxmlformats.org/officeDocument/2006/relationships/tags" Target="../tags/tag73.xml"/><Relationship Id="rId3" Type="http://schemas.openxmlformats.org/officeDocument/2006/relationships/slideLayout" Target="../slideLayouts/slideLayout31.xml"/><Relationship Id="rId21" Type="http://schemas.openxmlformats.org/officeDocument/2006/relationships/tags" Target="../tags/tag68.xml"/><Relationship Id="rId7" Type="http://schemas.openxmlformats.org/officeDocument/2006/relationships/slideLayout" Target="../slideLayouts/slideLayout35.xml"/><Relationship Id="rId12" Type="http://schemas.openxmlformats.org/officeDocument/2006/relationships/tags" Target="../tags/tag59.xml"/><Relationship Id="rId17" Type="http://schemas.openxmlformats.org/officeDocument/2006/relationships/tags" Target="../tags/tag64.xml"/><Relationship Id="rId25" Type="http://schemas.openxmlformats.org/officeDocument/2006/relationships/tags" Target="../tags/tag72.xml"/><Relationship Id="rId2" Type="http://schemas.openxmlformats.org/officeDocument/2006/relationships/slideLayout" Target="../slideLayouts/slideLayout30.xml"/><Relationship Id="rId16" Type="http://schemas.openxmlformats.org/officeDocument/2006/relationships/tags" Target="../tags/tag63.xml"/><Relationship Id="rId20" Type="http://schemas.openxmlformats.org/officeDocument/2006/relationships/tags" Target="../tags/tag67.xml"/><Relationship Id="rId29" Type="http://schemas.openxmlformats.org/officeDocument/2006/relationships/image" Target="../media/image2.png"/><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tags" Target="../tags/tag58.xml"/><Relationship Id="rId24" Type="http://schemas.openxmlformats.org/officeDocument/2006/relationships/tags" Target="../tags/tag71.xml"/><Relationship Id="rId5" Type="http://schemas.openxmlformats.org/officeDocument/2006/relationships/slideLayout" Target="../slideLayouts/slideLayout33.xml"/><Relationship Id="rId15" Type="http://schemas.openxmlformats.org/officeDocument/2006/relationships/tags" Target="../tags/tag62.xml"/><Relationship Id="rId23" Type="http://schemas.openxmlformats.org/officeDocument/2006/relationships/tags" Target="../tags/tag70.xml"/><Relationship Id="rId28" Type="http://schemas.openxmlformats.org/officeDocument/2006/relationships/image" Target="../media/image1.emf"/><Relationship Id="rId10" Type="http://schemas.openxmlformats.org/officeDocument/2006/relationships/tags" Target="../tags/tag57.xml"/><Relationship Id="rId19" Type="http://schemas.openxmlformats.org/officeDocument/2006/relationships/tags" Target="../tags/tag66.xml"/><Relationship Id="rId4" Type="http://schemas.openxmlformats.org/officeDocument/2006/relationships/slideLayout" Target="../slideLayouts/slideLayout32.xml"/><Relationship Id="rId9" Type="http://schemas.openxmlformats.org/officeDocument/2006/relationships/theme" Target="../theme/theme3.xml"/><Relationship Id="rId14" Type="http://schemas.openxmlformats.org/officeDocument/2006/relationships/tags" Target="../tags/tag61.xml"/><Relationship Id="rId22" Type="http://schemas.openxmlformats.org/officeDocument/2006/relationships/tags" Target="../tags/tag69.xml"/><Relationship Id="rId27" Type="http://schemas.openxmlformats.org/officeDocument/2006/relationships/oleObject" Target="../embeddings/oleObject21.bin"/></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tags" Target="../tags/tag83.xml"/><Relationship Id="rId18" Type="http://schemas.openxmlformats.org/officeDocument/2006/relationships/tags" Target="../tags/tag88.xml"/><Relationship Id="rId26" Type="http://schemas.openxmlformats.org/officeDocument/2006/relationships/tags" Target="../tags/tag96.xml"/><Relationship Id="rId3" Type="http://schemas.openxmlformats.org/officeDocument/2006/relationships/slideLayout" Target="../slideLayouts/slideLayout39.xml"/><Relationship Id="rId21" Type="http://schemas.openxmlformats.org/officeDocument/2006/relationships/tags" Target="../tags/tag91.xml"/><Relationship Id="rId7" Type="http://schemas.openxmlformats.org/officeDocument/2006/relationships/slideLayout" Target="../slideLayouts/slideLayout43.xml"/><Relationship Id="rId12" Type="http://schemas.openxmlformats.org/officeDocument/2006/relationships/tags" Target="../tags/tag82.xml"/><Relationship Id="rId17" Type="http://schemas.openxmlformats.org/officeDocument/2006/relationships/tags" Target="../tags/tag87.xml"/><Relationship Id="rId25" Type="http://schemas.openxmlformats.org/officeDocument/2006/relationships/tags" Target="../tags/tag95.xml"/><Relationship Id="rId2" Type="http://schemas.openxmlformats.org/officeDocument/2006/relationships/slideLayout" Target="../slideLayouts/slideLayout38.xml"/><Relationship Id="rId16" Type="http://schemas.openxmlformats.org/officeDocument/2006/relationships/tags" Target="../tags/tag86.xml"/><Relationship Id="rId20" Type="http://schemas.openxmlformats.org/officeDocument/2006/relationships/tags" Target="../tags/tag90.xml"/><Relationship Id="rId29" Type="http://schemas.openxmlformats.org/officeDocument/2006/relationships/image" Target="../media/image1.emf"/><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tags" Target="../tags/tag81.xml"/><Relationship Id="rId24" Type="http://schemas.openxmlformats.org/officeDocument/2006/relationships/tags" Target="../tags/tag94.xml"/><Relationship Id="rId5" Type="http://schemas.openxmlformats.org/officeDocument/2006/relationships/slideLayout" Target="../slideLayouts/slideLayout41.xml"/><Relationship Id="rId15" Type="http://schemas.openxmlformats.org/officeDocument/2006/relationships/tags" Target="../tags/tag85.xml"/><Relationship Id="rId23" Type="http://schemas.openxmlformats.org/officeDocument/2006/relationships/tags" Target="../tags/tag93.xml"/><Relationship Id="rId28" Type="http://schemas.openxmlformats.org/officeDocument/2006/relationships/oleObject" Target="../embeddings/oleObject26.bin"/><Relationship Id="rId10" Type="http://schemas.openxmlformats.org/officeDocument/2006/relationships/theme" Target="../theme/theme4.xml"/><Relationship Id="rId19" Type="http://schemas.openxmlformats.org/officeDocument/2006/relationships/tags" Target="../tags/tag89.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tags" Target="../tags/tag84.xml"/><Relationship Id="rId22" Type="http://schemas.openxmlformats.org/officeDocument/2006/relationships/tags" Target="../tags/tag92.xml"/><Relationship Id="rId27" Type="http://schemas.openxmlformats.org/officeDocument/2006/relationships/tags" Target="../tags/tag97.xml"/><Relationship Id="rId30" Type="http://schemas.openxmlformats.org/officeDocument/2006/relationships/image" Target="../media/image2.pn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3.xml"/><Relationship Id="rId3" Type="http://schemas.openxmlformats.org/officeDocument/2006/relationships/slideLayout" Target="../slideLayouts/slideLayout48.xml"/><Relationship Id="rId7" Type="http://schemas.openxmlformats.org/officeDocument/2006/relationships/slideLayout" Target="../slideLayouts/slideLayout52.xml"/><Relationship Id="rId12" Type="http://schemas.openxmlformats.org/officeDocument/2006/relationships/theme" Target="../theme/theme5.xml"/><Relationship Id="rId2" Type="http://schemas.openxmlformats.org/officeDocument/2006/relationships/slideLayout" Target="../slideLayouts/slideLayout47.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5" Type="http://schemas.openxmlformats.org/officeDocument/2006/relationships/slideLayout" Target="../slideLayouts/slideLayout50.xml"/><Relationship Id="rId10" Type="http://schemas.openxmlformats.org/officeDocument/2006/relationships/slideLayout" Target="../slideLayouts/slideLayout55.xml"/><Relationship Id="rId4" Type="http://schemas.openxmlformats.org/officeDocument/2006/relationships/slideLayout" Target="../slideLayouts/slideLayout49.xml"/><Relationship Id="rId9" Type="http://schemas.openxmlformats.org/officeDocument/2006/relationships/slideLayout" Target="../slideLayouts/slideLayout54.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69.xml"/><Relationship Id="rId18" Type="http://schemas.openxmlformats.org/officeDocument/2006/relationships/tags" Target="../tags/tag108.xml"/><Relationship Id="rId26" Type="http://schemas.openxmlformats.org/officeDocument/2006/relationships/tags" Target="../tags/tag116.xml"/><Relationship Id="rId3" Type="http://schemas.openxmlformats.org/officeDocument/2006/relationships/slideLayout" Target="../slideLayouts/slideLayout59.xml"/><Relationship Id="rId21" Type="http://schemas.openxmlformats.org/officeDocument/2006/relationships/tags" Target="../tags/tag111.xml"/><Relationship Id="rId34" Type="http://schemas.openxmlformats.org/officeDocument/2006/relationships/image" Target="../media/image1.emf"/><Relationship Id="rId7" Type="http://schemas.openxmlformats.org/officeDocument/2006/relationships/slideLayout" Target="../slideLayouts/slideLayout63.xml"/><Relationship Id="rId12" Type="http://schemas.openxmlformats.org/officeDocument/2006/relationships/slideLayout" Target="../slideLayouts/slideLayout68.xml"/><Relationship Id="rId17" Type="http://schemas.openxmlformats.org/officeDocument/2006/relationships/tags" Target="../tags/tag107.xml"/><Relationship Id="rId25" Type="http://schemas.openxmlformats.org/officeDocument/2006/relationships/tags" Target="../tags/tag115.xml"/><Relationship Id="rId33" Type="http://schemas.openxmlformats.org/officeDocument/2006/relationships/oleObject" Target="../embeddings/oleObject33.bin"/><Relationship Id="rId2" Type="http://schemas.openxmlformats.org/officeDocument/2006/relationships/slideLayout" Target="../slideLayouts/slideLayout58.xml"/><Relationship Id="rId16" Type="http://schemas.openxmlformats.org/officeDocument/2006/relationships/tags" Target="../tags/tag106.xml"/><Relationship Id="rId20" Type="http://schemas.openxmlformats.org/officeDocument/2006/relationships/tags" Target="../tags/tag110.xml"/><Relationship Id="rId29" Type="http://schemas.openxmlformats.org/officeDocument/2006/relationships/tags" Target="../tags/tag119.xml"/><Relationship Id="rId1" Type="http://schemas.openxmlformats.org/officeDocument/2006/relationships/slideLayout" Target="../slideLayouts/slideLayout57.xml"/><Relationship Id="rId6" Type="http://schemas.openxmlformats.org/officeDocument/2006/relationships/slideLayout" Target="../slideLayouts/slideLayout62.xml"/><Relationship Id="rId11" Type="http://schemas.openxmlformats.org/officeDocument/2006/relationships/slideLayout" Target="../slideLayouts/slideLayout67.xml"/><Relationship Id="rId24" Type="http://schemas.openxmlformats.org/officeDocument/2006/relationships/tags" Target="../tags/tag114.xml"/><Relationship Id="rId32" Type="http://schemas.openxmlformats.org/officeDocument/2006/relationships/tags" Target="../tags/tag122.xml"/><Relationship Id="rId5" Type="http://schemas.openxmlformats.org/officeDocument/2006/relationships/slideLayout" Target="../slideLayouts/slideLayout61.xml"/><Relationship Id="rId15" Type="http://schemas.openxmlformats.org/officeDocument/2006/relationships/theme" Target="../theme/theme6.xml"/><Relationship Id="rId23" Type="http://schemas.openxmlformats.org/officeDocument/2006/relationships/tags" Target="../tags/tag113.xml"/><Relationship Id="rId28" Type="http://schemas.openxmlformats.org/officeDocument/2006/relationships/tags" Target="../tags/tag118.xml"/><Relationship Id="rId10" Type="http://schemas.openxmlformats.org/officeDocument/2006/relationships/slideLayout" Target="../slideLayouts/slideLayout66.xml"/><Relationship Id="rId19" Type="http://schemas.openxmlformats.org/officeDocument/2006/relationships/tags" Target="../tags/tag109.xml"/><Relationship Id="rId31" Type="http://schemas.openxmlformats.org/officeDocument/2006/relationships/tags" Target="../tags/tag121.xml"/><Relationship Id="rId4" Type="http://schemas.openxmlformats.org/officeDocument/2006/relationships/slideLayout" Target="../slideLayouts/slideLayout60.xml"/><Relationship Id="rId9" Type="http://schemas.openxmlformats.org/officeDocument/2006/relationships/slideLayout" Target="../slideLayouts/slideLayout65.xml"/><Relationship Id="rId14" Type="http://schemas.openxmlformats.org/officeDocument/2006/relationships/slideLayout" Target="../slideLayouts/slideLayout70.xml"/><Relationship Id="rId22" Type="http://schemas.openxmlformats.org/officeDocument/2006/relationships/tags" Target="../tags/tag112.xml"/><Relationship Id="rId27" Type="http://schemas.openxmlformats.org/officeDocument/2006/relationships/tags" Target="../tags/tag117.xml"/><Relationship Id="rId30" Type="http://schemas.openxmlformats.org/officeDocument/2006/relationships/tags" Target="../tags/tag120.xml"/><Relationship Id="rId35" Type="http://schemas.openxmlformats.org/officeDocument/2006/relationships/image" Target="../media/image2.png"/><Relationship Id="rId8" Type="http://schemas.openxmlformats.org/officeDocument/2006/relationships/slideLayout" Target="../slideLayouts/slideLayout64.xml"/></Relationships>
</file>

<file path=ppt/slideMasters/_rels/slideMaster7.xml.rels><?xml version="1.0" encoding="UTF-8" standalone="yes"?>
<Relationships xmlns="http://schemas.openxmlformats.org/package/2006/relationships"><Relationship Id="rId13" Type="http://schemas.openxmlformats.org/officeDocument/2006/relationships/theme" Target="../theme/theme7.xml"/><Relationship Id="rId18" Type="http://schemas.openxmlformats.org/officeDocument/2006/relationships/tags" Target="../tags/tag238.xml"/><Relationship Id="rId26" Type="http://schemas.openxmlformats.org/officeDocument/2006/relationships/tags" Target="../tags/tag246.xml"/><Relationship Id="rId3" Type="http://schemas.openxmlformats.org/officeDocument/2006/relationships/slideLayout" Target="../slideLayouts/slideLayout73.xml"/><Relationship Id="rId21" Type="http://schemas.openxmlformats.org/officeDocument/2006/relationships/tags" Target="../tags/tag241.xml"/><Relationship Id="rId7" Type="http://schemas.openxmlformats.org/officeDocument/2006/relationships/slideLayout" Target="../slideLayouts/slideLayout77.xml"/><Relationship Id="rId12" Type="http://schemas.openxmlformats.org/officeDocument/2006/relationships/slideLayout" Target="../slideLayouts/slideLayout82.xml"/><Relationship Id="rId17" Type="http://schemas.openxmlformats.org/officeDocument/2006/relationships/tags" Target="../tags/tag237.xml"/><Relationship Id="rId25" Type="http://schemas.openxmlformats.org/officeDocument/2006/relationships/tags" Target="../tags/tag245.xml"/><Relationship Id="rId33" Type="http://schemas.openxmlformats.org/officeDocument/2006/relationships/image" Target="../media/image2.png"/><Relationship Id="rId2" Type="http://schemas.openxmlformats.org/officeDocument/2006/relationships/slideLayout" Target="../slideLayouts/slideLayout72.xml"/><Relationship Id="rId16" Type="http://schemas.openxmlformats.org/officeDocument/2006/relationships/tags" Target="../tags/tag236.xml"/><Relationship Id="rId20" Type="http://schemas.openxmlformats.org/officeDocument/2006/relationships/tags" Target="../tags/tag240.xml"/><Relationship Id="rId29" Type="http://schemas.openxmlformats.org/officeDocument/2006/relationships/tags" Target="../tags/tag249.xml"/><Relationship Id="rId1" Type="http://schemas.openxmlformats.org/officeDocument/2006/relationships/slideLayout" Target="../slideLayouts/slideLayout71.xml"/><Relationship Id="rId6" Type="http://schemas.openxmlformats.org/officeDocument/2006/relationships/slideLayout" Target="../slideLayouts/slideLayout76.xml"/><Relationship Id="rId11" Type="http://schemas.openxmlformats.org/officeDocument/2006/relationships/slideLayout" Target="../slideLayouts/slideLayout81.xml"/><Relationship Id="rId24" Type="http://schemas.openxmlformats.org/officeDocument/2006/relationships/tags" Target="../tags/tag244.xml"/><Relationship Id="rId32" Type="http://schemas.openxmlformats.org/officeDocument/2006/relationships/image" Target="../media/image1.emf"/><Relationship Id="rId5" Type="http://schemas.openxmlformats.org/officeDocument/2006/relationships/slideLayout" Target="../slideLayouts/slideLayout75.xml"/><Relationship Id="rId15" Type="http://schemas.openxmlformats.org/officeDocument/2006/relationships/tags" Target="../tags/tag235.xml"/><Relationship Id="rId23" Type="http://schemas.openxmlformats.org/officeDocument/2006/relationships/tags" Target="../tags/tag243.xml"/><Relationship Id="rId28" Type="http://schemas.openxmlformats.org/officeDocument/2006/relationships/tags" Target="../tags/tag248.xml"/><Relationship Id="rId10" Type="http://schemas.openxmlformats.org/officeDocument/2006/relationships/slideLayout" Target="../slideLayouts/slideLayout80.xml"/><Relationship Id="rId19" Type="http://schemas.openxmlformats.org/officeDocument/2006/relationships/tags" Target="../tags/tag239.xml"/><Relationship Id="rId31" Type="http://schemas.openxmlformats.org/officeDocument/2006/relationships/oleObject" Target="../embeddings/oleObject33.bin"/><Relationship Id="rId4" Type="http://schemas.openxmlformats.org/officeDocument/2006/relationships/slideLayout" Target="../slideLayouts/slideLayout74.xml"/><Relationship Id="rId9" Type="http://schemas.openxmlformats.org/officeDocument/2006/relationships/slideLayout" Target="../slideLayouts/slideLayout79.xml"/><Relationship Id="rId14" Type="http://schemas.openxmlformats.org/officeDocument/2006/relationships/tags" Target="../tags/tag234.xml"/><Relationship Id="rId22" Type="http://schemas.openxmlformats.org/officeDocument/2006/relationships/tags" Target="../tags/tag242.xml"/><Relationship Id="rId27" Type="http://schemas.openxmlformats.org/officeDocument/2006/relationships/tags" Target="../tags/tag247.xml"/><Relationship Id="rId30" Type="http://schemas.openxmlformats.org/officeDocument/2006/relationships/tags" Target="../tags/tag250.xml"/><Relationship Id="rId8" Type="http://schemas.openxmlformats.org/officeDocument/2006/relationships/slideLayout" Target="../slideLayouts/slideLayout78.xml"/></Relationships>
</file>

<file path=ppt/slideMasters/_rels/slideMaster8.xml.rels><?xml version="1.0" encoding="UTF-8" standalone="yes"?>
<Relationships xmlns="http://schemas.openxmlformats.org/package/2006/relationships"><Relationship Id="rId13" Type="http://schemas.openxmlformats.org/officeDocument/2006/relationships/theme" Target="../theme/theme8.xml"/><Relationship Id="rId18" Type="http://schemas.openxmlformats.org/officeDocument/2006/relationships/tags" Target="../tags/tag365.xml"/><Relationship Id="rId26" Type="http://schemas.openxmlformats.org/officeDocument/2006/relationships/tags" Target="../tags/tag373.xml"/><Relationship Id="rId3" Type="http://schemas.openxmlformats.org/officeDocument/2006/relationships/slideLayout" Target="../slideLayouts/slideLayout85.xml"/><Relationship Id="rId21" Type="http://schemas.openxmlformats.org/officeDocument/2006/relationships/tags" Target="../tags/tag368.xml"/><Relationship Id="rId7" Type="http://schemas.openxmlformats.org/officeDocument/2006/relationships/slideLayout" Target="../slideLayouts/slideLayout89.xml"/><Relationship Id="rId12" Type="http://schemas.openxmlformats.org/officeDocument/2006/relationships/slideLayout" Target="../slideLayouts/slideLayout94.xml"/><Relationship Id="rId17" Type="http://schemas.openxmlformats.org/officeDocument/2006/relationships/tags" Target="../tags/tag364.xml"/><Relationship Id="rId25" Type="http://schemas.openxmlformats.org/officeDocument/2006/relationships/tags" Target="../tags/tag372.xml"/><Relationship Id="rId33" Type="http://schemas.openxmlformats.org/officeDocument/2006/relationships/image" Target="../media/image2.png"/><Relationship Id="rId2" Type="http://schemas.openxmlformats.org/officeDocument/2006/relationships/slideLayout" Target="../slideLayouts/slideLayout84.xml"/><Relationship Id="rId16" Type="http://schemas.openxmlformats.org/officeDocument/2006/relationships/tags" Target="../tags/tag363.xml"/><Relationship Id="rId20" Type="http://schemas.openxmlformats.org/officeDocument/2006/relationships/tags" Target="../tags/tag367.xml"/><Relationship Id="rId29" Type="http://schemas.openxmlformats.org/officeDocument/2006/relationships/tags" Target="../tags/tag376.xml"/><Relationship Id="rId1" Type="http://schemas.openxmlformats.org/officeDocument/2006/relationships/slideLayout" Target="../slideLayouts/slideLayout83.xml"/><Relationship Id="rId6" Type="http://schemas.openxmlformats.org/officeDocument/2006/relationships/slideLayout" Target="../slideLayouts/slideLayout88.xml"/><Relationship Id="rId11" Type="http://schemas.openxmlformats.org/officeDocument/2006/relationships/slideLayout" Target="../slideLayouts/slideLayout93.xml"/><Relationship Id="rId24" Type="http://schemas.openxmlformats.org/officeDocument/2006/relationships/tags" Target="../tags/tag371.xml"/><Relationship Id="rId32" Type="http://schemas.openxmlformats.org/officeDocument/2006/relationships/image" Target="../media/image1.emf"/><Relationship Id="rId5" Type="http://schemas.openxmlformats.org/officeDocument/2006/relationships/slideLayout" Target="../slideLayouts/slideLayout87.xml"/><Relationship Id="rId15" Type="http://schemas.openxmlformats.org/officeDocument/2006/relationships/tags" Target="../tags/tag362.xml"/><Relationship Id="rId23" Type="http://schemas.openxmlformats.org/officeDocument/2006/relationships/tags" Target="../tags/tag370.xml"/><Relationship Id="rId28" Type="http://schemas.openxmlformats.org/officeDocument/2006/relationships/tags" Target="../tags/tag375.xml"/><Relationship Id="rId10" Type="http://schemas.openxmlformats.org/officeDocument/2006/relationships/slideLayout" Target="../slideLayouts/slideLayout92.xml"/><Relationship Id="rId19" Type="http://schemas.openxmlformats.org/officeDocument/2006/relationships/tags" Target="../tags/tag366.xml"/><Relationship Id="rId31" Type="http://schemas.openxmlformats.org/officeDocument/2006/relationships/oleObject" Target="../embeddings/oleObject38.bin"/><Relationship Id="rId4" Type="http://schemas.openxmlformats.org/officeDocument/2006/relationships/slideLayout" Target="../slideLayouts/slideLayout86.xml"/><Relationship Id="rId9" Type="http://schemas.openxmlformats.org/officeDocument/2006/relationships/slideLayout" Target="../slideLayouts/slideLayout91.xml"/><Relationship Id="rId14" Type="http://schemas.openxmlformats.org/officeDocument/2006/relationships/tags" Target="../tags/tag361.xml"/><Relationship Id="rId22" Type="http://schemas.openxmlformats.org/officeDocument/2006/relationships/tags" Target="../tags/tag369.xml"/><Relationship Id="rId27" Type="http://schemas.openxmlformats.org/officeDocument/2006/relationships/tags" Target="../tags/tag374.xml"/><Relationship Id="rId30" Type="http://schemas.openxmlformats.org/officeDocument/2006/relationships/tags" Target="../tags/tag377.xml"/><Relationship Id="rId8" Type="http://schemas.openxmlformats.org/officeDocument/2006/relationships/slideLayout" Target="../slideLayouts/slideLayout9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16"/>
            </p:custDataLst>
            <p:extLst>
              <p:ext uri="{D42A27DB-BD31-4B8C-83A1-F6EECF244321}">
                <p14:modId xmlns:p14="http://schemas.microsoft.com/office/powerpoint/2010/main" val="726238306"/>
              </p:ext>
            </p:extLst>
          </p:nvPr>
        </p:nvGraphicFramePr>
        <p:xfrm>
          <a:off x="0" y="0"/>
          <a:ext cx="215979" cy="161974"/>
        </p:xfrm>
        <a:graphic>
          <a:graphicData uri="http://schemas.openxmlformats.org/presentationml/2006/ole">
            <mc:AlternateContent xmlns:mc="http://schemas.openxmlformats.org/markup-compatibility/2006">
              <mc:Choice xmlns:v="urn:schemas-microsoft-com:vml" Requires="v">
                <p:oleObj name="think-cell Slide" r:id="rId33" imgW="270" imgH="270" progId="TCLayout.ActiveDocument.1">
                  <p:embed/>
                </p:oleObj>
              </mc:Choice>
              <mc:Fallback>
                <p:oleObj name="think-cell Slide" r:id="rId33" imgW="270" imgH="270" progId="TCLayout.ActiveDocument.1">
                  <p:embed/>
                  <p:pic>
                    <p:nvPicPr>
                      <p:cNvPr id="2" name="Object 1" hidden="1"/>
                      <p:cNvPicPr/>
                      <p:nvPr/>
                    </p:nvPicPr>
                    <p:blipFill>
                      <a:blip r:embed="rId34"/>
                      <a:stretch>
                        <a:fillRect/>
                      </a:stretch>
                    </p:blipFill>
                    <p:spPr>
                      <a:xfrm>
                        <a:off x="0" y="0"/>
                        <a:ext cx="215979" cy="161974"/>
                      </a:xfrm>
                      <a:prstGeom prst="rect">
                        <a:avLst/>
                      </a:prstGeom>
                    </p:spPr>
                  </p:pic>
                </p:oleObj>
              </mc:Fallback>
            </mc:AlternateContent>
          </a:graphicData>
        </a:graphic>
      </p:graphicFrame>
      <p:sp>
        <p:nvSpPr>
          <p:cNvPr id="6" name="Rectangle 5" hidden="1"/>
          <p:cNvSpPr/>
          <p:nvPr>
            <p:custDataLst>
              <p:tags r:id="rId17"/>
            </p:custDataLst>
          </p:nvPr>
        </p:nvSpPr>
        <p:spPr bwMode="auto">
          <a:xfrm>
            <a:off x="0" y="0"/>
            <a:ext cx="215979" cy="161974"/>
          </a:xfrm>
          <a:prstGeom prst="rect">
            <a:avLst/>
          </a:prstGeom>
          <a:solidFill>
            <a:schemeClr val="bg2"/>
          </a:solidFill>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x-none" sz="1632">
              <a:solidFill>
                <a:srgbClr val="000000"/>
              </a:solidFill>
              <a:sym typeface="Arial" panose="020B0604020202020204" pitchFamily="34" charset="0"/>
            </a:endParaRPr>
          </a:p>
        </p:txBody>
      </p:sp>
      <p:sp>
        <p:nvSpPr>
          <p:cNvPr id="1034" name="Working Draft" hidden="1"/>
          <p:cNvSpPr txBox="1">
            <a:spLocks noChangeArrowheads="1"/>
          </p:cNvSpPr>
          <p:nvPr/>
        </p:nvSpPr>
        <p:spPr bwMode="gray">
          <a:xfrm rot="5400000">
            <a:off x="11114000" y="1979059"/>
            <a:ext cx="1965947" cy="961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eaLnBrk="0" hangingPunct="0">
              <a:defRPr lang="x-none" sz="1600">
                <a:solidFill>
                  <a:schemeClr val="tx1"/>
                </a:solidFill>
                <a:latin typeface="Arial" charset="0"/>
              </a:defRPr>
            </a:lvl1pPr>
            <a:lvl2pPr marL="742950" indent="-285750" eaLnBrk="0" hangingPunct="0">
              <a:defRPr lang="x-none" sz="1600">
                <a:solidFill>
                  <a:schemeClr val="tx1"/>
                </a:solidFill>
                <a:latin typeface="Arial" charset="0"/>
              </a:defRPr>
            </a:lvl2pPr>
            <a:lvl3pPr marL="1143000" indent="-228600" eaLnBrk="0" hangingPunct="0">
              <a:defRPr lang="x-none" sz="1600">
                <a:solidFill>
                  <a:schemeClr val="tx1"/>
                </a:solidFill>
                <a:latin typeface="Arial" charset="0"/>
              </a:defRPr>
            </a:lvl3pPr>
            <a:lvl4pPr marL="1600200" indent="-228600" eaLnBrk="0" hangingPunct="0">
              <a:defRPr lang="x-none" sz="1600">
                <a:solidFill>
                  <a:schemeClr val="tx1"/>
                </a:solidFill>
                <a:latin typeface="Arial" charset="0"/>
              </a:defRPr>
            </a:lvl4pPr>
            <a:lvl5pPr marL="2057400" indent="-228600" eaLnBrk="0" hangingPunct="0">
              <a:defRPr lang="x-none" sz="1600">
                <a:solidFill>
                  <a:schemeClr val="tx1"/>
                </a:solidFill>
                <a:latin typeface="Arial" charset="0"/>
              </a:defRPr>
            </a:lvl5pPr>
            <a:lvl6pPr marL="2514600" indent="-228600" eaLnBrk="0" fontAlgn="base" hangingPunct="0">
              <a:spcBef>
                <a:spcPct val="0"/>
              </a:spcBef>
              <a:spcAft>
                <a:spcPct val="0"/>
              </a:spcAft>
              <a:defRPr lang="x-none" sz="1600">
                <a:solidFill>
                  <a:schemeClr val="tx1"/>
                </a:solidFill>
                <a:latin typeface="Arial" charset="0"/>
              </a:defRPr>
            </a:lvl6pPr>
            <a:lvl7pPr marL="2971800" indent="-228600" eaLnBrk="0" fontAlgn="base" hangingPunct="0">
              <a:spcBef>
                <a:spcPct val="0"/>
              </a:spcBef>
              <a:spcAft>
                <a:spcPct val="0"/>
              </a:spcAft>
              <a:defRPr lang="x-none" sz="1600">
                <a:solidFill>
                  <a:schemeClr val="tx1"/>
                </a:solidFill>
                <a:latin typeface="Arial" charset="0"/>
              </a:defRPr>
            </a:lvl7pPr>
            <a:lvl8pPr marL="3429000" indent="-228600" eaLnBrk="0" fontAlgn="base" hangingPunct="0">
              <a:spcBef>
                <a:spcPct val="0"/>
              </a:spcBef>
              <a:spcAft>
                <a:spcPct val="0"/>
              </a:spcAft>
              <a:defRPr lang="x-none" sz="1600">
                <a:solidFill>
                  <a:schemeClr val="tx1"/>
                </a:solidFill>
                <a:latin typeface="Arial" charset="0"/>
              </a:defRPr>
            </a:lvl8pPr>
            <a:lvl9pPr marL="3886200" indent="-228600" eaLnBrk="0" fontAlgn="base" hangingPunct="0">
              <a:spcBef>
                <a:spcPct val="0"/>
              </a:spcBef>
              <a:spcAft>
                <a:spcPct val="0"/>
              </a:spcAft>
              <a:defRPr lang="x-none" sz="1600">
                <a:solidFill>
                  <a:schemeClr val="tx1"/>
                </a:solidFill>
                <a:latin typeface="Arial" charset="0"/>
              </a:defRPr>
            </a:lvl9pPr>
          </a:lstStyle>
          <a:p>
            <a:pPr eaLnBrk="1" hangingPunct="1">
              <a:defRPr lang="x-none"/>
            </a:pPr>
            <a:r>
              <a:rPr lang="en-GB" sz="612" baseline="0">
                <a:solidFill>
                  <a:srgbClr val="808080"/>
                </a:solidFill>
                <a:latin typeface="+mn-lt"/>
                <a:ea typeface="+mn-ea"/>
              </a:rPr>
              <a:t>Last Modified 23/08/2020 10:12 Arabian Standard Time</a:t>
            </a:r>
            <a:endParaRPr lang="x-none" sz="1632" baseline="0">
              <a:solidFill>
                <a:srgbClr val="808080"/>
              </a:solidFill>
              <a:latin typeface="+mn-lt"/>
              <a:ea typeface="+mn-ea"/>
            </a:endParaRPr>
          </a:p>
        </p:txBody>
      </p:sp>
      <p:sp>
        <p:nvSpPr>
          <p:cNvPr id="1035" name="Printed" hidden="1"/>
          <p:cNvSpPr txBox="1">
            <a:spLocks noChangeArrowheads="1"/>
          </p:cNvSpPr>
          <p:nvPr/>
        </p:nvSpPr>
        <p:spPr bwMode="gray">
          <a:xfrm rot="5400000">
            <a:off x="11225216" y="4197039"/>
            <a:ext cx="1743510" cy="961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eaLnBrk="0" hangingPunct="0">
              <a:defRPr lang="x-none" sz="1600">
                <a:solidFill>
                  <a:schemeClr val="tx1"/>
                </a:solidFill>
                <a:latin typeface="Arial" charset="0"/>
              </a:defRPr>
            </a:lvl1pPr>
            <a:lvl2pPr marL="742950" indent="-285750" eaLnBrk="0" hangingPunct="0">
              <a:defRPr lang="x-none" sz="1600">
                <a:solidFill>
                  <a:schemeClr val="tx1"/>
                </a:solidFill>
                <a:latin typeface="Arial" charset="0"/>
              </a:defRPr>
            </a:lvl2pPr>
            <a:lvl3pPr marL="1143000" indent="-228600" eaLnBrk="0" hangingPunct="0">
              <a:defRPr lang="x-none" sz="1600">
                <a:solidFill>
                  <a:schemeClr val="tx1"/>
                </a:solidFill>
                <a:latin typeface="Arial" charset="0"/>
              </a:defRPr>
            </a:lvl3pPr>
            <a:lvl4pPr marL="1600200" indent="-228600" eaLnBrk="0" hangingPunct="0">
              <a:defRPr lang="x-none" sz="1600">
                <a:solidFill>
                  <a:schemeClr val="tx1"/>
                </a:solidFill>
                <a:latin typeface="Arial" charset="0"/>
              </a:defRPr>
            </a:lvl4pPr>
            <a:lvl5pPr marL="2057400" indent="-228600" eaLnBrk="0" hangingPunct="0">
              <a:defRPr lang="x-none" sz="1600">
                <a:solidFill>
                  <a:schemeClr val="tx1"/>
                </a:solidFill>
                <a:latin typeface="Arial" charset="0"/>
              </a:defRPr>
            </a:lvl5pPr>
            <a:lvl6pPr marL="2514600" indent="-228600" eaLnBrk="0" fontAlgn="base" hangingPunct="0">
              <a:spcBef>
                <a:spcPct val="0"/>
              </a:spcBef>
              <a:spcAft>
                <a:spcPct val="0"/>
              </a:spcAft>
              <a:defRPr lang="x-none" sz="1600">
                <a:solidFill>
                  <a:schemeClr val="tx1"/>
                </a:solidFill>
                <a:latin typeface="Arial" charset="0"/>
              </a:defRPr>
            </a:lvl6pPr>
            <a:lvl7pPr marL="2971800" indent="-228600" eaLnBrk="0" fontAlgn="base" hangingPunct="0">
              <a:spcBef>
                <a:spcPct val="0"/>
              </a:spcBef>
              <a:spcAft>
                <a:spcPct val="0"/>
              </a:spcAft>
              <a:defRPr lang="x-none" sz="1600">
                <a:solidFill>
                  <a:schemeClr val="tx1"/>
                </a:solidFill>
                <a:latin typeface="Arial" charset="0"/>
              </a:defRPr>
            </a:lvl7pPr>
            <a:lvl8pPr marL="3429000" indent="-228600" eaLnBrk="0" fontAlgn="base" hangingPunct="0">
              <a:spcBef>
                <a:spcPct val="0"/>
              </a:spcBef>
              <a:spcAft>
                <a:spcPct val="0"/>
              </a:spcAft>
              <a:defRPr lang="x-none" sz="1600">
                <a:solidFill>
                  <a:schemeClr val="tx1"/>
                </a:solidFill>
                <a:latin typeface="Arial" charset="0"/>
              </a:defRPr>
            </a:lvl8pPr>
            <a:lvl9pPr marL="3886200" indent="-228600" eaLnBrk="0" fontAlgn="base" hangingPunct="0">
              <a:spcBef>
                <a:spcPct val="0"/>
              </a:spcBef>
              <a:spcAft>
                <a:spcPct val="0"/>
              </a:spcAft>
              <a:defRPr lang="x-none" sz="1600">
                <a:solidFill>
                  <a:schemeClr val="tx1"/>
                </a:solidFill>
                <a:latin typeface="Arial" charset="0"/>
              </a:defRPr>
            </a:lvl9pPr>
          </a:lstStyle>
          <a:p>
            <a:pPr eaLnBrk="1" hangingPunct="1">
              <a:defRPr lang="x-none"/>
            </a:pPr>
            <a:r>
              <a:rPr lang="en-GB" sz="612" baseline="0">
                <a:solidFill>
                  <a:srgbClr val="808080"/>
                </a:solidFill>
                <a:latin typeface="+mn-lt"/>
                <a:ea typeface="+mn-ea"/>
              </a:rPr>
              <a:t>Printed 24/07/2019 19:54 Arabian Standard Time</a:t>
            </a:r>
            <a:endParaRPr lang="x-none" sz="1632" baseline="0">
              <a:solidFill>
                <a:srgbClr val="808080"/>
              </a:solidFill>
              <a:latin typeface="+mn-lt"/>
              <a:ea typeface="+mn-ea"/>
            </a:endParaRPr>
          </a:p>
        </p:txBody>
      </p:sp>
      <p:sp>
        <p:nvSpPr>
          <p:cNvPr id="19" name="Title Placeholder 2"/>
          <p:cNvSpPr>
            <a:spLocks noGrp="1" noChangeArrowheads="1"/>
          </p:cNvSpPr>
          <p:nvPr>
            <p:ph type="title"/>
          </p:nvPr>
        </p:nvSpPr>
        <p:spPr bwMode="gray">
          <a:xfrm>
            <a:off x="164147" y="234865"/>
            <a:ext cx="11725484" cy="3140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p>
            <a:pPr lvl="0" latinLnBrk="0"/>
            <a:r>
              <a:rPr lang="en-US"/>
              <a:t>Click to edit Master title style</a:t>
            </a:r>
            <a:endParaRPr lang="x-none" noProof="0"/>
          </a:p>
        </p:txBody>
      </p:sp>
      <p:sp>
        <p:nvSpPr>
          <p:cNvPr id="10" name="1. On-page tracker" hidden="1"/>
          <p:cNvSpPr>
            <a:spLocks noChangeArrowheads="1"/>
          </p:cNvSpPr>
          <p:nvPr/>
        </p:nvSpPr>
        <p:spPr bwMode="gray">
          <a:xfrm>
            <a:off x="161986" y="77304"/>
            <a:ext cx="511939" cy="1280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x-none" sz="816" cap="all" baseline="0">
                <a:solidFill>
                  <a:schemeClr val="accent6"/>
                </a:solidFill>
                <a:latin typeface="+mn-lt"/>
                <a:ea typeface="+mn-ea"/>
              </a:rPr>
              <a:t>TRACKER</a:t>
            </a:r>
          </a:p>
        </p:txBody>
      </p:sp>
      <p:sp>
        <p:nvSpPr>
          <p:cNvPr id="11" name="3. Unit of measure" hidden="1"/>
          <p:cNvSpPr txBox="1">
            <a:spLocks noChangeArrowheads="1"/>
          </p:cNvSpPr>
          <p:nvPr/>
        </p:nvSpPr>
        <p:spPr bwMode="gray">
          <a:xfrm>
            <a:off x="161987" y="566137"/>
            <a:ext cx="11725484" cy="2562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defTabSz="895350">
              <a:defRPr lang="x-none" sz="2400">
                <a:solidFill>
                  <a:schemeClr val="tx1"/>
                </a:solidFill>
                <a:latin typeface="Arial" charset="0"/>
              </a:defRPr>
            </a:lvl1pPr>
            <a:lvl2pPr marL="447675" defTabSz="895350">
              <a:defRPr lang="x-none" sz="2400">
                <a:solidFill>
                  <a:schemeClr val="tx1"/>
                </a:solidFill>
                <a:latin typeface="Arial" charset="0"/>
              </a:defRPr>
            </a:lvl2pPr>
            <a:lvl3pPr marL="895350" defTabSz="895350">
              <a:defRPr lang="x-none" sz="2400">
                <a:solidFill>
                  <a:schemeClr val="tx1"/>
                </a:solidFill>
                <a:latin typeface="Arial" charset="0"/>
              </a:defRPr>
            </a:lvl3pPr>
            <a:lvl4pPr marL="1344613" defTabSz="895350">
              <a:defRPr lang="x-none" sz="2400">
                <a:solidFill>
                  <a:schemeClr val="tx1"/>
                </a:solidFill>
                <a:latin typeface="Arial" charset="0"/>
              </a:defRPr>
            </a:lvl4pPr>
            <a:lvl5pPr marL="1792288" defTabSz="895350">
              <a:defRPr lang="x-none" sz="2400">
                <a:solidFill>
                  <a:schemeClr val="tx1"/>
                </a:solidFill>
                <a:latin typeface="Arial" charset="0"/>
              </a:defRPr>
            </a:lvl5pPr>
            <a:lvl6pPr marL="2249488" defTabSz="895350" fontAlgn="base">
              <a:spcBef>
                <a:spcPct val="0"/>
              </a:spcBef>
              <a:spcAft>
                <a:spcPct val="0"/>
              </a:spcAft>
              <a:defRPr lang="x-none" sz="2400">
                <a:solidFill>
                  <a:schemeClr val="tx1"/>
                </a:solidFill>
                <a:latin typeface="Arial" charset="0"/>
              </a:defRPr>
            </a:lvl6pPr>
            <a:lvl7pPr marL="2706688" defTabSz="895350" fontAlgn="base">
              <a:spcBef>
                <a:spcPct val="0"/>
              </a:spcBef>
              <a:spcAft>
                <a:spcPct val="0"/>
              </a:spcAft>
              <a:defRPr lang="x-none" sz="2400">
                <a:solidFill>
                  <a:schemeClr val="tx1"/>
                </a:solidFill>
                <a:latin typeface="Arial" charset="0"/>
              </a:defRPr>
            </a:lvl7pPr>
            <a:lvl8pPr marL="3163888" defTabSz="895350" fontAlgn="base">
              <a:spcBef>
                <a:spcPct val="0"/>
              </a:spcBef>
              <a:spcAft>
                <a:spcPct val="0"/>
              </a:spcAft>
              <a:defRPr lang="x-none" sz="2400">
                <a:solidFill>
                  <a:schemeClr val="tx1"/>
                </a:solidFill>
                <a:latin typeface="Arial" charset="0"/>
              </a:defRPr>
            </a:lvl8pPr>
            <a:lvl9pPr marL="3621088" defTabSz="895350" fontAlgn="base">
              <a:spcBef>
                <a:spcPct val="0"/>
              </a:spcBef>
              <a:spcAft>
                <a:spcPct val="0"/>
              </a:spcAft>
              <a:defRPr lang="x-none" sz="2400">
                <a:solidFill>
                  <a:schemeClr val="tx1"/>
                </a:solidFill>
                <a:latin typeface="Arial" charset="0"/>
              </a:defRPr>
            </a:lvl9pPr>
          </a:lstStyle>
          <a:p>
            <a:pPr>
              <a:defRPr lang="x-none"/>
            </a:pPr>
            <a:r>
              <a:rPr lang="x-none" sz="1632" baseline="0">
                <a:solidFill>
                  <a:schemeClr val="accent6"/>
                </a:solidFill>
                <a:latin typeface="+mn-lt"/>
                <a:ea typeface="+mn-ea"/>
              </a:rPr>
              <a:t>Unit of measure</a:t>
            </a:r>
          </a:p>
        </p:txBody>
      </p:sp>
      <p:sp>
        <p:nvSpPr>
          <p:cNvPr id="3" name="Text Placeholder 2"/>
          <p:cNvSpPr>
            <a:spLocks noGrp="1"/>
          </p:cNvSpPr>
          <p:nvPr>
            <p:ph type="body" idx="1"/>
          </p:nvPr>
        </p:nvSpPr>
        <p:spPr bwMode="gray">
          <a:xfrm>
            <a:off x="2696616" y="2715745"/>
            <a:ext cx="5853024" cy="1256112"/>
          </a:xfrm>
          <a:prstGeom prst="rect">
            <a:avLst/>
          </a:prstGeom>
        </p:spPr>
        <p:txBody>
          <a:bodyPr vert="horz" lIns="0" tIns="0" rIns="0" bIns="0" rtlCol="0">
            <a:spAutoFit/>
          </a:bodyPr>
          <a:lstStyle/>
          <a:p>
            <a:pPr lvl="0" latinLnBrk="0"/>
            <a:r>
              <a:rPr lang="en-US"/>
              <a:t>Click to edit Master text styles</a:t>
            </a:r>
          </a:p>
          <a:p>
            <a:pPr lvl="1" latinLnBrk="0"/>
            <a:r>
              <a:rPr lang="en-US"/>
              <a:t>Second level</a:t>
            </a:r>
          </a:p>
          <a:p>
            <a:pPr lvl="2" latinLnBrk="0"/>
            <a:r>
              <a:rPr lang="en-US"/>
              <a:t>Third level</a:t>
            </a:r>
          </a:p>
          <a:p>
            <a:pPr lvl="3" latinLnBrk="0"/>
            <a:r>
              <a:rPr lang="en-US"/>
              <a:t>Fourth level</a:t>
            </a:r>
          </a:p>
          <a:p>
            <a:pPr lvl="4" latinLnBrk="0"/>
            <a:r>
              <a:rPr lang="en-US"/>
              <a:t>Fifth level</a:t>
            </a:r>
            <a:endParaRPr lang="x-none"/>
          </a:p>
        </p:txBody>
      </p:sp>
      <p:grpSp>
        <p:nvGrpSpPr>
          <p:cNvPr id="15" name="ACET" hidden="1"/>
          <p:cNvGrpSpPr>
            <a:grpSpLocks/>
          </p:cNvGrpSpPr>
          <p:nvPr/>
        </p:nvGrpSpPr>
        <p:grpSpPr bwMode="gray">
          <a:xfrm>
            <a:off x="2696615" y="1995073"/>
            <a:ext cx="5801188" cy="531276"/>
            <a:chOff x="915" y="702"/>
            <a:chExt cx="2686" cy="328"/>
          </a:xfrm>
        </p:grpSpPr>
        <p:cxnSp>
          <p:nvCxnSpPr>
            <p:cNvPr id="16" name="AutoShape 249"/>
            <p:cNvCxnSpPr>
              <a:cxnSpLocks noChangeShapeType="1"/>
              <a:stCxn id="18" idx="4"/>
              <a:endCxn id="18" idx="6"/>
            </p:cNvCxnSpPr>
            <p:nvPr/>
          </p:nvCxnSpPr>
          <p:spPr bwMode="gray">
            <a:xfrm>
              <a:off x="915" y="1030"/>
              <a:ext cx="2686" cy="0"/>
            </a:xfrm>
            <a:prstGeom prst="straightConnector1">
              <a:avLst/>
            </a:prstGeom>
            <a:noFill/>
            <a:ln w="9525">
              <a:solidFill>
                <a:schemeClr val="accent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 name="AutoShape 250"/>
            <p:cNvSpPr>
              <a:spLocks noChangeArrowheads="1"/>
            </p:cNvSpPr>
            <p:nvPr/>
          </p:nvSpPr>
          <p:spPr bwMode="gray">
            <a:xfrm>
              <a:off x="915" y="702"/>
              <a:ext cx="2686" cy="328"/>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18288" anchor="b">
              <a:spAutoFit/>
            </a:bodyPr>
            <a:lstStyle/>
            <a:p>
              <a:r>
                <a:rPr lang="x-none" sz="1632" b="1" baseline="0">
                  <a:solidFill>
                    <a:srgbClr val="000000"/>
                  </a:solidFill>
                  <a:latin typeface="+mn-lt"/>
                  <a:ea typeface="+mn-ea"/>
                </a:rPr>
                <a:t>Title</a:t>
              </a:r>
            </a:p>
            <a:p>
              <a:r>
                <a:rPr lang="x-none" sz="1632" baseline="0">
                  <a:solidFill>
                    <a:srgbClr val="808080"/>
                  </a:solidFill>
                  <a:latin typeface="+mn-lt"/>
                  <a:ea typeface="+mn-ea"/>
                </a:rPr>
                <a:t>Unit of measure</a:t>
              </a:r>
            </a:p>
          </p:txBody>
        </p:sp>
      </p:grpSp>
      <p:sp>
        <p:nvSpPr>
          <p:cNvPr id="64" name="Rectangle 63"/>
          <p:cNvSpPr/>
          <p:nvPr userDrawn="1"/>
        </p:nvSpPr>
        <p:spPr bwMode="ltGray">
          <a:xfrm>
            <a:off x="1" y="6560370"/>
            <a:ext cx="12192000" cy="297630"/>
          </a:xfrm>
          <a:prstGeom prst="rect">
            <a:avLst/>
          </a:prstGeom>
          <a:solidFill>
            <a:srgbClr val="152A38"/>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97" tIns="46649" rIns="93297" bIns="46649" numCol="1" spcCol="0" rtlCol="0" fromWordArt="0" anchor="ctr" anchorCtr="0" forceAA="0" compatLnSpc="1">
            <a:prstTxWarp prst="textNoShape">
              <a:avLst/>
            </a:prstTxWarp>
            <a:noAutofit/>
          </a:bodyPr>
          <a:lstStyle/>
          <a:p>
            <a:pPr algn="ctr"/>
            <a:endParaRPr lang="en-US" sz="1837">
              <a:solidFill>
                <a:schemeClr val="tx1"/>
              </a:solidFill>
            </a:endParaRPr>
          </a:p>
        </p:txBody>
      </p:sp>
      <p:sp>
        <p:nvSpPr>
          <p:cNvPr id="66" name="Slide Number"/>
          <p:cNvSpPr txBox="1">
            <a:spLocks/>
          </p:cNvSpPr>
          <p:nvPr userDrawn="1"/>
        </p:nvSpPr>
        <p:spPr bwMode="ltGray">
          <a:xfrm>
            <a:off x="11756623" y="6639225"/>
            <a:ext cx="130847" cy="128097"/>
          </a:xfrm>
          <a:prstGeom prst="rect">
            <a:avLst/>
          </a:prstGeom>
        </p:spPr>
        <p:txBody>
          <a:bodyPr vert="horz" wrap="none" lIns="0" tIns="0" rIns="0" bIns="0" rtlCol="0" anchor="ctr">
            <a:spAutoFit/>
          </a:bodyPr>
          <a:lstStyle>
            <a:defPPr>
              <a:defRPr lang="x-none"/>
            </a:defPPr>
            <a:lvl1pPr>
              <a:defRPr lang="x-none" sz="1000" baseline="0">
                <a:latin typeface="+mn-lt"/>
              </a:defRPr>
            </a:lvl1pPr>
          </a:lstStyle>
          <a:p>
            <a:pPr algn="r"/>
            <a:fld id="{42C328C1-A84F-4A39-A664-DBA00541A8C6}" type="slidenum">
              <a:rPr lang="x-none" sz="816" baseline="0" smtClean="0">
                <a:solidFill>
                  <a:schemeClr val="bg1"/>
                </a:solidFill>
                <a:latin typeface="+mn-lt"/>
              </a:rPr>
              <a:pPr algn="r"/>
              <a:t>‹#›</a:t>
            </a:fld>
            <a:endParaRPr lang="x-none" sz="816" baseline="0">
              <a:solidFill>
                <a:schemeClr val="bg1"/>
              </a:solidFill>
              <a:latin typeface="+mn-lt"/>
            </a:endParaRPr>
          </a:p>
        </p:txBody>
      </p:sp>
      <p:grpSp>
        <p:nvGrpSpPr>
          <p:cNvPr id="4" name="Slide Elements" hidden="1"/>
          <p:cNvGrpSpPr>
            <a:grpSpLocks/>
          </p:cNvGrpSpPr>
          <p:nvPr userDrawn="1"/>
        </p:nvGrpSpPr>
        <p:grpSpPr bwMode="gray">
          <a:xfrm>
            <a:off x="161987" y="6377534"/>
            <a:ext cx="11725484" cy="389788"/>
            <a:chOff x="119063" y="6250216"/>
            <a:chExt cx="8618537" cy="382028"/>
          </a:xfrm>
        </p:grpSpPr>
        <p:sp>
          <p:nvSpPr>
            <p:cNvPr id="13" name="4. Footnote"/>
            <p:cNvSpPr txBox="1">
              <a:spLocks noChangeArrowheads="1"/>
            </p:cNvSpPr>
            <p:nvPr/>
          </p:nvSpPr>
          <p:spPr bwMode="gray">
            <a:xfrm>
              <a:off x="119063" y="6250216"/>
              <a:ext cx="8618537" cy="1255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b">
              <a:spAutoFit/>
            </a:bodyPr>
            <a:lstStyle>
              <a:lvl1pPr marL="104775" indent="-104775" defTabSz="895350">
                <a:defRPr lang="x-none" sz="2400">
                  <a:solidFill>
                    <a:schemeClr val="tx1"/>
                  </a:solidFill>
                  <a:latin typeface="Arial" charset="0"/>
                </a:defRPr>
              </a:lvl1pPr>
              <a:lvl2pPr marL="1031875" defTabSz="895350">
                <a:defRPr lang="x-none" sz="2400">
                  <a:solidFill>
                    <a:schemeClr val="tx1"/>
                  </a:solidFill>
                  <a:latin typeface="Arial" charset="0"/>
                </a:defRPr>
              </a:lvl2pPr>
              <a:lvl3pPr marL="1217613" defTabSz="895350">
                <a:defRPr lang="x-none" sz="2400">
                  <a:solidFill>
                    <a:schemeClr val="tx1"/>
                  </a:solidFill>
                  <a:latin typeface="Arial" charset="0"/>
                </a:defRPr>
              </a:lvl3pPr>
              <a:lvl4pPr marL="1404938" defTabSz="895350">
                <a:defRPr lang="x-none" sz="2400">
                  <a:solidFill>
                    <a:schemeClr val="tx1"/>
                  </a:solidFill>
                  <a:latin typeface="Arial" charset="0"/>
                </a:defRPr>
              </a:lvl4pPr>
              <a:lvl5pPr marL="1792288" defTabSz="895350">
                <a:defRPr lang="x-none" sz="2400">
                  <a:solidFill>
                    <a:schemeClr val="tx1"/>
                  </a:solidFill>
                  <a:latin typeface="Arial" charset="0"/>
                </a:defRPr>
              </a:lvl5pPr>
              <a:lvl6pPr marL="2249488" defTabSz="895350" fontAlgn="base">
                <a:spcBef>
                  <a:spcPct val="0"/>
                </a:spcBef>
                <a:spcAft>
                  <a:spcPct val="0"/>
                </a:spcAft>
                <a:defRPr lang="x-none" sz="2400">
                  <a:solidFill>
                    <a:schemeClr val="tx1"/>
                  </a:solidFill>
                  <a:latin typeface="Arial" charset="0"/>
                </a:defRPr>
              </a:lvl6pPr>
              <a:lvl7pPr marL="2706688" defTabSz="895350" fontAlgn="base">
                <a:spcBef>
                  <a:spcPct val="0"/>
                </a:spcBef>
                <a:spcAft>
                  <a:spcPct val="0"/>
                </a:spcAft>
                <a:defRPr lang="x-none" sz="2400">
                  <a:solidFill>
                    <a:schemeClr val="tx1"/>
                  </a:solidFill>
                  <a:latin typeface="Arial" charset="0"/>
                </a:defRPr>
              </a:lvl7pPr>
              <a:lvl8pPr marL="3163888" defTabSz="895350" fontAlgn="base">
                <a:spcBef>
                  <a:spcPct val="0"/>
                </a:spcBef>
                <a:spcAft>
                  <a:spcPct val="0"/>
                </a:spcAft>
                <a:defRPr lang="x-none" sz="2400">
                  <a:solidFill>
                    <a:schemeClr val="tx1"/>
                  </a:solidFill>
                  <a:latin typeface="Arial" charset="0"/>
                </a:defRPr>
              </a:lvl8pPr>
              <a:lvl9pPr marL="3621088" defTabSz="895350" fontAlgn="base">
                <a:spcBef>
                  <a:spcPct val="0"/>
                </a:spcBef>
                <a:spcAft>
                  <a:spcPct val="0"/>
                </a:spcAft>
                <a:defRPr lang="x-none" sz="2400">
                  <a:solidFill>
                    <a:schemeClr val="tx1"/>
                  </a:solidFill>
                  <a:latin typeface="Arial" charset="0"/>
                </a:defRPr>
              </a:lvl9pPr>
            </a:lstStyle>
            <a:p>
              <a:pPr marL="85846" indent="-85846">
                <a:defRPr lang="x-none"/>
              </a:pPr>
              <a:r>
                <a:rPr lang="x-none" sz="816" baseline="0">
                  <a:solidFill>
                    <a:srgbClr val="808080"/>
                  </a:solidFill>
                  <a:latin typeface="+mn-lt"/>
                  <a:ea typeface="+mn-ea"/>
                </a:rPr>
                <a:t>1 Footnote</a:t>
              </a:r>
            </a:p>
          </p:txBody>
        </p:sp>
        <p:sp>
          <p:nvSpPr>
            <p:cNvPr id="14" name="5. Source"/>
            <p:cNvSpPr>
              <a:spLocks noChangeArrowheads="1"/>
            </p:cNvSpPr>
            <p:nvPr/>
          </p:nvSpPr>
          <p:spPr bwMode="gray">
            <a:xfrm>
              <a:off x="119063" y="6506697"/>
              <a:ext cx="7690797" cy="1255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spAutoFit/>
            </a:bodyPr>
            <a:lstStyle/>
            <a:p>
              <a:pPr marL="524791" indent="-524791" defTabSz="913526">
                <a:tabLst>
                  <a:tab pos="625214" algn="l"/>
                </a:tabLst>
              </a:pPr>
              <a:r>
                <a:rPr lang="en-US" sz="816" baseline="0">
                  <a:solidFill>
                    <a:schemeClr val="bg1"/>
                  </a:solidFill>
                  <a:latin typeface="+mn-lt"/>
                  <a:ea typeface="+mn-ea"/>
                </a:rPr>
                <a:t>SOURCE: </a:t>
              </a:r>
              <a:r>
                <a:rPr lang="x-none" sz="816" baseline="0">
                  <a:solidFill>
                    <a:schemeClr val="bg1"/>
                  </a:solidFill>
                  <a:latin typeface="+mn-lt"/>
                  <a:ea typeface="+mn-ea"/>
                </a:rPr>
                <a:t>Source</a:t>
              </a:r>
            </a:p>
          </p:txBody>
        </p:sp>
      </p:grpSp>
      <p:grpSp>
        <p:nvGrpSpPr>
          <p:cNvPr id="67" name="LegendBoxes" hidden="1"/>
          <p:cNvGrpSpPr>
            <a:grpSpLocks/>
          </p:cNvGrpSpPr>
          <p:nvPr userDrawn="1"/>
        </p:nvGrpSpPr>
        <p:grpSpPr bwMode="auto">
          <a:xfrm>
            <a:off x="11108361" y="275438"/>
            <a:ext cx="788828" cy="1022061"/>
            <a:chOff x="4936" y="176"/>
            <a:chExt cx="487" cy="631"/>
          </a:xfrm>
        </p:grpSpPr>
        <p:sp>
          <p:nvSpPr>
            <p:cNvPr id="68" name="Legend1"/>
            <p:cNvSpPr>
              <a:spLocks noChangeArrowheads="1"/>
            </p:cNvSpPr>
            <p:nvPr/>
          </p:nvSpPr>
          <p:spPr bwMode="auto">
            <a:xfrm>
              <a:off x="5096" y="176"/>
              <a:ext cx="327" cy="1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913526">
                <a:buClr>
                  <a:schemeClr val="tx2"/>
                </a:buClr>
              </a:pPr>
              <a:r>
                <a:rPr lang="en-US" sz="1224">
                  <a:latin typeface="+mn-lt"/>
                </a:rPr>
                <a:t>Legend</a:t>
              </a:r>
            </a:p>
          </p:txBody>
        </p:sp>
        <p:sp>
          <p:nvSpPr>
            <p:cNvPr id="69" name="LegendRectangle1"/>
            <p:cNvSpPr>
              <a:spLocks noChangeArrowheads="1"/>
            </p:cNvSpPr>
            <p:nvPr/>
          </p:nvSpPr>
          <p:spPr bwMode="auto">
            <a:xfrm>
              <a:off x="4936" y="183"/>
              <a:ext cx="104" cy="101"/>
            </a:xfrm>
            <a:prstGeom prst="rect">
              <a:avLst/>
            </a:prstGeom>
            <a:solidFill>
              <a:schemeClr val="accent1"/>
            </a:solidFill>
            <a:ln w="9525">
              <a:solidFill>
                <a:srgbClr val="80808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24">
                <a:latin typeface="+mn-lt"/>
              </a:endParaRPr>
            </a:p>
          </p:txBody>
        </p:sp>
        <p:sp>
          <p:nvSpPr>
            <p:cNvPr id="70" name="Legend2"/>
            <p:cNvSpPr>
              <a:spLocks noChangeArrowheads="1"/>
            </p:cNvSpPr>
            <p:nvPr/>
          </p:nvSpPr>
          <p:spPr bwMode="auto">
            <a:xfrm>
              <a:off x="5096" y="346"/>
              <a:ext cx="327" cy="1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913526">
                <a:buClr>
                  <a:schemeClr val="tx2"/>
                </a:buClr>
              </a:pPr>
              <a:r>
                <a:rPr lang="en-US" sz="1224">
                  <a:latin typeface="+mn-lt"/>
                </a:rPr>
                <a:t>Legend</a:t>
              </a:r>
            </a:p>
          </p:txBody>
        </p:sp>
        <p:sp>
          <p:nvSpPr>
            <p:cNvPr id="71" name="LegendRectangle2"/>
            <p:cNvSpPr>
              <a:spLocks noChangeArrowheads="1"/>
            </p:cNvSpPr>
            <p:nvPr/>
          </p:nvSpPr>
          <p:spPr bwMode="auto">
            <a:xfrm>
              <a:off x="4936" y="353"/>
              <a:ext cx="104" cy="101"/>
            </a:xfrm>
            <a:prstGeom prst="rect">
              <a:avLst/>
            </a:prstGeom>
            <a:solidFill>
              <a:schemeClr val="accent2"/>
            </a:solidFill>
            <a:ln w="9525">
              <a:solidFill>
                <a:srgbClr val="80808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24">
                <a:latin typeface="+mn-lt"/>
              </a:endParaRPr>
            </a:p>
          </p:txBody>
        </p:sp>
        <p:sp>
          <p:nvSpPr>
            <p:cNvPr id="72" name="Legend3"/>
            <p:cNvSpPr>
              <a:spLocks noChangeArrowheads="1"/>
            </p:cNvSpPr>
            <p:nvPr/>
          </p:nvSpPr>
          <p:spPr bwMode="auto">
            <a:xfrm>
              <a:off x="5096" y="517"/>
              <a:ext cx="327" cy="1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913526">
                <a:buClr>
                  <a:schemeClr val="tx2"/>
                </a:buClr>
              </a:pPr>
              <a:r>
                <a:rPr lang="en-US" sz="1224">
                  <a:latin typeface="+mn-lt"/>
                </a:rPr>
                <a:t>Legend</a:t>
              </a:r>
            </a:p>
          </p:txBody>
        </p:sp>
        <p:sp>
          <p:nvSpPr>
            <p:cNvPr id="73" name="LegendRectangle3"/>
            <p:cNvSpPr>
              <a:spLocks noChangeArrowheads="1"/>
            </p:cNvSpPr>
            <p:nvPr/>
          </p:nvSpPr>
          <p:spPr bwMode="auto">
            <a:xfrm>
              <a:off x="4936" y="524"/>
              <a:ext cx="104" cy="101"/>
            </a:xfrm>
            <a:prstGeom prst="rect">
              <a:avLst/>
            </a:prstGeom>
            <a:solidFill>
              <a:schemeClr val="hlink"/>
            </a:solidFill>
            <a:ln w="9525">
              <a:solidFill>
                <a:srgbClr val="80808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24">
                <a:latin typeface="+mn-lt"/>
              </a:endParaRPr>
            </a:p>
          </p:txBody>
        </p:sp>
        <p:sp>
          <p:nvSpPr>
            <p:cNvPr id="74" name="Legend4"/>
            <p:cNvSpPr>
              <a:spLocks noChangeArrowheads="1"/>
            </p:cNvSpPr>
            <p:nvPr/>
          </p:nvSpPr>
          <p:spPr bwMode="auto">
            <a:xfrm>
              <a:off x="5096" y="688"/>
              <a:ext cx="327" cy="1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913526">
                <a:buClr>
                  <a:schemeClr val="tx2"/>
                </a:buClr>
              </a:pPr>
              <a:r>
                <a:rPr lang="en-US" sz="1224">
                  <a:latin typeface="+mn-lt"/>
                </a:rPr>
                <a:t>Legend</a:t>
              </a:r>
            </a:p>
          </p:txBody>
        </p:sp>
        <p:sp>
          <p:nvSpPr>
            <p:cNvPr id="75" name="LegendRectangle4"/>
            <p:cNvSpPr>
              <a:spLocks noChangeArrowheads="1"/>
            </p:cNvSpPr>
            <p:nvPr/>
          </p:nvSpPr>
          <p:spPr bwMode="auto">
            <a:xfrm>
              <a:off x="4936" y="695"/>
              <a:ext cx="104" cy="101"/>
            </a:xfrm>
            <a:prstGeom prst="rect">
              <a:avLst/>
            </a:prstGeom>
            <a:solidFill>
              <a:schemeClr val="folHlink"/>
            </a:solidFill>
            <a:ln w="9525">
              <a:solidFill>
                <a:srgbClr val="80808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24">
                <a:latin typeface="+mn-lt"/>
              </a:endParaRPr>
            </a:p>
          </p:txBody>
        </p:sp>
      </p:grpSp>
      <p:grpSp>
        <p:nvGrpSpPr>
          <p:cNvPr id="76" name="LegendLines" hidden="1"/>
          <p:cNvGrpSpPr>
            <a:grpSpLocks/>
          </p:cNvGrpSpPr>
          <p:nvPr userDrawn="1"/>
        </p:nvGrpSpPr>
        <p:grpSpPr bwMode="auto">
          <a:xfrm>
            <a:off x="10794126" y="275438"/>
            <a:ext cx="1103063" cy="749943"/>
            <a:chOff x="4750" y="176"/>
            <a:chExt cx="681" cy="463"/>
          </a:xfrm>
        </p:grpSpPr>
        <p:sp>
          <p:nvSpPr>
            <p:cNvPr id="77" name="LineLegend1"/>
            <p:cNvSpPr>
              <a:spLocks noChangeShapeType="1"/>
            </p:cNvSpPr>
            <p:nvPr/>
          </p:nvSpPr>
          <p:spPr bwMode="auto">
            <a:xfrm>
              <a:off x="4750" y="233"/>
              <a:ext cx="288" cy="0"/>
            </a:xfrm>
            <a:prstGeom prst="line">
              <a:avLst/>
            </a:prstGeom>
            <a:noFill/>
            <a:ln w="28575">
              <a:solidFill>
                <a:schemeClr val="accent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224">
                <a:latin typeface="+mn-lt"/>
              </a:endParaRPr>
            </a:p>
          </p:txBody>
        </p:sp>
        <p:sp>
          <p:nvSpPr>
            <p:cNvPr id="78" name="LineLegend2"/>
            <p:cNvSpPr>
              <a:spLocks noChangeShapeType="1"/>
            </p:cNvSpPr>
            <p:nvPr/>
          </p:nvSpPr>
          <p:spPr bwMode="auto">
            <a:xfrm>
              <a:off x="4750" y="402"/>
              <a:ext cx="288" cy="0"/>
            </a:xfrm>
            <a:prstGeom prst="line">
              <a:avLst/>
            </a:prstGeom>
            <a:noFill/>
            <a:ln w="28575">
              <a:solidFill>
                <a:schemeClr val="accent3"/>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224">
                <a:latin typeface="+mn-lt"/>
              </a:endParaRPr>
            </a:p>
          </p:txBody>
        </p:sp>
        <p:sp>
          <p:nvSpPr>
            <p:cNvPr id="79" name="LineLegend3"/>
            <p:cNvSpPr>
              <a:spLocks noChangeShapeType="1"/>
            </p:cNvSpPr>
            <p:nvPr/>
          </p:nvSpPr>
          <p:spPr bwMode="auto">
            <a:xfrm>
              <a:off x="4750" y="577"/>
              <a:ext cx="288" cy="0"/>
            </a:xfrm>
            <a:prstGeom prst="line">
              <a:avLst/>
            </a:prstGeom>
            <a:noFill/>
            <a:ln w="28575">
              <a:solidFill>
                <a:schemeClr val="accent3"/>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224">
                <a:latin typeface="+mn-lt"/>
              </a:endParaRPr>
            </a:p>
          </p:txBody>
        </p:sp>
        <p:sp>
          <p:nvSpPr>
            <p:cNvPr id="80" name="Legend1"/>
            <p:cNvSpPr>
              <a:spLocks noChangeArrowheads="1"/>
            </p:cNvSpPr>
            <p:nvPr/>
          </p:nvSpPr>
          <p:spPr bwMode="auto">
            <a:xfrm>
              <a:off x="5104" y="176"/>
              <a:ext cx="327" cy="1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913526">
                <a:buClr>
                  <a:schemeClr val="tx2"/>
                </a:buClr>
              </a:pPr>
              <a:r>
                <a:rPr lang="en-US" sz="1224">
                  <a:latin typeface="+mn-lt"/>
                </a:rPr>
                <a:t>Legend</a:t>
              </a:r>
            </a:p>
          </p:txBody>
        </p:sp>
        <p:sp>
          <p:nvSpPr>
            <p:cNvPr id="81" name="Legend2"/>
            <p:cNvSpPr>
              <a:spLocks noChangeArrowheads="1"/>
            </p:cNvSpPr>
            <p:nvPr/>
          </p:nvSpPr>
          <p:spPr bwMode="auto">
            <a:xfrm>
              <a:off x="5104" y="344"/>
              <a:ext cx="327" cy="1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913526">
                <a:buClr>
                  <a:schemeClr val="tx2"/>
                </a:buClr>
              </a:pPr>
              <a:r>
                <a:rPr lang="en-US" sz="1224">
                  <a:latin typeface="+mn-lt"/>
                </a:rPr>
                <a:t>Legend</a:t>
              </a:r>
            </a:p>
          </p:txBody>
        </p:sp>
        <p:sp>
          <p:nvSpPr>
            <p:cNvPr id="82" name="Legend3"/>
            <p:cNvSpPr>
              <a:spLocks noChangeArrowheads="1"/>
            </p:cNvSpPr>
            <p:nvPr/>
          </p:nvSpPr>
          <p:spPr bwMode="auto">
            <a:xfrm>
              <a:off x="5104" y="520"/>
              <a:ext cx="327" cy="1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913526">
                <a:buClr>
                  <a:schemeClr val="tx2"/>
                </a:buClr>
              </a:pPr>
              <a:r>
                <a:rPr lang="en-US" sz="1224">
                  <a:latin typeface="+mn-lt"/>
                </a:rPr>
                <a:t>Legend</a:t>
              </a:r>
            </a:p>
          </p:txBody>
        </p:sp>
      </p:grpSp>
      <p:grpSp>
        <p:nvGrpSpPr>
          <p:cNvPr id="83" name="McKSticker" hidden="1"/>
          <p:cNvGrpSpPr/>
          <p:nvPr userDrawn="1"/>
        </p:nvGrpSpPr>
        <p:grpSpPr bwMode="auto">
          <a:xfrm>
            <a:off x="11134642" y="275439"/>
            <a:ext cx="752829" cy="156360"/>
            <a:chOff x="8002944" y="285750"/>
            <a:chExt cx="737831" cy="153247"/>
          </a:xfrm>
        </p:grpSpPr>
        <p:sp>
          <p:nvSpPr>
            <p:cNvPr id="84" name="StickerRectangle"/>
            <p:cNvSpPr>
              <a:spLocks noChangeArrowheads="1"/>
            </p:cNvSpPr>
            <p:nvPr/>
          </p:nvSpPr>
          <p:spPr bwMode="auto">
            <a:xfrm>
              <a:off x="8002944" y="285750"/>
              <a:ext cx="737831" cy="153247"/>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7432" tIns="0" rIns="0" bIns="27432">
              <a:spAutoFit/>
            </a:bodyPr>
            <a:lstStyle/>
            <a:p>
              <a:pPr algn="r" defTabSz="913526">
                <a:buClr>
                  <a:schemeClr val="tx2"/>
                </a:buClr>
              </a:pPr>
              <a:r>
                <a:rPr lang="en-US" sz="816" baseline="0">
                  <a:solidFill>
                    <a:srgbClr val="808080"/>
                  </a:solidFill>
                  <a:latin typeface="+mn-lt"/>
                </a:rPr>
                <a:t>PRELIMINARY</a:t>
              </a:r>
            </a:p>
          </p:txBody>
        </p:sp>
        <p:cxnSp>
          <p:nvCxnSpPr>
            <p:cNvPr id="85" name="AutoShape 31"/>
            <p:cNvCxnSpPr>
              <a:cxnSpLocks noChangeShapeType="1"/>
              <a:stCxn id="84" idx="2"/>
              <a:endCxn id="84" idx="4"/>
            </p:cNvCxnSpPr>
            <p:nvPr/>
          </p:nvCxnSpPr>
          <p:spPr bwMode="auto">
            <a:xfrm>
              <a:off x="8002944" y="285750"/>
              <a:ext cx="0" cy="153247"/>
            </a:xfrm>
            <a:prstGeom prst="straightConnector1">
              <a:avLst/>
            </a:prstGeom>
            <a:noFill/>
            <a:ln w="9525">
              <a:solidFill>
                <a:srgbClr val="808080"/>
              </a:solidFill>
              <a:round/>
              <a:headEnd/>
              <a:tailEnd/>
            </a:ln>
            <a:extLst>
              <a:ext uri="{909E8E84-426E-40DD-AFC4-6F175D3DCCD1}">
                <a14:hiddenFill xmlns:a14="http://schemas.microsoft.com/office/drawing/2010/main">
                  <a:noFill/>
                </a14:hiddenFill>
              </a:ext>
            </a:extLst>
          </p:spPr>
        </p:cxnSp>
        <p:cxnSp>
          <p:nvCxnSpPr>
            <p:cNvPr id="86" name="AutoShape 32"/>
            <p:cNvCxnSpPr>
              <a:cxnSpLocks noChangeShapeType="1"/>
              <a:stCxn id="84" idx="4"/>
              <a:endCxn id="84" idx="6"/>
            </p:cNvCxnSpPr>
            <p:nvPr/>
          </p:nvCxnSpPr>
          <p:spPr bwMode="auto">
            <a:xfrm>
              <a:off x="8002944" y="438997"/>
              <a:ext cx="737831" cy="0"/>
            </a:xfrm>
            <a:prstGeom prst="straightConnector1">
              <a:avLst/>
            </a:prstGeom>
            <a:noFill/>
            <a:ln w="25400">
              <a:solidFill>
                <a:srgbClr val="808080"/>
              </a:solidFill>
              <a:round/>
              <a:headEnd/>
              <a:tailEnd/>
            </a:ln>
            <a:extLst>
              <a:ext uri="{909E8E84-426E-40DD-AFC4-6F175D3DCCD1}">
                <a14:hiddenFill xmlns:a14="http://schemas.microsoft.com/office/drawing/2010/main">
                  <a:noFill/>
                </a14:hiddenFill>
              </a:ext>
            </a:extLst>
          </p:spPr>
        </p:cxnSp>
      </p:grpSp>
      <p:grpSp>
        <p:nvGrpSpPr>
          <p:cNvPr id="87" name="LegendMoons" hidden="1"/>
          <p:cNvGrpSpPr/>
          <p:nvPr userDrawn="1"/>
        </p:nvGrpSpPr>
        <p:grpSpPr bwMode="auto">
          <a:xfrm>
            <a:off x="11040160" y="275438"/>
            <a:ext cx="857123" cy="1333054"/>
            <a:chOff x="6655594" y="273840"/>
            <a:chExt cx="840048" cy="1306516"/>
          </a:xfrm>
        </p:grpSpPr>
        <p:grpSp>
          <p:nvGrpSpPr>
            <p:cNvPr id="88" name="MoonLegend1"/>
            <p:cNvGrpSpPr>
              <a:grpSpLocks noChangeAspect="1"/>
            </p:cNvGrpSpPr>
            <p:nvPr>
              <p:custDataLst>
                <p:tags r:id="rId18"/>
              </p:custDataLst>
            </p:nvPr>
          </p:nvGrpSpPr>
          <p:grpSpPr bwMode="auto">
            <a:xfrm>
              <a:off x="6655594" y="273840"/>
              <a:ext cx="209550" cy="209551"/>
              <a:chOff x="4533" y="183"/>
              <a:chExt cx="144" cy="144"/>
            </a:xfrm>
          </p:grpSpPr>
          <p:sp>
            <p:nvSpPr>
              <p:cNvPr id="106" name="Oval 38"/>
              <p:cNvSpPr>
                <a:spLocks noChangeAspect="1" noChangeArrowheads="1"/>
              </p:cNvSpPr>
              <p:nvPr>
                <p:custDataLst>
                  <p:tags r:id="rId31"/>
                </p:custDataLst>
              </p:nvPr>
            </p:nvSpPr>
            <p:spPr bwMode="auto">
              <a:xfrm>
                <a:off x="4533" y="183"/>
                <a:ext cx="144" cy="144"/>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24">
                  <a:latin typeface="+mn-lt"/>
                </a:endParaRPr>
              </a:p>
            </p:txBody>
          </p:sp>
          <p:sp>
            <p:nvSpPr>
              <p:cNvPr id="107" name="Arc 39"/>
              <p:cNvSpPr>
                <a:spLocks noChangeAspect="1"/>
              </p:cNvSpPr>
              <p:nvPr>
                <p:custDataLst>
                  <p:tags r:id="rId32"/>
                </p:custDataLst>
              </p:nvPr>
            </p:nvSpPr>
            <p:spPr bwMode="auto">
              <a:xfrm>
                <a:off x="4533" y="183"/>
                <a:ext cx="144" cy="144"/>
              </a:xfrm>
              <a:prstGeom prst="arc">
                <a:avLst>
                  <a:gd name="adj1" fmla="val 16200000"/>
                  <a:gd name="adj2" fmla="val 5400000"/>
                </a:avLst>
              </a:prstGeom>
              <a:solidFill>
                <a:schemeClr val="folHlink"/>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24">
                  <a:latin typeface="+mn-lt"/>
                </a:endParaRPr>
              </a:p>
            </p:txBody>
          </p:sp>
        </p:grpSp>
        <p:grpSp>
          <p:nvGrpSpPr>
            <p:cNvPr id="89" name="MoonLegend2"/>
            <p:cNvGrpSpPr>
              <a:grpSpLocks noChangeAspect="1"/>
            </p:cNvGrpSpPr>
            <p:nvPr>
              <p:custDataLst>
                <p:tags r:id="rId19"/>
              </p:custDataLst>
            </p:nvPr>
          </p:nvGrpSpPr>
          <p:grpSpPr bwMode="auto">
            <a:xfrm>
              <a:off x="6655594" y="548081"/>
              <a:ext cx="209550" cy="209551"/>
              <a:chOff x="1694" y="2044"/>
              <a:chExt cx="160" cy="160"/>
            </a:xfrm>
          </p:grpSpPr>
          <p:sp>
            <p:nvSpPr>
              <p:cNvPr id="104" name="Oval 41"/>
              <p:cNvSpPr>
                <a:spLocks noChangeAspect="1" noChangeArrowheads="1"/>
              </p:cNvSpPr>
              <p:nvPr>
                <p:custDataLst>
                  <p:tags r:id="rId29"/>
                </p:custDataLst>
              </p:nvPr>
            </p:nvSpPr>
            <p:spPr bwMode="auto">
              <a:xfrm>
                <a:off x="1694" y="2044"/>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24">
                  <a:latin typeface="+mn-lt"/>
                </a:endParaRPr>
              </a:p>
            </p:txBody>
          </p:sp>
          <p:sp>
            <p:nvSpPr>
              <p:cNvPr id="105" name="Arc 42"/>
              <p:cNvSpPr>
                <a:spLocks noChangeAspect="1"/>
              </p:cNvSpPr>
              <p:nvPr>
                <p:custDataLst>
                  <p:tags r:id="rId30"/>
                </p:custDataLst>
              </p:nvPr>
            </p:nvSpPr>
            <p:spPr bwMode="auto">
              <a:xfrm>
                <a:off x="1694" y="2044"/>
                <a:ext cx="160" cy="160"/>
              </a:xfrm>
              <a:prstGeom prst="arc">
                <a:avLst/>
              </a:prstGeom>
              <a:solidFill>
                <a:schemeClr val="folHlink"/>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24">
                  <a:latin typeface="+mn-lt"/>
                </a:endParaRPr>
              </a:p>
            </p:txBody>
          </p:sp>
        </p:grpSp>
        <p:grpSp>
          <p:nvGrpSpPr>
            <p:cNvPr id="90" name="MoonLegend4"/>
            <p:cNvGrpSpPr>
              <a:grpSpLocks noChangeAspect="1"/>
            </p:cNvGrpSpPr>
            <p:nvPr>
              <p:custDataLst>
                <p:tags r:id="rId20"/>
              </p:custDataLst>
            </p:nvPr>
          </p:nvGrpSpPr>
          <p:grpSpPr bwMode="auto">
            <a:xfrm>
              <a:off x="6655594" y="1096563"/>
              <a:ext cx="209550" cy="209551"/>
              <a:chOff x="4495" y="1198"/>
              <a:chExt cx="160" cy="160"/>
            </a:xfrm>
          </p:grpSpPr>
          <p:sp>
            <p:nvSpPr>
              <p:cNvPr id="102" name="Oval 47"/>
              <p:cNvSpPr>
                <a:spLocks noChangeAspect="1" noChangeArrowheads="1"/>
              </p:cNvSpPr>
              <p:nvPr>
                <p:custDataLst>
                  <p:tags r:id="rId27"/>
                </p:custDataLst>
              </p:nvPr>
            </p:nvSpPr>
            <p:spPr bwMode="auto">
              <a:xfrm>
                <a:off x="4495" y="1198"/>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24">
                  <a:latin typeface="+mn-lt"/>
                </a:endParaRPr>
              </a:p>
            </p:txBody>
          </p:sp>
          <p:sp>
            <p:nvSpPr>
              <p:cNvPr id="103" name="Arc 48"/>
              <p:cNvSpPr>
                <a:spLocks noChangeAspect="1"/>
              </p:cNvSpPr>
              <p:nvPr>
                <p:custDataLst>
                  <p:tags r:id="rId28"/>
                </p:custDataLst>
              </p:nvPr>
            </p:nvSpPr>
            <p:spPr bwMode="auto">
              <a:xfrm>
                <a:off x="4495" y="1198"/>
                <a:ext cx="160" cy="160"/>
              </a:xfrm>
              <a:prstGeom prst="arc">
                <a:avLst>
                  <a:gd name="adj1" fmla="val 16200000"/>
                  <a:gd name="adj2" fmla="val 10800000"/>
                </a:avLst>
              </a:prstGeom>
              <a:solidFill>
                <a:schemeClr val="folHlink"/>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24">
                  <a:latin typeface="+mn-lt"/>
                </a:endParaRPr>
              </a:p>
            </p:txBody>
          </p:sp>
        </p:grpSp>
        <p:grpSp>
          <p:nvGrpSpPr>
            <p:cNvPr id="91" name="MoonLegend5"/>
            <p:cNvGrpSpPr>
              <a:grpSpLocks noChangeAspect="1"/>
            </p:cNvGrpSpPr>
            <p:nvPr>
              <p:custDataLst>
                <p:tags r:id="rId21"/>
              </p:custDataLst>
            </p:nvPr>
          </p:nvGrpSpPr>
          <p:grpSpPr bwMode="auto">
            <a:xfrm>
              <a:off x="6655594" y="1370805"/>
              <a:ext cx="209550" cy="209551"/>
              <a:chOff x="4495" y="1440"/>
              <a:chExt cx="160" cy="160"/>
            </a:xfrm>
          </p:grpSpPr>
          <p:sp>
            <p:nvSpPr>
              <p:cNvPr id="100" name="Oval 50"/>
              <p:cNvSpPr>
                <a:spLocks noChangeAspect="1" noChangeArrowheads="1"/>
              </p:cNvSpPr>
              <p:nvPr>
                <p:custDataLst>
                  <p:tags r:id="rId25"/>
                </p:custDataLst>
              </p:nvPr>
            </p:nvSpPr>
            <p:spPr bwMode="auto">
              <a:xfrm>
                <a:off x="4495" y="1440"/>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24">
                  <a:latin typeface="+mn-lt"/>
                </a:endParaRPr>
              </a:p>
            </p:txBody>
          </p:sp>
          <p:sp>
            <p:nvSpPr>
              <p:cNvPr id="101" name="Oval 51"/>
              <p:cNvSpPr>
                <a:spLocks noChangeAspect="1" noChangeArrowheads="1"/>
              </p:cNvSpPr>
              <p:nvPr>
                <p:custDataLst>
                  <p:tags r:id="rId26"/>
                </p:custDataLst>
              </p:nvPr>
            </p:nvSpPr>
            <p:spPr bwMode="auto">
              <a:xfrm>
                <a:off x="4495" y="1440"/>
                <a:ext cx="160" cy="160"/>
              </a:xfrm>
              <a:prstGeom prst="arc">
                <a:avLst>
                  <a:gd name="adj1" fmla="val 16200000"/>
                  <a:gd name="adj2" fmla="val 16200000"/>
                </a:avLst>
              </a:prstGeom>
              <a:solidFill>
                <a:schemeClr val="folHlink"/>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24">
                  <a:latin typeface="+mn-lt"/>
                </a:endParaRPr>
              </a:p>
            </p:txBody>
          </p:sp>
        </p:grpSp>
        <p:sp>
          <p:nvSpPr>
            <p:cNvPr id="92" name="Legend1"/>
            <p:cNvSpPr>
              <a:spLocks noChangeArrowheads="1"/>
            </p:cNvSpPr>
            <p:nvPr/>
          </p:nvSpPr>
          <p:spPr bwMode="auto">
            <a:xfrm>
              <a:off x="6976269" y="286540"/>
              <a:ext cx="519373" cy="1883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913526">
                <a:buClr>
                  <a:schemeClr val="tx2"/>
                </a:buClr>
              </a:pPr>
              <a:r>
                <a:rPr lang="en-US" sz="1224">
                  <a:latin typeface="+mn-lt"/>
                </a:rPr>
                <a:t>Legend</a:t>
              </a:r>
            </a:p>
          </p:txBody>
        </p:sp>
        <p:sp>
          <p:nvSpPr>
            <p:cNvPr id="93" name="Legend2"/>
            <p:cNvSpPr>
              <a:spLocks noChangeArrowheads="1"/>
            </p:cNvSpPr>
            <p:nvPr/>
          </p:nvSpPr>
          <p:spPr bwMode="auto">
            <a:xfrm>
              <a:off x="6976269" y="561178"/>
              <a:ext cx="519373" cy="1883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913526">
                <a:buClr>
                  <a:schemeClr val="tx2"/>
                </a:buClr>
              </a:pPr>
              <a:r>
                <a:rPr lang="en-US" sz="1224">
                  <a:latin typeface="+mn-lt"/>
                </a:rPr>
                <a:t>Legend</a:t>
              </a:r>
            </a:p>
          </p:txBody>
        </p:sp>
        <p:sp>
          <p:nvSpPr>
            <p:cNvPr id="94" name="Legend3"/>
            <p:cNvSpPr>
              <a:spLocks noChangeArrowheads="1"/>
            </p:cNvSpPr>
            <p:nvPr/>
          </p:nvSpPr>
          <p:spPr bwMode="auto">
            <a:xfrm>
              <a:off x="6976269" y="835817"/>
              <a:ext cx="519373" cy="1883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913526">
                <a:buClr>
                  <a:schemeClr val="tx2"/>
                </a:buClr>
              </a:pPr>
              <a:r>
                <a:rPr lang="en-US" sz="1224">
                  <a:latin typeface="+mn-lt"/>
                </a:rPr>
                <a:t>Legend</a:t>
              </a:r>
            </a:p>
          </p:txBody>
        </p:sp>
        <p:sp>
          <p:nvSpPr>
            <p:cNvPr id="95" name="Legend4"/>
            <p:cNvSpPr>
              <a:spLocks noChangeArrowheads="1"/>
            </p:cNvSpPr>
            <p:nvPr/>
          </p:nvSpPr>
          <p:spPr bwMode="auto">
            <a:xfrm>
              <a:off x="6976269" y="1107280"/>
              <a:ext cx="519373" cy="1883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913526">
                <a:buClr>
                  <a:schemeClr val="tx2"/>
                </a:buClr>
              </a:pPr>
              <a:r>
                <a:rPr lang="en-US" sz="1224">
                  <a:latin typeface="+mn-lt"/>
                </a:rPr>
                <a:t>Legend</a:t>
              </a:r>
            </a:p>
          </p:txBody>
        </p:sp>
        <p:sp>
          <p:nvSpPr>
            <p:cNvPr id="96" name="Legend5"/>
            <p:cNvSpPr>
              <a:spLocks noChangeArrowheads="1"/>
            </p:cNvSpPr>
            <p:nvPr/>
          </p:nvSpPr>
          <p:spPr bwMode="auto">
            <a:xfrm>
              <a:off x="6976269" y="1383505"/>
              <a:ext cx="519373" cy="1883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913526">
                <a:buClr>
                  <a:schemeClr val="tx2"/>
                </a:buClr>
              </a:pPr>
              <a:r>
                <a:rPr lang="en-US" sz="1224">
                  <a:latin typeface="+mn-lt"/>
                </a:rPr>
                <a:t>Legend</a:t>
              </a:r>
            </a:p>
          </p:txBody>
        </p:sp>
        <p:grpSp>
          <p:nvGrpSpPr>
            <p:cNvPr id="97" name="MoonLegend3"/>
            <p:cNvGrpSpPr>
              <a:grpSpLocks noChangeAspect="1"/>
            </p:cNvGrpSpPr>
            <p:nvPr>
              <p:custDataLst>
                <p:tags r:id="rId22"/>
              </p:custDataLst>
            </p:nvPr>
          </p:nvGrpSpPr>
          <p:grpSpPr bwMode="auto">
            <a:xfrm>
              <a:off x="6655594" y="822322"/>
              <a:ext cx="209550" cy="209551"/>
              <a:chOff x="4495" y="1198"/>
              <a:chExt cx="160" cy="160"/>
            </a:xfrm>
          </p:grpSpPr>
          <p:sp>
            <p:nvSpPr>
              <p:cNvPr id="98" name="Oval 47"/>
              <p:cNvSpPr>
                <a:spLocks noChangeAspect="1" noChangeArrowheads="1"/>
              </p:cNvSpPr>
              <p:nvPr>
                <p:custDataLst>
                  <p:tags r:id="rId23"/>
                </p:custDataLst>
              </p:nvPr>
            </p:nvSpPr>
            <p:spPr bwMode="auto">
              <a:xfrm>
                <a:off x="4495" y="1198"/>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24">
                  <a:latin typeface="+mn-lt"/>
                </a:endParaRPr>
              </a:p>
            </p:txBody>
          </p:sp>
          <p:sp>
            <p:nvSpPr>
              <p:cNvPr id="99" name="Arc 48"/>
              <p:cNvSpPr>
                <a:spLocks noChangeAspect="1"/>
              </p:cNvSpPr>
              <p:nvPr>
                <p:custDataLst>
                  <p:tags r:id="rId24"/>
                </p:custDataLst>
              </p:nvPr>
            </p:nvSpPr>
            <p:spPr bwMode="auto">
              <a:xfrm>
                <a:off x="4495" y="1198"/>
                <a:ext cx="160" cy="160"/>
              </a:xfrm>
              <a:prstGeom prst="arc">
                <a:avLst>
                  <a:gd name="adj1" fmla="val 16200000"/>
                  <a:gd name="adj2" fmla="val 5400000"/>
                </a:avLst>
              </a:prstGeom>
              <a:solidFill>
                <a:schemeClr val="folHlink"/>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24">
                  <a:latin typeface="+mn-lt"/>
                </a:endParaRPr>
              </a:p>
            </p:txBody>
          </p:sp>
        </p:grpSp>
      </p:grpSp>
      <p:sp>
        <p:nvSpPr>
          <p:cNvPr id="61" name="doc id"/>
          <p:cNvSpPr txBox="1">
            <a:spLocks noChangeArrowheads="1"/>
          </p:cNvSpPr>
          <p:nvPr userDrawn="1"/>
        </p:nvSpPr>
        <p:spPr bwMode="white">
          <a:xfrm>
            <a:off x="11487911" y="37256"/>
            <a:ext cx="401720" cy="1247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eaLnBrk="0" hangingPunct="0">
              <a:defRPr lang="x-none" sz="1600">
                <a:solidFill>
                  <a:schemeClr val="tx1"/>
                </a:solidFill>
                <a:latin typeface="Arial" charset="0"/>
              </a:defRPr>
            </a:lvl1pPr>
            <a:lvl2pPr marL="742950" indent="-285750" eaLnBrk="0" hangingPunct="0">
              <a:defRPr lang="x-none" sz="1600">
                <a:solidFill>
                  <a:schemeClr val="tx1"/>
                </a:solidFill>
                <a:latin typeface="Arial" charset="0"/>
              </a:defRPr>
            </a:lvl2pPr>
            <a:lvl3pPr marL="1143000" indent="-228600" eaLnBrk="0" hangingPunct="0">
              <a:defRPr lang="x-none" sz="1600">
                <a:solidFill>
                  <a:schemeClr val="tx1"/>
                </a:solidFill>
                <a:latin typeface="Arial" charset="0"/>
              </a:defRPr>
            </a:lvl3pPr>
            <a:lvl4pPr marL="1600200" indent="-228600" eaLnBrk="0" hangingPunct="0">
              <a:defRPr lang="x-none" sz="1600">
                <a:solidFill>
                  <a:schemeClr val="tx1"/>
                </a:solidFill>
                <a:latin typeface="Arial" charset="0"/>
              </a:defRPr>
            </a:lvl4pPr>
            <a:lvl5pPr marL="2057400" indent="-228600" eaLnBrk="0" hangingPunct="0">
              <a:defRPr lang="x-none" sz="1600">
                <a:solidFill>
                  <a:schemeClr val="tx1"/>
                </a:solidFill>
                <a:latin typeface="Arial" charset="0"/>
              </a:defRPr>
            </a:lvl5pPr>
            <a:lvl6pPr marL="2514600" indent="-228600" eaLnBrk="0" fontAlgn="base" hangingPunct="0">
              <a:spcBef>
                <a:spcPct val="0"/>
              </a:spcBef>
              <a:spcAft>
                <a:spcPct val="0"/>
              </a:spcAft>
              <a:defRPr lang="x-none" sz="1600">
                <a:solidFill>
                  <a:schemeClr val="tx1"/>
                </a:solidFill>
                <a:latin typeface="Arial" charset="0"/>
              </a:defRPr>
            </a:lvl6pPr>
            <a:lvl7pPr marL="2971800" indent="-228600" eaLnBrk="0" fontAlgn="base" hangingPunct="0">
              <a:spcBef>
                <a:spcPct val="0"/>
              </a:spcBef>
              <a:spcAft>
                <a:spcPct val="0"/>
              </a:spcAft>
              <a:defRPr lang="x-none" sz="1600">
                <a:solidFill>
                  <a:schemeClr val="tx1"/>
                </a:solidFill>
                <a:latin typeface="Arial" charset="0"/>
              </a:defRPr>
            </a:lvl7pPr>
            <a:lvl8pPr marL="3429000" indent="-228600" eaLnBrk="0" fontAlgn="base" hangingPunct="0">
              <a:spcBef>
                <a:spcPct val="0"/>
              </a:spcBef>
              <a:spcAft>
                <a:spcPct val="0"/>
              </a:spcAft>
              <a:defRPr lang="x-none" sz="1600">
                <a:solidFill>
                  <a:schemeClr val="tx1"/>
                </a:solidFill>
                <a:latin typeface="Arial" charset="0"/>
              </a:defRPr>
            </a:lvl8pPr>
            <a:lvl9pPr marL="3886200" indent="-228600" eaLnBrk="0" fontAlgn="base" hangingPunct="0">
              <a:spcBef>
                <a:spcPct val="0"/>
              </a:spcBef>
              <a:spcAft>
                <a:spcPct val="0"/>
              </a:spcAft>
              <a:defRPr lang="x-none" sz="1600">
                <a:solidFill>
                  <a:schemeClr val="tx1"/>
                </a:solidFill>
                <a:latin typeface="Arial" charset="0"/>
              </a:defRPr>
            </a:lvl9pPr>
          </a:lstStyle>
          <a:p>
            <a:pPr algn="r" eaLnBrk="1" hangingPunct="1">
              <a:defRPr lang="x-none"/>
            </a:pPr>
            <a:endParaRPr lang="x-none" sz="816" baseline="0">
              <a:solidFill>
                <a:schemeClr val="accent6"/>
              </a:solidFill>
              <a:latin typeface="+mn-lt"/>
            </a:endParaRPr>
          </a:p>
        </p:txBody>
      </p:sp>
      <p:pic>
        <p:nvPicPr>
          <p:cNvPr id="112222" name="Picture 606" descr="Image result for al futtaim logo"/>
          <p:cNvPicPr>
            <a:picLocks noChangeAspect="1" noChangeArrowheads="1"/>
          </p:cNvPicPr>
          <p:nvPr userDrawn="1"/>
        </p:nvPicPr>
        <p:blipFill rotWithShape="1">
          <a:blip r:embed="rId35" cstate="email">
            <a:biLevel thresh="25000"/>
            <a:extLst>
              <a:ext uri="{28A0092B-C50C-407E-A947-70E740481C1C}">
                <a14:useLocalDpi xmlns:a14="http://schemas.microsoft.com/office/drawing/2010/main"/>
              </a:ext>
            </a:extLst>
          </a:blip>
          <a:srcRect/>
          <a:stretch/>
        </p:blipFill>
        <p:spPr bwMode="auto">
          <a:xfrm>
            <a:off x="10832375" y="6635214"/>
            <a:ext cx="720428" cy="147941"/>
          </a:xfrm>
          <a:prstGeom prst="rect">
            <a:avLst/>
          </a:prstGeom>
          <a:noFill/>
          <a:extLst>
            <a:ext uri="{909E8E84-426E-40DD-AFC4-6F175D3DCCD1}">
              <a14:hiddenFill xmlns:a14="http://schemas.microsoft.com/office/drawing/2010/main">
                <a:solidFill>
                  <a:srgbClr val="FFFFFF"/>
                </a:solidFill>
              </a14:hiddenFill>
            </a:ext>
          </a:extLst>
        </p:spPr>
      </p:pic>
      <p:sp>
        <p:nvSpPr>
          <p:cNvPr id="62" name="TextBox 61">
            <a:extLst>
              <a:ext uri="{FF2B5EF4-FFF2-40B4-BE49-F238E27FC236}">
                <a16:creationId xmlns:a16="http://schemas.microsoft.com/office/drawing/2014/main" id="{EE7A95B7-EC99-F845-832B-F8006D6E268F}"/>
              </a:ext>
            </a:extLst>
          </p:cNvPr>
          <p:cNvSpPr txBox="1"/>
          <p:nvPr userDrawn="1"/>
        </p:nvSpPr>
        <p:spPr>
          <a:xfrm>
            <a:off x="300424" y="6587861"/>
            <a:ext cx="1063459" cy="222306"/>
          </a:xfrm>
          <a:prstGeom prst="rect">
            <a:avLst/>
          </a:prstGeom>
          <a:noFill/>
        </p:spPr>
        <p:txBody>
          <a:bodyPr wrap="none" rtlCol="0">
            <a:spAutoFit/>
          </a:bodyPr>
          <a:lstStyle/>
          <a:p>
            <a:r>
              <a:rPr lang="en-AE" sz="816">
                <a:solidFill>
                  <a:schemeClr val="bg1"/>
                </a:solidFill>
                <a:latin typeface="Calibri" panose="020F0502020204030204" pitchFamily="34" charset="0"/>
                <a:cs typeface="Calibri" panose="020F0502020204030204" pitchFamily="34" charset="0"/>
              </a:rPr>
              <a:t>Automotive Division</a:t>
            </a:r>
          </a:p>
        </p:txBody>
      </p:sp>
      <p:sp>
        <p:nvSpPr>
          <p:cNvPr id="7" name="TextBox 6">
            <a:extLst>
              <a:ext uri="{FF2B5EF4-FFF2-40B4-BE49-F238E27FC236}">
                <a16:creationId xmlns:a16="http://schemas.microsoft.com/office/drawing/2014/main" id="{02CF803D-98A9-6F34-3251-7D640FC19DB0}"/>
              </a:ext>
            </a:extLst>
          </p:cNvPr>
          <p:cNvSpPr txBox="1"/>
          <p:nvPr>
            <p:extLst>
              <p:ext uri="{1162E1C5-73C7-4A58-AE30-91384D911F3F}">
                <p184:classification xmlns:p184="http://schemas.microsoft.com/office/powerpoint/2018/4/main" val="ftr"/>
              </p:ext>
            </p:extLst>
          </p:nvPr>
        </p:nvSpPr>
        <p:spPr>
          <a:xfrm>
            <a:off x="5124450" y="6642100"/>
            <a:ext cx="1971739" cy="152400"/>
          </a:xfrm>
          <a:prstGeom prst="rect">
            <a:avLst/>
          </a:prstGeom>
        </p:spPr>
        <p:txBody>
          <a:bodyPr horzOverflow="overflow" lIns="0" tIns="0" rIns="0" bIns="0">
            <a:spAutoFit/>
          </a:bodyPr>
          <a:lstStyle/>
          <a:p>
            <a:pPr algn="l"/>
            <a:r>
              <a:rPr lang="en-US" sz="1000">
                <a:solidFill>
                  <a:srgbClr val="000000"/>
                </a:solidFill>
                <a:latin typeface="Calibri" panose="020F0502020204030204" pitchFamily="34" charset="0"/>
                <a:ea typeface="Calibri" panose="020F0502020204030204" pitchFamily="34" charset="0"/>
                <a:cs typeface="Calibri" panose="020F0502020204030204" pitchFamily="34" charset="0"/>
              </a:rPr>
              <a:t>Restricted : General Al-Futtaim Group</a:t>
            </a:r>
          </a:p>
        </p:txBody>
      </p:sp>
    </p:spTree>
    <p:extLst>
      <p:ext uri="{BB962C8B-B14F-4D97-AF65-F5344CB8AC3E}">
        <p14:creationId xmlns:p14="http://schemas.microsoft.com/office/powerpoint/2010/main" val="261419253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Lst>
  <p:hf hdr="0" ftr="0" dt="0"/>
  <p:txStyles>
    <p:titleStyle>
      <a:lvl1pPr algn="l" defTabSz="913526" rtl="0" eaLnBrk="1" fontAlgn="base" hangingPunct="1">
        <a:spcBef>
          <a:spcPct val="0"/>
        </a:spcBef>
        <a:spcAft>
          <a:spcPct val="0"/>
        </a:spcAft>
        <a:tabLst>
          <a:tab pos="275353" algn="l"/>
        </a:tabLst>
        <a:defRPr lang="x-none" sz="2041" b="0" baseline="0">
          <a:solidFill>
            <a:schemeClr val="tx2"/>
          </a:solidFill>
          <a:latin typeface="+mj-lt"/>
          <a:ea typeface="+mj-ea"/>
          <a:cs typeface="+mj-cs"/>
        </a:defRPr>
      </a:lvl1pPr>
      <a:lvl2pPr algn="l" defTabSz="913526" rtl="0" eaLnBrk="1" fontAlgn="base" hangingPunct="1">
        <a:spcBef>
          <a:spcPct val="0"/>
        </a:spcBef>
        <a:spcAft>
          <a:spcPct val="0"/>
        </a:spcAft>
        <a:defRPr lang="x-none" sz="1939" b="1">
          <a:solidFill>
            <a:schemeClr val="tx2"/>
          </a:solidFill>
          <a:latin typeface="Arial" charset="0"/>
        </a:defRPr>
      </a:lvl2pPr>
      <a:lvl3pPr algn="l" defTabSz="913526" rtl="0" eaLnBrk="1" fontAlgn="base" hangingPunct="1">
        <a:spcBef>
          <a:spcPct val="0"/>
        </a:spcBef>
        <a:spcAft>
          <a:spcPct val="0"/>
        </a:spcAft>
        <a:defRPr lang="x-none" sz="1939" b="1">
          <a:solidFill>
            <a:schemeClr val="tx2"/>
          </a:solidFill>
          <a:latin typeface="Arial" charset="0"/>
        </a:defRPr>
      </a:lvl3pPr>
      <a:lvl4pPr algn="l" defTabSz="913526" rtl="0" eaLnBrk="1" fontAlgn="base" hangingPunct="1">
        <a:spcBef>
          <a:spcPct val="0"/>
        </a:spcBef>
        <a:spcAft>
          <a:spcPct val="0"/>
        </a:spcAft>
        <a:defRPr lang="x-none" sz="1939" b="1">
          <a:solidFill>
            <a:schemeClr val="tx2"/>
          </a:solidFill>
          <a:latin typeface="Arial" charset="0"/>
        </a:defRPr>
      </a:lvl4pPr>
      <a:lvl5pPr algn="l" defTabSz="913526" rtl="0" eaLnBrk="1" fontAlgn="base" hangingPunct="1">
        <a:spcBef>
          <a:spcPct val="0"/>
        </a:spcBef>
        <a:spcAft>
          <a:spcPct val="0"/>
        </a:spcAft>
        <a:defRPr lang="x-none" sz="1939" b="1">
          <a:solidFill>
            <a:schemeClr val="tx2"/>
          </a:solidFill>
          <a:latin typeface="Arial" charset="0"/>
        </a:defRPr>
      </a:lvl5pPr>
      <a:lvl6pPr marL="466481" algn="l" defTabSz="913526" rtl="0" eaLnBrk="1" fontAlgn="base" hangingPunct="1">
        <a:spcBef>
          <a:spcPct val="0"/>
        </a:spcBef>
        <a:spcAft>
          <a:spcPct val="0"/>
        </a:spcAft>
        <a:defRPr lang="x-none" sz="1939" b="1">
          <a:solidFill>
            <a:schemeClr val="tx2"/>
          </a:solidFill>
          <a:latin typeface="Arial" charset="0"/>
        </a:defRPr>
      </a:lvl6pPr>
      <a:lvl7pPr marL="932962" algn="l" defTabSz="913526" rtl="0" eaLnBrk="1" fontAlgn="base" hangingPunct="1">
        <a:spcBef>
          <a:spcPct val="0"/>
        </a:spcBef>
        <a:spcAft>
          <a:spcPct val="0"/>
        </a:spcAft>
        <a:defRPr lang="x-none" sz="1939" b="1">
          <a:solidFill>
            <a:schemeClr val="tx2"/>
          </a:solidFill>
          <a:latin typeface="Arial" charset="0"/>
        </a:defRPr>
      </a:lvl7pPr>
      <a:lvl8pPr marL="1399443" algn="l" defTabSz="913526" rtl="0" eaLnBrk="1" fontAlgn="base" hangingPunct="1">
        <a:spcBef>
          <a:spcPct val="0"/>
        </a:spcBef>
        <a:spcAft>
          <a:spcPct val="0"/>
        </a:spcAft>
        <a:defRPr lang="x-none" sz="1939" b="1">
          <a:solidFill>
            <a:schemeClr val="tx2"/>
          </a:solidFill>
          <a:latin typeface="Arial" charset="0"/>
        </a:defRPr>
      </a:lvl8pPr>
      <a:lvl9pPr marL="1865925" algn="l" defTabSz="913526" rtl="0" eaLnBrk="1" fontAlgn="base" hangingPunct="1">
        <a:spcBef>
          <a:spcPct val="0"/>
        </a:spcBef>
        <a:spcAft>
          <a:spcPct val="0"/>
        </a:spcAft>
        <a:defRPr lang="x-none" sz="1939" b="1">
          <a:solidFill>
            <a:schemeClr val="tx2"/>
          </a:solidFill>
          <a:latin typeface="Arial" charset="0"/>
        </a:defRPr>
      </a:lvl9pPr>
    </p:titleStyle>
    <p:bodyStyle>
      <a:lvl1pPr marL="0" indent="0" algn="l" defTabSz="913526" rtl="0" eaLnBrk="1" fontAlgn="base" hangingPunct="1">
        <a:spcBef>
          <a:spcPct val="0"/>
        </a:spcBef>
        <a:spcAft>
          <a:spcPct val="0"/>
        </a:spcAft>
        <a:buClr>
          <a:schemeClr val="tx2"/>
        </a:buClr>
        <a:buSzPct val="100000"/>
        <a:defRPr lang="x-none" sz="1632" baseline="0">
          <a:solidFill>
            <a:schemeClr val="tx1"/>
          </a:solidFill>
          <a:latin typeface="+mn-lt"/>
          <a:ea typeface="+mn-ea"/>
          <a:cs typeface="+mn-cs"/>
        </a:defRPr>
      </a:lvl1pPr>
      <a:lvl2pPr marL="197607" indent="-195987" algn="l" defTabSz="913526" rtl="0" eaLnBrk="1" fontAlgn="base" hangingPunct="1">
        <a:spcBef>
          <a:spcPct val="0"/>
        </a:spcBef>
        <a:spcAft>
          <a:spcPct val="0"/>
        </a:spcAft>
        <a:buClr>
          <a:schemeClr val="tx2"/>
        </a:buClr>
        <a:buSzPct val="125000"/>
        <a:buFont typeface="Arial" charset="0"/>
        <a:buChar char="▪"/>
        <a:defRPr lang="x-none" sz="1632" baseline="0">
          <a:solidFill>
            <a:schemeClr val="tx1"/>
          </a:solidFill>
          <a:latin typeface="+mn-lt"/>
        </a:defRPr>
      </a:lvl2pPr>
      <a:lvl3pPr marL="466481" indent="-267255" algn="l" defTabSz="913526" rtl="0" eaLnBrk="1" fontAlgn="base" hangingPunct="1">
        <a:spcBef>
          <a:spcPct val="0"/>
        </a:spcBef>
        <a:spcAft>
          <a:spcPct val="0"/>
        </a:spcAft>
        <a:buClr>
          <a:schemeClr val="tx2"/>
        </a:buClr>
        <a:buSzPct val="120000"/>
        <a:buFont typeface="Arial" charset="0"/>
        <a:buChar char="–"/>
        <a:defRPr lang="x-none" sz="1632" baseline="0">
          <a:solidFill>
            <a:schemeClr val="tx1"/>
          </a:solidFill>
          <a:latin typeface="+mn-lt"/>
        </a:defRPr>
      </a:lvl3pPr>
      <a:lvl4pPr marL="626835" indent="-158733" algn="l" defTabSz="913526" rtl="0" eaLnBrk="1" fontAlgn="base" hangingPunct="1">
        <a:spcBef>
          <a:spcPct val="0"/>
        </a:spcBef>
        <a:spcAft>
          <a:spcPct val="0"/>
        </a:spcAft>
        <a:buClr>
          <a:schemeClr val="tx2"/>
        </a:buClr>
        <a:buSzPct val="120000"/>
        <a:buFont typeface="Arial" charset="0"/>
        <a:buChar char="▫"/>
        <a:defRPr lang="x-none" sz="1632" baseline="0">
          <a:solidFill>
            <a:schemeClr val="tx1"/>
          </a:solidFill>
          <a:latin typeface="+mn-lt"/>
        </a:defRPr>
      </a:lvl4pPr>
      <a:lvl5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5pPr>
      <a:lvl6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6pPr>
      <a:lvl7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7pPr>
      <a:lvl8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8pPr>
      <a:lvl9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9pPr>
    </p:bodyStyle>
    <p:otherStyle>
      <a:defPPr>
        <a:defRPr lang="x-none"/>
      </a:defPPr>
      <a:lvl1pPr marL="0" algn="l" defTabSz="932962" rtl="0" eaLnBrk="1" latinLnBrk="0" hangingPunct="1">
        <a:defRPr lang="x-none" sz="1837" kern="1200">
          <a:solidFill>
            <a:schemeClr val="tx1"/>
          </a:solidFill>
          <a:latin typeface="+mn-lt"/>
          <a:ea typeface="+mn-ea"/>
          <a:cs typeface="+mn-cs"/>
        </a:defRPr>
      </a:lvl1pPr>
      <a:lvl2pPr marL="466481" algn="l" defTabSz="932962" rtl="0" eaLnBrk="1" latinLnBrk="0" hangingPunct="1">
        <a:defRPr lang="x-none" sz="1837" kern="1200">
          <a:solidFill>
            <a:schemeClr val="tx1"/>
          </a:solidFill>
          <a:latin typeface="+mn-lt"/>
          <a:ea typeface="+mn-ea"/>
          <a:cs typeface="+mn-cs"/>
        </a:defRPr>
      </a:lvl2pPr>
      <a:lvl3pPr marL="932962" algn="l" defTabSz="932962" rtl="0" eaLnBrk="1" latinLnBrk="0" hangingPunct="1">
        <a:defRPr lang="x-none" sz="1837" kern="1200">
          <a:solidFill>
            <a:schemeClr val="tx1"/>
          </a:solidFill>
          <a:latin typeface="+mn-lt"/>
          <a:ea typeface="+mn-ea"/>
          <a:cs typeface="+mn-cs"/>
        </a:defRPr>
      </a:lvl3pPr>
      <a:lvl4pPr marL="1399443" algn="l" defTabSz="932962" rtl="0" eaLnBrk="1" latinLnBrk="0" hangingPunct="1">
        <a:defRPr lang="x-none" sz="1837" kern="1200">
          <a:solidFill>
            <a:schemeClr val="tx1"/>
          </a:solidFill>
          <a:latin typeface="+mn-lt"/>
          <a:ea typeface="+mn-ea"/>
          <a:cs typeface="+mn-cs"/>
        </a:defRPr>
      </a:lvl4pPr>
      <a:lvl5pPr marL="1865925" algn="l" defTabSz="932962" rtl="0" eaLnBrk="1" latinLnBrk="0" hangingPunct="1">
        <a:defRPr lang="x-none" sz="1837" kern="1200">
          <a:solidFill>
            <a:schemeClr val="tx1"/>
          </a:solidFill>
          <a:latin typeface="+mn-lt"/>
          <a:ea typeface="+mn-ea"/>
          <a:cs typeface="+mn-cs"/>
        </a:defRPr>
      </a:lvl5pPr>
      <a:lvl6pPr marL="2332406" algn="l" defTabSz="932962" rtl="0" eaLnBrk="1" latinLnBrk="0" hangingPunct="1">
        <a:defRPr lang="x-none" sz="1837" kern="1200">
          <a:solidFill>
            <a:schemeClr val="tx1"/>
          </a:solidFill>
          <a:latin typeface="+mn-lt"/>
          <a:ea typeface="+mn-ea"/>
          <a:cs typeface="+mn-cs"/>
        </a:defRPr>
      </a:lvl6pPr>
      <a:lvl7pPr marL="2798887" algn="l" defTabSz="932962" rtl="0" eaLnBrk="1" latinLnBrk="0" hangingPunct="1">
        <a:defRPr lang="x-none" sz="1837" kern="1200">
          <a:solidFill>
            <a:schemeClr val="tx1"/>
          </a:solidFill>
          <a:latin typeface="+mn-lt"/>
          <a:ea typeface="+mn-ea"/>
          <a:cs typeface="+mn-cs"/>
        </a:defRPr>
      </a:lvl7pPr>
      <a:lvl8pPr marL="3265368" algn="l" defTabSz="932962" rtl="0" eaLnBrk="1" latinLnBrk="0" hangingPunct="1">
        <a:defRPr lang="x-none" sz="1837" kern="1200">
          <a:solidFill>
            <a:schemeClr val="tx1"/>
          </a:solidFill>
          <a:latin typeface="+mn-lt"/>
          <a:ea typeface="+mn-ea"/>
          <a:cs typeface="+mn-cs"/>
        </a:defRPr>
      </a:lvl8pPr>
      <a:lvl9pPr marL="3731849" algn="l" defTabSz="932962" rtl="0" eaLnBrk="1" latinLnBrk="0" hangingPunct="1">
        <a:defRPr lang="x-none" sz="1837"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16"/>
            </p:custDataLst>
            <p:extLst>
              <p:ext uri="{D42A27DB-BD31-4B8C-83A1-F6EECF244321}">
                <p14:modId xmlns:p14="http://schemas.microsoft.com/office/powerpoint/2010/main" val="1311015317"/>
              </p:ext>
            </p:extLst>
          </p:nvPr>
        </p:nvGraphicFramePr>
        <p:xfrm>
          <a:off x="0" y="0"/>
          <a:ext cx="215979" cy="161974"/>
        </p:xfrm>
        <a:graphic>
          <a:graphicData uri="http://schemas.openxmlformats.org/presentationml/2006/ole">
            <mc:AlternateContent xmlns:mc="http://schemas.openxmlformats.org/markup-compatibility/2006">
              <mc:Choice xmlns:v="urn:schemas-microsoft-com:vml" Requires="v">
                <p:oleObj name="think-cell Slide" r:id="rId33" imgW="270" imgH="270" progId="TCLayout.ActiveDocument.1">
                  <p:embed/>
                </p:oleObj>
              </mc:Choice>
              <mc:Fallback>
                <p:oleObj name="think-cell Slide" r:id="rId33" imgW="270" imgH="270" progId="TCLayout.ActiveDocument.1">
                  <p:embed/>
                  <p:pic>
                    <p:nvPicPr>
                      <p:cNvPr id="2" name="Object 1" hidden="1"/>
                      <p:cNvPicPr/>
                      <p:nvPr/>
                    </p:nvPicPr>
                    <p:blipFill>
                      <a:blip r:embed="rId34"/>
                      <a:stretch>
                        <a:fillRect/>
                      </a:stretch>
                    </p:blipFill>
                    <p:spPr>
                      <a:xfrm>
                        <a:off x="0" y="0"/>
                        <a:ext cx="215979" cy="161974"/>
                      </a:xfrm>
                      <a:prstGeom prst="rect">
                        <a:avLst/>
                      </a:prstGeom>
                    </p:spPr>
                  </p:pic>
                </p:oleObj>
              </mc:Fallback>
            </mc:AlternateContent>
          </a:graphicData>
        </a:graphic>
      </p:graphicFrame>
      <p:sp>
        <p:nvSpPr>
          <p:cNvPr id="6" name="Rectangle 5" hidden="1"/>
          <p:cNvSpPr/>
          <p:nvPr>
            <p:custDataLst>
              <p:tags r:id="rId17"/>
            </p:custDataLst>
          </p:nvPr>
        </p:nvSpPr>
        <p:spPr bwMode="auto">
          <a:xfrm>
            <a:off x="0" y="0"/>
            <a:ext cx="215979" cy="161974"/>
          </a:xfrm>
          <a:prstGeom prst="rect">
            <a:avLst/>
          </a:prstGeom>
          <a:solidFill>
            <a:schemeClr val="bg2"/>
          </a:solidFill>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x-none" sz="1632">
              <a:solidFill>
                <a:srgbClr val="000000"/>
              </a:solidFill>
              <a:sym typeface="Arial" panose="020B0604020202020204" pitchFamily="34" charset="0"/>
            </a:endParaRPr>
          </a:p>
        </p:txBody>
      </p:sp>
      <p:sp>
        <p:nvSpPr>
          <p:cNvPr id="1034" name="Working Draft" hidden="1"/>
          <p:cNvSpPr txBox="1">
            <a:spLocks noChangeArrowheads="1"/>
          </p:cNvSpPr>
          <p:nvPr/>
        </p:nvSpPr>
        <p:spPr bwMode="gray">
          <a:xfrm rot="5400000">
            <a:off x="11114000" y="1979059"/>
            <a:ext cx="1965947" cy="961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eaLnBrk="0" hangingPunct="0">
              <a:defRPr lang="x-none" sz="1600">
                <a:solidFill>
                  <a:schemeClr val="tx1"/>
                </a:solidFill>
                <a:latin typeface="Arial" charset="0"/>
              </a:defRPr>
            </a:lvl1pPr>
            <a:lvl2pPr marL="742950" indent="-285750" eaLnBrk="0" hangingPunct="0">
              <a:defRPr lang="x-none" sz="1600">
                <a:solidFill>
                  <a:schemeClr val="tx1"/>
                </a:solidFill>
                <a:latin typeface="Arial" charset="0"/>
              </a:defRPr>
            </a:lvl2pPr>
            <a:lvl3pPr marL="1143000" indent="-228600" eaLnBrk="0" hangingPunct="0">
              <a:defRPr lang="x-none" sz="1600">
                <a:solidFill>
                  <a:schemeClr val="tx1"/>
                </a:solidFill>
                <a:latin typeface="Arial" charset="0"/>
              </a:defRPr>
            </a:lvl3pPr>
            <a:lvl4pPr marL="1600200" indent="-228600" eaLnBrk="0" hangingPunct="0">
              <a:defRPr lang="x-none" sz="1600">
                <a:solidFill>
                  <a:schemeClr val="tx1"/>
                </a:solidFill>
                <a:latin typeface="Arial" charset="0"/>
              </a:defRPr>
            </a:lvl4pPr>
            <a:lvl5pPr marL="2057400" indent="-228600" eaLnBrk="0" hangingPunct="0">
              <a:defRPr lang="x-none" sz="1600">
                <a:solidFill>
                  <a:schemeClr val="tx1"/>
                </a:solidFill>
                <a:latin typeface="Arial" charset="0"/>
              </a:defRPr>
            </a:lvl5pPr>
            <a:lvl6pPr marL="2514600" indent="-228600" eaLnBrk="0" fontAlgn="base" hangingPunct="0">
              <a:spcBef>
                <a:spcPct val="0"/>
              </a:spcBef>
              <a:spcAft>
                <a:spcPct val="0"/>
              </a:spcAft>
              <a:defRPr lang="x-none" sz="1600">
                <a:solidFill>
                  <a:schemeClr val="tx1"/>
                </a:solidFill>
                <a:latin typeface="Arial" charset="0"/>
              </a:defRPr>
            </a:lvl6pPr>
            <a:lvl7pPr marL="2971800" indent="-228600" eaLnBrk="0" fontAlgn="base" hangingPunct="0">
              <a:spcBef>
                <a:spcPct val="0"/>
              </a:spcBef>
              <a:spcAft>
                <a:spcPct val="0"/>
              </a:spcAft>
              <a:defRPr lang="x-none" sz="1600">
                <a:solidFill>
                  <a:schemeClr val="tx1"/>
                </a:solidFill>
                <a:latin typeface="Arial" charset="0"/>
              </a:defRPr>
            </a:lvl7pPr>
            <a:lvl8pPr marL="3429000" indent="-228600" eaLnBrk="0" fontAlgn="base" hangingPunct="0">
              <a:spcBef>
                <a:spcPct val="0"/>
              </a:spcBef>
              <a:spcAft>
                <a:spcPct val="0"/>
              </a:spcAft>
              <a:defRPr lang="x-none" sz="1600">
                <a:solidFill>
                  <a:schemeClr val="tx1"/>
                </a:solidFill>
                <a:latin typeface="Arial" charset="0"/>
              </a:defRPr>
            </a:lvl8pPr>
            <a:lvl9pPr marL="3886200" indent="-228600" eaLnBrk="0" fontAlgn="base" hangingPunct="0">
              <a:spcBef>
                <a:spcPct val="0"/>
              </a:spcBef>
              <a:spcAft>
                <a:spcPct val="0"/>
              </a:spcAft>
              <a:defRPr lang="x-none" sz="1600">
                <a:solidFill>
                  <a:schemeClr val="tx1"/>
                </a:solidFill>
                <a:latin typeface="Arial" charset="0"/>
              </a:defRPr>
            </a:lvl9pPr>
          </a:lstStyle>
          <a:p>
            <a:pPr eaLnBrk="1" hangingPunct="1">
              <a:defRPr lang="x-none"/>
            </a:pPr>
            <a:r>
              <a:rPr lang="en-GB" sz="612" baseline="0">
                <a:solidFill>
                  <a:srgbClr val="808080"/>
                </a:solidFill>
                <a:latin typeface="+mn-lt"/>
                <a:ea typeface="+mn-ea"/>
              </a:rPr>
              <a:t>Last Modified 23/08/2020 10:12 Arabian Standard Time</a:t>
            </a:r>
            <a:endParaRPr lang="x-none" sz="1632" baseline="0">
              <a:solidFill>
                <a:srgbClr val="808080"/>
              </a:solidFill>
              <a:latin typeface="+mn-lt"/>
              <a:ea typeface="+mn-ea"/>
            </a:endParaRPr>
          </a:p>
        </p:txBody>
      </p:sp>
      <p:sp>
        <p:nvSpPr>
          <p:cNvPr id="1035" name="Printed" hidden="1"/>
          <p:cNvSpPr txBox="1">
            <a:spLocks noChangeArrowheads="1"/>
          </p:cNvSpPr>
          <p:nvPr/>
        </p:nvSpPr>
        <p:spPr bwMode="gray">
          <a:xfrm rot="5400000">
            <a:off x="11225216" y="4197039"/>
            <a:ext cx="1743510" cy="961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eaLnBrk="0" hangingPunct="0">
              <a:defRPr lang="x-none" sz="1600">
                <a:solidFill>
                  <a:schemeClr val="tx1"/>
                </a:solidFill>
                <a:latin typeface="Arial" charset="0"/>
              </a:defRPr>
            </a:lvl1pPr>
            <a:lvl2pPr marL="742950" indent="-285750" eaLnBrk="0" hangingPunct="0">
              <a:defRPr lang="x-none" sz="1600">
                <a:solidFill>
                  <a:schemeClr val="tx1"/>
                </a:solidFill>
                <a:latin typeface="Arial" charset="0"/>
              </a:defRPr>
            </a:lvl2pPr>
            <a:lvl3pPr marL="1143000" indent="-228600" eaLnBrk="0" hangingPunct="0">
              <a:defRPr lang="x-none" sz="1600">
                <a:solidFill>
                  <a:schemeClr val="tx1"/>
                </a:solidFill>
                <a:latin typeface="Arial" charset="0"/>
              </a:defRPr>
            </a:lvl3pPr>
            <a:lvl4pPr marL="1600200" indent="-228600" eaLnBrk="0" hangingPunct="0">
              <a:defRPr lang="x-none" sz="1600">
                <a:solidFill>
                  <a:schemeClr val="tx1"/>
                </a:solidFill>
                <a:latin typeface="Arial" charset="0"/>
              </a:defRPr>
            </a:lvl4pPr>
            <a:lvl5pPr marL="2057400" indent="-228600" eaLnBrk="0" hangingPunct="0">
              <a:defRPr lang="x-none" sz="1600">
                <a:solidFill>
                  <a:schemeClr val="tx1"/>
                </a:solidFill>
                <a:latin typeface="Arial" charset="0"/>
              </a:defRPr>
            </a:lvl5pPr>
            <a:lvl6pPr marL="2514600" indent="-228600" eaLnBrk="0" fontAlgn="base" hangingPunct="0">
              <a:spcBef>
                <a:spcPct val="0"/>
              </a:spcBef>
              <a:spcAft>
                <a:spcPct val="0"/>
              </a:spcAft>
              <a:defRPr lang="x-none" sz="1600">
                <a:solidFill>
                  <a:schemeClr val="tx1"/>
                </a:solidFill>
                <a:latin typeface="Arial" charset="0"/>
              </a:defRPr>
            </a:lvl6pPr>
            <a:lvl7pPr marL="2971800" indent="-228600" eaLnBrk="0" fontAlgn="base" hangingPunct="0">
              <a:spcBef>
                <a:spcPct val="0"/>
              </a:spcBef>
              <a:spcAft>
                <a:spcPct val="0"/>
              </a:spcAft>
              <a:defRPr lang="x-none" sz="1600">
                <a:solidFill>
                  <a:schemeClr val="tx1"/>
                </a:solidFill>
                <a:latin typeface="Arial" charset="0"/>
              </a:defRPr>
            </a:lvl7pPr>
            <a:lvl8pPr marL="3429000" indent="-228600" eaLnBrk="0" fontAlgn="base" hangingPunct="0">
              <a:spcBef>
                <a:spcPct val="0"/>
              </a:spcBef>
              <a:spcAft>
                <a:spcPct val="0"/>
              </a:spcAft>
              <a:defRPr lang="x-none" sz="1600">
                <a:solidFill>
                  <a:schemeClr val="tx1"/>
                </a:solidFill>
                <a:latin typeface="Arial" charset="0"/>
              </a:defRPr>
            </a:lvl8pPr>
            <a:lvl9pPr marL="3886200" indent="-228600" eaLnBrk="0" fontAlgn="base" hangingPunct="0">
              <a:spcBef>
                <a:spcPct val="0"/>
              </a:spcBef>
              <a:spcAft>
                <a:spcPct val="0"/>
              </a:spcAft>
              <a:defRPr lang="x-none" sz="1600">
                <a:solidFill>
                  <a:schemeClr val="tx1"/>
                </a:solidFill>
                <a:latin typeface="Arial" charset="0"/>
              </a:defRPr>
            </a:lvl9pPr>
          </a:lstStyle>
          <a:p>
            <a:pPr eaLnBrk="1" hangingPunct="1">
              <a:defRPr lang="x-none"/>
            </a:pPr>
            <a:r>
              <a:rPr lang="en-GB" sz="612" baseline="0">
                <a:solidFill>
                  <a:srgbClr val="808080"/>
                </a:solidFill>
                <a:latin typeface="+mn-lt"/>
                <a:ea typeface="+mn-ea"/>
              </a:rPr>
              <a:t>Printed 24/07/2019 19:54 Arabian Standard Time</a:t>
            </a:r>
            <a:endParaRPr lang="x-none" sz="1632" baseline="0">
              <a:solidFill>
                <a:srgbClr val="808080"/>
              </a:solidFill>
              <a:latin typeface="+mn-lt"/>
              <a:ea typeface="+mn-ea"/>
            </a:endParaRPr>
          </a:p>
        </p:txBody>
      </p:sp>
      <p:sp>
        <p:nvSpPr>
          <p:cNvPr id="19" name="Title Placeholder 2"/>
          <p:cNvSpPr>
            <a:spLocks noGrp="1" noChangeArrowheads="1"/>
          </p:cNvSpPr>
          <p:nvPr>
            <p:ph type="title"/>
          </p:nvPr>
        </p:nvSpPr>
        <p:spPr bwMode="gray">
          <a:xfrm>
            <a:off x="164147" y="234865"/>
            <a:ext cx="11725484" cy="3140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p>
            <a:pPr lvl="0" latinLnBrk="0"/>
            <a:r>
              <a:rPr lang="en-US"/>
              <a:t>Click to edit Master title style</a:t>
            </a:r>
            <a:endParaRPr lang="x-none" noProof="0"/>
          </a:p>
        </p:txBody>
      </p:sp>
      <p:sp>
        <p:nvSpPr>
          <p:cNvPr id="10" name="1. On-page tracker" hidden="1"/>
          <p:cNvSpPr>
            <a:spLocks noChangeArrowheads="1"/>
          </p:cNvSpPr>
          <p:nvPr/>
        </p:nvSpPr>
        <p:spPr bwMode="gray">
          <a:xfrm>
            <a:off x="161986" y="77304"/>
            <a:ext cx="511939" cy="1280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x-none" sz="816" cap="all" baseline="0">
                <a:solidFill>
                  <a:schemeClr val="accent6"/>
                </a:solidFill>
                <a:latin typeface="+mn-lt"/>
                <a:ea typeface="+mn-ea"/>
              </a:rPr>
              <a:t>TRACKER</a:t>
            </a:r>
          </a:p>
        </p:txBody>
      </p:sp>
      <p:sp>
        <p:nvSpPr>
          <p:cNvPr id="11" name="3. Unit of measure" hidden="1"/>
          <p:cNvSpPr txBox="1">
            <a:spLocks noChangeArrowheads="1"/>
          </p:cNvSpPr>
          <p:nvPr/>
        </p:nvSpPr>
        <p:spPr bwMode="gray">
          <a:xfrm>
            <a:off x="161987" y="566137"/>
            <a:ext cx="11725484" cy="2562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defTabSz="895350">
              <a:defRPr lang="x-none" sz="2400">
                <a:solidFill>
                  <a:schemeClr val="tx1"/>
                </a:solidFill>
                <a:latin typeface="Arial" charset="0"/>
              </a:defRPr>
            </a:lvl1pPr>
            <a:lvl2pPr marL="447675" defTabSz="895350">
              <a:defRPr lang="x-none" sz="2400">
                <a:solidFill>
                  <a:schemeClr val="tx1"/>
                </a:solidFill>
                <a:latin typeface="Arial" charset="0"/>
              </a:defRPr>
            </a:lvl2pPr>
            <a:lvl3pPr marL="895350" defTabSz="895350">
              <a:defRPr lang="x-none" sz="2400">
                <a:solidFill>
                  <a:schemeClr val="tx1"/>
                </a:solidFill>
                <a:latin typeface="Arial" charset="0"/>
              </a:defRPr>
            </a:lvl3pPr>
            <a:lvl4pPr marL="1344613" defTabSz="895350">
              <a:defRPr lang="x-none" sz="2400">
                <a:solidFill>
                  <a:schemeClr val="tx1"/>
                </a:solidFill>
                <a:latin typeface="Arial" charset="0"/>
              </a:defRPr>
            </a:lvl4pPr>
            <a:lvl5pPr marL="1792288" defTabSz="895350">
              <a:defRPr lang="x-none" sz="2400">
                <a:solidFill>
                  <a:schemeClr val="tx1"/>
                </a:solidFill>
                <a:latin typeface="Arial" charset="0"/>
              </a:defRPr>
            </a:lvl5pPr>
            <a:lvl6pPr marL="2249488" defTabSz="895350" fontAlgn="base">
              <a:spcBef>
                <a:spcPct val="0"/>
              </a:spcBef>
              <a:spcAft>
                <a:spcPct val="0"/>
              </a:spcAft>
              <a:defRPr lang="x-none" sz="2400">
                <a:solidFill>
                  <a:schemeClr val="tx1"/>
                </a:solidFill>
                <a:latin typeface="Arial" charset="0"/>
              </a:defRPr>
            </a:lvl6pPr>
            <a:lvl7pPr marL="2706688" defTabSz="895350" fontAlgn="base">
              <a:spcBef>
                <a:spcPct val="0"/>
              </a:spcBef>
              <a:spcAft>
                <a:spcPct val="0"/>
              </a:spcAft>
              <a:defRPr lang="x-none" sz="2400">
                <a:solidFill>
                  <a:schemeClr val="tx1"/>
                </a:solidFill>
                <a:latin typeface="Arial" charset="0"/>
              </a:defRPr>
            </a:lvl7pPr>
            <a:lvl8pPr marL="3163888" defTabSz="895350" fontAlgn="base">
              <a:spcBef>
                <a:spcPct val="0"/>
              </a:spcBef>
              <a:spcAft>
                <a:spcPct val="0"/>
              </a:spcAft>
              <a:defRPr lang="x-none" sz="2400">
                <a:solidFill>
                  <a:schemeClr val="tx1"/>
                </a:solidFill>
                <a:latin typeface="Arial" charset="0"/>
              </a:defRPr>
            </a:lvl8pPr>
            <a:lvl9pPr marL="3621088" defTabSz="895350" fontAlgn="base">
              <a:spcBef>
                <a:spcPct val="0"/>
              </a:spcBef>
              <a:spcAft>
                <a:spcPct val="0"/>
              </a:spcAft>
              <a:defRPr lang="x-none" sz="2400">
                <a:solidFill>
                  <a:schemeClr val="tx1"/>
                </a:solidFill>
                <a:latin typeface="Arial" charset="0"/>
              </a:defRPr>
            </a:lvl9pPr>
          </a:lstStyle>
          <a:p>
            <a:pPr>
              <a:defRPr lang="x-none"/>
            </a:pPr>
            <a:r>
              <a:rPr lang="x-none" sz="1632" baseline="0">
                <a:solidFill>
                  <a:schemeClr val="accent6"/>
                </a:solidFill>
                <a:latin typeface="+mn-lt"/>
                <a:ea typeface="+mn-ea"/>
              </a:rPr>
              <a:t>Unit of measure</a:t>
            </a:r>
          </a:p>
        </p:txBody>
      </p:sp>
      <p:sp>
        <p:nvSpPr>
          <p:cNvPr id="3" name="Text Placeholder 2"/>
          <p:cNvSpPr>
            <a:spLocks noGrp="1"/>
          </p:cNvSpPr>
          <p:nvPr>
            <p:ph type="body" idx="1"/>
          </p:nvPr>
        </p:nvSpPr>
        <p:spPr bwMode="gray">
          <a:xfrm>
            <a:off x="2696616" y="2715745"/>
            <a:ext cx="5853024" cy="1256112"/>
          </a:xfrm>
          <a:prstGeom prst="rect">
            <a:avLst/>
          </a:prstGeom>
        </p:spPr>
        <p:txBody>
          <a:bodyPr vert="horz" lIns="0" tIns="0" rIns="0" bIns="0" rtlCol="0">
            <a:spAutoFit/>
          </a:bodyPr>
          <a:lstStyle/>
          <a:p>
            <a:pPr lvl="0" latinLnBrk="0"/>
            <a:r>
              <a:rPr lang="en-US"/>
              <a:t>Click to edit Master text styles</a:t>
            </a:r>
          </a:p>
          <a:p>
            <a:pPr lvl="1" latinLnBrk="0"/>
            <a:r>
              <a:rPr lang="en-US"/>
              <a:t>Second level</a:t>
            </a:r>
          </a:p>
          <a:p>
            <a:pPr lvl="2" latinLnBrk="0"/>
            <a:r>
              <a:rPr lang="en-US"/>
              <a:t>Third level</a:t>
            </a:r>
          </a:p>
          <a:p>
            <a:pPr lvl="3" latinLnBrk="0"/>
            <a:r>
              <a:rPr lang="en-US"/>
              <a:t>Fourth level</a:t>
            </a:r>
          </a:p>
          <a:p>
            <a:pPr lvl="4" latinLnBrk="0"/>
            <a:r>
              <a:rPr lang="en-US"/>
              <a:t>Fifth level</a:t>
            </a:r>
            <a:endParaRPr lang="x-none"/>
          </a:p>
        </p:txBody>
      </p:sp>
      <p:grpSp>
        <p:nvGrpSpPr>
          <p:cNvPr id="15" name="ACET" hidden="1"/>
          <p:cNvGrpSpPr>
            <a:grpSpLocks/>
          </p:cNvGrpSpPr>
          <p:nvPr/>
        </p:nvGrpSpPr>
        <p:grpSpPr bwMode="gray">
          <a:xfrm>
            <a:off x="2696615" y="1995073"/>
            <a:ext cx="5801188" cy="531276"/>
            <a:chOff x="915" y="702"/>
            <a:chExt cx="2686" cy="328"/>
          </a:xfrm>
        </p:grpSpPr>
        <p:cxnSp>
          <p:nvCxnSpPr>
            <p:cNvPr id="16" name="AutoShape 249"/>
            <p:cNvCxnSpPr>
              <a:cxnSpLocks noChangeShapeType="1"/>
              <a:stCxn id="18" idx="4"/>
              <a:endCxn id="18" idx="6"/>
            </p:cNvCxnSpPr>
            <p:nvPr/>
          </p:nvCxnSpPr>
          <p:spPr bwMode="gray">
            <a:xfrm>
              <a:off x="915" y="1030"/>
              <a:ext cx="2686" cy="0"/>
            </a:xfrm>
            <a:prstGeom prst="straightConnector1">
              <a:avLst/>
            </a:prstGeom>
            <a:noFill/>
            <a:ln w="9525">
              <a:solidFill>
                <a:schemeClr val="accent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 name="AutoShape 250"/>
            <p:cNvSpPr>
              <a:spLocks noChangeArrowheads="1"/>
            </p:cNvSpPr>
            <p:nvPr/>
          </p:nvSpPr>
          <p:spPr bwMode="gray">
            <a:xfrm>
              <a:off x="915" y="702"/>
              <a:ext cx="2686" cy="328"/>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18288" anchor="b">
              <a:spAutoFit/>
            </a:bodyPr>
            <a:lstStyle/>
            <a:p>
              <a:r>
                <a:rPr lang="x-none" sz="1632" b="1" baseline="0">
                  <a:solidFill>
                    <a:srgbClr val="000000"/>
                  </a:solidFill>
                  <a:latin typeface="+mn-lt"/>
                  <a:ea typeface="+mn-ea"/>
                </a:rPr>
                <a:t>Title</a:t>
              </a:r>
            </a:p>
            <a:p>
              <a:r>
                <a:rPr lang="x-none" sz="1632" baseline="0">
                  <a:solidFill>
                    <a:srgbClr val="808080"/>
                  </a:solidFill>
                  <a:latin typeface="+mn-lt"/>
                  <a:ea typeface="+mn-ea"/>
                </a:rPr>
                <a:t>Unit of measure</a:t>
              </a:r>
            </a:p>
          </p:txBody>
        </p:sp>
      </p:grpSp>
      <p:sp>
        <p:nvSpPr>
          <p:cNvPr id="64" name="Rectangle 63"/>
          <p:cNvSpPr/>
          <p:nvPr userDrawn="1"/>
        </p:nvSpPr>
        <p:spPr bwMode="ltGray">
          <a:xfrm>
            <a:off x="1" y="6560370"/>
            <a:ext cx="12192000" cy="297630"/>
          </a:xfrm>
          <a:prstGeom prst="rect">
            <a:avLst/>
          </a:prstGeom>
          <a:solidFill>
            <a:srgbClr val="152A38"/>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97" tIns="46649" rIns="93297" bIns="46649" numCol="1" spcCol="0" rtlCol="0" fromWordArt="0" anchor="ctr" anchorCtr="0" forceAA="0" compatLnSpc="1">
            <a:prstTxWarp prst="textNoShape">
              <a:avLst/>
            </a:prstTxWarp>
            <a:noAutofit/>
          </a:bodyPr>
          <a:lstStyle/>
          <a:p>
            <a:pPr algn="ctr"/>
            <a:endParaRPr lang="en-US" sz="1837">
              <a:solidFill>
                <a:schemeClr val="tx1"/>
              </a:solidFill>
            </a:endParaRPr>
          </a:p>
        </p:txBody>
      </p:sp>
      <p:sp>
        <p:nvSpPr>
          <p:cNvPr id="66" name="Slide Number"/>
          <p:cNvSpPr txBox="1">
            <a:spLocks/>
          </p:cNvSpPr>
          <p:nvPr userDrawn="1"/>
        </p:nvSpPr>
        <p:spPr bwMode="ltGray">
          <a:xfrm>
            <a:off x="11756623" y="6639225"/>
            <a:ext cx="130847" cy="128097"/>
          </a:xfrm>
          <a:prstGeom prst="rect">
            <a:avLst/>
          </a:prstGeom>
        </p:spPr>
        <p:txBody>
          <a:bodyPr vert="horz" wrap="none" lIns="0" tIns="0" rIns="0" bIns="0" rtlCol="0" anchor="ctr">
            <a:spAutoFit/>
          </a:bodyPr>
          <a:lstStyle>
            <a:defPPr>
              <a:defRPr lang="x-none"/>
            </a:defPPr>
            <a:lvl1pPr>
              <a:defRPr lang="x-none" sz="1000" baseline="0">
                <a:latin typeface="+mn-lt"/>
              </a:defRPr>
            </a:lvl1pPr>
          </a:lstStyle>
          <a:p>
            <a:pPr algn="r"/>
            <a:fld id="{42C328C1-A84F-4A39-A664-DBA00541A8C6}" type="slidenum">
              <a:rPr lang="x-none" sz="816" baseline="0" smtClean="0">
                <a:solidFill>
                  <a:schemeClr val="bg1"/>
                </a:solidFill>
                <a:latin typeface="+mn-lt"/>
              </a:rPr>
              <a:pPr algn="r"/>
              <a:t>‹#›</a:t>
            </a:fld>
            <a:endParaRPr lang="x-none" sz="816" baseline="0">
              <a:solidFill>
                <a:schemeClr val="bg1"/>
              </a:solidFill>
              <a:latin typeface="+mn-lt"/>
            </a:endParaRPr>
          </a:p>
        </p:txBody>
      </p:sp>
      <p:grpSp>
        <p:nvGrpSpPr>
          <p:cNvPr id="4" name="Slide Elements" hidden="1"/>
          <p:cNvGrpSpPr>
            <a:grpSpLocks/>
          </p:cNvGrpSpPr>
          <p:nvPr userDrawn="1"/>
        </p:nvGrpSpPr>
        <p:grpSpPr bwMode="gray">
          <a:xfrm>
            <a:off x="161987" y="6377534"/>
            <a:ext cx="11725484" cy="389788"/>
            <a:chOff x="119063" y="6250216"/>
            <a:chExt cx="8618537" cy="382028"/>
          </a:xfrm>
        </p:grpSpPr>
        <p:sp>
          <p:nvSpPr>
            <p:cNvPr id="13" name="4. Footnote"/>
            <p:cNvSpPr txBox="1">
              <a:spLocks noChangeArrowheads="1"/>
            </p:cNvSpPr>
            <p:nvPr/>
          </p:nvSpPr>
          <p:spPr bwMode="gray">
            <a:xfrm>
              <a:off x="119063" y="6250216"/>
              <a:ext cx="8618537" cy="1255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b">
              <a:spAutoFit/>
            </a:bodyPr>
            <a:lstStyle>
              <a:lvl1pPr marL="104775" indent="-104775" defTabSz="895350">
                <a:defRPr lang="x-none" sz="2400">
                  <a:solidFill>
                    <a:schemeClr val="tx1"/>
                  </a:solidFill>
                  <a:latin typeface="Arial" charset="0"/>
                </a:defRPr>
              </a:lvl1pPr>
              <a:lvl2pPr marL="1031875" defTabSz="895350">
                <a:defRPr lang="x-none" sz="2400">
                  <a:solidFill>
                    <a:schemeClr val="tx1"/>
                  </a:solidFill>
                  <a:latin typeface="Arial" charset="0"/>
                </a:defRPr>
              </a:lvl2pPr>
              <a:lvl3pPr marL="1217613" defTabSz="895350">
                <a:defRPr lang="x-none" sz="2400">
                  <a:solidFill>
                    <a:schemeClr val="tx1"/>
                  </a:solidFill>
                  <a:latin typeface="Arial" charset="0"/>
                </a:defRPr>
              </a:lvl3pPr>
              <a:lvl4pPr marL="1404938" defTabSz="895350">
                <a:defRPr lang="x-none" sz="2400">
                  <a:solidFill>
                    <a:schemeClr val="tx1"/>
                  </a:solidFill>
                  <a:latin typeface="Arial" charset="0"/>
                </a:defRPr>
              </a:lvl4pPr>
              <a:lvl5pPr marL="1792288" defTabSz="895350">
                <a:defRPr lang="x-none" sz="2400">
                  <a:solidFill>
                    <a:schemeClr val="tx1"/>
                  </a:solidFill>
                  <a:latin typeface="Arial" charset="0"/>
                </a:defRPr>
              </a:lvl5pPr>
              <a:lvl6pPr marL="2249488" defTabSz="895350" fontAlgn="base">
                <a:spcBef>
                  <a:spcPct val="0"/>
                </a:spcBef>
                <a:spcAft>
                  <a:spcPct val="0"/>
                </a:spcAft>
                <a:defRPr lang="x-none" sz="2400">
                  <a:solidFill>
                    <a:schemeClr val="tx1"/>
                  </a:solidFill>
                  <a:latin typeface="Arial" charset="0"/>
                </a:defRPr>
              </a:lvl6pPr>
              <a:lvl7pPr marL="2706688" defTabSz="895350" fontAlgn="base">
                <a:spcBef>
                  <a:spcPct val="0"/>
                </a:spcBef>
                <a:spcAft>
                  <a:spcPct val="0"/>
                </a:spcAft>
                <a:defRPr lang="x-none" sz="2400">
                  <a:solidFill>
                    <a:schemeClr val="tx1"/>
                  </a:solidFill>
                  <a:latin typeface="Arial" charset="0"/>
                </a:defRPr>
              </a:lvl7pPr>
              <a:lvl8pPr marL="3163888" defTabSz="895350" fontAlgn="base">
                <a:spcBef>
                  <a:spcPct val="0"/>
                </a:spcBef>
                <a:spcAft>
                  <a:spcPct val="0"/>
                </a:spcAft>
                <a:defRPr lang="x-none" sz="2400">
                  <a:solidFill>
                    <a:schemeClr val="tx1"/>
                  </a:solidFill>
                  <a:latin typeface="Arial" charset="0"/>
                </a:defRPr>
              </a:lvl8pPr>
              <a:lvl9pPr marL="3621088" defTabSz="895350" fontAlgn="base">
                <a:spcBef>
                  <a:spcPct val="0"/>
                </a:spcBef>
                <a:spcAft>
                  <a:spcPct val="0"/>
                </a:spcAft>
                <a:defRPr lang="x-none" sz="2400">
                  <a:solidFill>
                    <a:schemeClr val="tx1"/>
                  </a:solidFill>
                  <a:latin typeface="Arial" charset="0"/>
                </a:defRPr>
              </a:lvl9pPr>
            </a:lstStyle>
            <a:p>
              <a:pPr marL="85846" indent="-85846">
                <a:defRPr lang="x-none"/>
              </a:pPr>
              <a:r>
                <a:rPr lang="x-none" sz="816" baseline="0">
                  <a:solidFill>
                    <a:srgbClr val="808080"/>
                  </a:solidFill>
                  <a:latin typeface="+mn-lt"/>
                  <a:ea typeface="+mn-ea"/>
                </a:rPr>
                <a:t>1 Footnote</a:t>
              </a:r>
            </a:p>
          </p:txBody>
        </p:sp>
        <p:sp>
          <p:nvSpPr>
            <p:cNvPr id="14" name="5. Source"/>
            <p:cNvSpPr>
              <a:spLocks noChangeArrowheads="1"/>
            </p:cNvSpPr>
            <p:nvPr/>
          </p:nvSpPr>
          <p:spPr bwMode="gray">
            <a:xfrm>
              <a:off x="119063" y="6506697"/>
              <a:ext cx="7690797" cy="1255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spAutoFit/>
            </a:bodyPr>
            <a:lstStyle/>
            <a:p>
              <a:pPr marL="524791" indent="-524791" defTabSz="913526">
                <a:tabLst>
                  <a:tab pos="625214" algn="l"/>
                </a:tabLst>
              </a:pPr>
              <a:r>
                <a:rPr lang="en-US" sz="816" baseline="0">
                  <a:solidFill>
                    <a:schemeClr val="bg1"/>
                  </a:solidFill>
                  <a:latin typeface="+mn-lt"/>
                  <a:ea typeface="+mn-ea"/>
                </a:rPr>
                <a:t>SOURCE: </a:t>
              </a:r>
              <a:r>
                <a:rPr lang="x-none" sz="816" baseline="0">
                  <a:solidFill>
                    <a:schemeClr val="bg1"/>
                  </a:solidFill>
                  <a:latin typeface="+mn-lt"/>
                  <a:ea typeface="+mn-ea"/>
                </a:rPr>
                <a:t>Source</a:t>
              </a:r>
            </a:p>
          </p:txBody>
        </p:sp>
      </p:grpSp>
      <p:grpSp>
        <p:nvGrpSpPr>
          <p:cNvPr id="67" name="LegendBoxes" hidden="1"/>
          <p:cNvGrpSpPr>
            <a:grpSpLocks/>
          </p:cNvGrpSpPr>
          <p:nvPr userDrawn="1"/>
        </p:nvGrpSpPr>
        <p:grpSpPr bwMode="auto">
          <a:xfrm>
            <a:off x="11108361" y="275438"/>
            <a:ext cx="788828" cy="1022061"/>
            <a:chOff x="4936" y="176"/>
            <a:chExt cx="487" cy="631"/>
          </a:xfrm>
        </p:grpSpPr>
        <p:sp>
          <p:nvSpPr>
            <p:cNvPr id="68" name="Legend1"/>
            <p:cNvSpPr>
              <a:spLocks noChangeArrowheads="1"/>
            </p:cNvSpPr>
            <p:nvPr/>
          </p:nvSpPr>
          <p:spPr bwMode="auto">
            <a:xfrm>
              <a:off x="5096" y="176"/>
              <a:ext cx="327" cy="1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913526">
                <a:buClr>
                  <a:schemeClr val="tx2"/>
                </a:buClr>
              </a:pPr>
              <a:r>
                <a:rPr lang="en-US" sz="1224">
                  <a:latin typeface="+mn-lt"/>
                </a:rPr>
                <a:t>Legend</a:t>
              </a:r>
            </a:p>
          </p:txBody>
        </p:sp>
        <p:sp>
          <p:nvSpPr>
            <p:cNvPr id="69" name="LegendRectangle1"/>
            <p:cNvSpPr>
              <a:spLocks noChangeArrowheads="1"/>
            </p:cNvSpPr>
            <p:nvPr/>
          </p:nvSpPr>
          <p:spPr bwMode="auto">
            <a:xfrm>
              <a:off x="4936" y="183"/>
              <a:ext cx="104" cy="101"/>
            </a:xfrm>
            <a:prstGeom prst="rect">
              <a:avLst/>
            </a:prstGeom>
            <a:solidFill>
              <a:schemeClr val="accent1"/>
            </a:solidFill>
            <a:ln w="9525">
              <a:solidFill>
                <a:srgbClr val="80808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24">
                <a:latin typeface="+mn-lt"/>
              </a:endParaRPr>
            </a:p>
          </p:txBody>
        </p:sp>
        <p:sp>
          <p:nvSpPr>
            <p:cNvPr id="70" name="Legend2"/>
            <p:cNvSpPr>
              <a:spLocks noChangeArrowheads="1"/>
            </p:cNvSpPr>
            <p:nvPr/>
          </p:nvSpPr>
          <p:spPr bwMode="auto">
            <a:xfrm>
              <a:off x="5096" y="346"/>
              <a:ext cx="327" cy="1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913526">
                <a:buClr>
                  <a:schemeClr val="tx2"/>
                </a:buClr>
              </a:pPr>
              <a:r>
                <a:rPr lang="en-US" sz="1224">
                  <a:latin typeface="+mn-lt"/>
                </a:rPr>
                <a:t>Legend</a:t>
              </a:r>
            </a:p>
          </p:txBody>
        </p:sp>
        <p:sp>
          <p:nvSpPr>
            <p:cNvPr id="71" name="LegendRectangle2"/>
            <p:cNvSpPr>
              <a:spLocks noChangeArrowheads="1"/>
            </p:cNvSpPr>
            <p:nvPr/>
          </p:nvSpPr>
          <p:spPr bwMode="auto">
            <a:xfrm>
              <a:off x="4936" y="353"/>
              <a:ext cx="104" cy="101"/>
            </a:xfrm>
            <a:prstGeom prst="rect">
              <a:avLst/>
            </a:prstGeom>
            <a:solidFill>
              <a:schemeClr val="accent2"/>
            </a:solidFill>
            <a:ln w="9525">
              <a:solidFill>
                <a:srgbClr val="80808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24">
                <a:latin typeface="+mn-lt"/>
              </a:endParaRPr>
            </a:p>
          </p:txBody>
        </p:sp>
        <p:sp>
          <p:nvSpPr>
            <p:cNvPr id="72" name="Legend3"/>
            <p:cNvSpPr>
              <a:spLocks noChangeArrowheads="1"/>
            </p:cNvSpPr>
            <p:nvPr/>
          </p:nvSpPr>
          <p:spPr bwMode="auto">
            <a:xfrm>
              <a:off x="5096" y="517"/>
              <a:ext cx="327" cy="1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913526">
                <a:buClr>
                  <a:schemeClr val="tx2"/>
                </a:buClr>
              </a:pPr>
              <a:r>
                <a:rPr lang="en-US" sz="1224">
                  <a:latin typeface="+mn-lt"/>
                </a:rPr>
                <a:t>Legend</a:t>
              </a:r>
            </a:p>
          </p:txBody>
        </p:sp>
        <p:sp>
          <p:nvSpPr>
            <p:cNvPr id="73" name="LegendRectangle3"/>
            <p:cNvSpPr>
              <a:spLocks noChangeArrowheads="1"/>
            </p:cNvSpPr>
            <p:nvPr/>
          </p:nvSpPr>
          <p:spPr bwMode="auto">
            <a:xfrm>
              <a:off x="4936" y="524"/>
              <a:ext cx="104" cy="101"/>
            </a:xfrm>
            <a:prstGeom prst="rect">
              <a:avLst/>
            </a:prstGeom>
            <a:solidFill>
              <a:schemeClr val="hlink"/>
            </a:solidFill>
            <a:ln w="9525">
              <a:solidFill>
                <a:srgbClr val="80808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24">
                <a:latin typeface="+mn-lt"/>
              </a:endParaRPr>
            </a:p>
          </p:txBody>
        </p:sp>
        <p:sp>
          <p:nvSpPr>
            <p:cNvPr id="74" name="Legend4"/>
            <p:cNvSpPr>
              <a:spLocks noChangeArrowheads="1"/>
            </p:cNvSpPr>
            <p:nvPr/>
          </p:nvSpPr>
          <p:spPr bwMode="auto">
            <a:xfrm>
              <a:off x="5096" y="688"/>
              <a:ext cx="327" cy="1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913526">
                <a:buClr>
                  <a:schemeClr val="tx2"/>
                </a:buClr>
              </a:pPr>
              <a:r>
                <a:rPr lang="en-US" sz="1224">
                  <a:latin typeface="+mn-lt"/>
                </a:rPr>
                <a:t>Legend</a:t>
              </a:r>
            </a:p>
          </p:txBody>
        </p:sp>
        <p:sp>
          <p:nvSpPr>
            <p:cNvPr id="75" name="LegendRectangle4"/>
            <p:cNvSpPr>
              <a:spLocks noChangeArrowheads="1"/>
            </p:cNvSpPr>
            <p:nvPr/>
          </p:nvSpPr>
          <p:spPr bwMode="auto">
            <a:xfrm>
              <a:off x="4936" y="695"/>
              <a:ext cx="104" cy="101"/>
            </a:xfrm>
            <a:prstGeom prst="rect">
              <a:avLst/>
            </a:prstGeom>
            <a:solidFill>
              <a:schemeClr val="folHlink"/>
            </a:solidFill>
            <a:ln w="9525">
              <a:solidFill>
                <a:srgbClr val="80808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24">
                <a:latin typeface="+mn-lt"/>
              </a:endParaRPr>
            </a:p>
          </p:txBody>
        </p:sp>
      </p:grpSp>
      <p:grpSp>
        <p:nvGrpSpPr>
          <p:cNvPr id="76" name="LegendLines" hidden="1"/>
          <p:cNvGrpSpPr>
            <a:grpSpLocks/>
          </p:cNvGrpSpPr>
          <p:nvPr userDrawn="1"/>
        </p:nvGrpSpPr>
        <p:grpSpPr bwMode="auto">
          <a:xfrm>
            <a:off x="10794126" y="275438"/>
            <a:ext cx="1103063" cy="749943"/>
            <a:chOff x="4750" y="176"/>
            <a:chExt cx="681" cy="463"/>
          </a:xfrm>
        </p:grpSpPr>
        <p:sp>
          <p:nvSpPr>
            <p:cNvPr id="77" name="LineLegend1"/>
            <p:cNvSpPr>
              <a:spLocks noChangeShapeType="1"/>
            </p:cNvSpPr>
            <p:nvPr/>
          </p:nvSpPr>
          <p:spPr bwMode="auto">
            <a:xfrm>
              <a:off x="4750" y="233"/>
              <a:ext cx="288" cy="0"/>
            </a:xfrm>
            <a:prstGeom prst="line">
              <a:avLst/>
            </a:prstGeom>
            <a:noFill/>
            <a:ln w="28575">
              <a:solidFill>
                <a:schemeClr val="accent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224">
                <a:latin typeface="+mn-lt"/>
              </a:endParaRPr>
            </a:p>
          </p:txBody>
        </p:sp>
        <p:sp>
          <p:nvSpPr>
            <p:cNvPr id="78" name="LineLegend2"/>
            <p:cNvSpPr>
              <a:spLocks noChangeShapeType="1"/>
            </p:cNvSpPr>
            <p:nvPr/>
          </p:nvSpPr>
          <p:spPr bwMode="auto">
            <a:xfrm>
              <a:off x="4750" y="402"/>
              <a:ext cx="288" cy="0"/>
            </a:xfrm>
            <a:prstGeom prst="line">
              <a:avLst/>
            </a:prstGeom>
            <a:noFill/>
            <a:ln w="28575">
              <a:solidFill>
                <a:schemeClr val="accent3"/>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224">
                <a:latin typeface="+mn-lt"/>
              </a:endParaRPr>
            </a:p>
          </p:txBody>
        </p:sp>
        <p:sp>
          <p:nvSpPr>
            <p:cNvPr id="79" name="LineLegend3"/>
            <p:cNvSpPr>
              <a:spLocks noChangeShapeType="1"/>
            </p:cNvSpPr>
            <p:nvPr/>
          </p:nvSpPr>
          <p:spPr bwMode="auto">
            <a:xfrm>
              <a:off x="4750" y="577"/>
              <a:ext cx="288" cy="0"/>
            </a:xfrm>
            <a:prstGeom prst="line">
              <a:avLst/>
            </a:prstGeom>
            <a:noFill/>
            <a:ln w="28575">
              <a:solidFill>
                <a:schemeClr val="accent3"/>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224">
                <a:latin typeface="+mn-lt"/>
              </a:endParaRPr>
            </a:p>
          </p:txBody>
        </p:sp>
        <p:sp>
          <p:nvSpPr>
            <p:cNvPr id="80" name="Legend1"/>
            <p:cNvSpPr>
              <a:spLocks noChangeArrowheads="1"/>
            </p:cNvSpPr>
            <p:nvPr/>
          </p:nvSpPr>
          <p:spPr bwMode="auto">
            <a:xfrm>
              <a:off x="5104" y="176"/>
              <a:ext cx="327" cy="1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913526">
                <a:buClr>
                  <a:schemeClr val="tx2"/>
                </a:buClr>
              </a:pPr>
              <a:r>
                <a:rPr lang="en-US" sz="1224">
                  <a:latin typeface="+mn-lt"/>
                </a:rPr>
                <a:t>Legend</a:t>
              </a:r>
            </a:p>
          </p:txBody>
        </p:sp>
        <p:sp>
          <p:nvSpPr>
            <p:cNvPr id="81" name="Legend2"/>
            <p:cNvSpPr>
              <a:spLocks noChangeArrowheads="1"/>
            </p:cNvSpPr>
            <p:nvPr/>
          </p:nvSpPr>
          <p:spPr bwMode="auto">
            <a:xfrm>
              <a:off x="5104" y="344"/>
              <a:ext cx="327" cy="1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913526">
                <a:buClr>
                  <a:schemeClr val="tx2"/>
                </a:buClr>
              </a:pPr>
              <a:r>
                <a:rPr lang="en-US" sz="1224">
                  <a:latin typeface="+mn-lt"/>
                </a:rPr>
                <a:t>Legend</a:t>
              </a:r>
            </a:p>
          </p:txBody>
        </p:sp>
        <p:sp>
          <p:nvSpPr>
            <p:cNvPr id="82" name="Legend3"/>
            <p:cNvSpPr>
              <a:spLocks noChangeArrowheads="1"/>
            </p:cNvSpPr>
            <p:nvPr/>
          </p:nvSpPr>
          <p:spPr bwMode="auto">
            <a:xfrm>
              <a:off x="5104" y="520"/>
              <a:ext cx="327" cy="1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913526">
                <a:buClr>
                  <a:schemeClr val="tx2"/>
                </a:buClr>
              </a:pPr>
              <a:r>
                <a:rPr lang="en-US" sz="1224">
                  <a:latin typeface="+mn-lt"/>
                </a:rPr>
                <a:t>Legend</a:t>
              </a:r>
            </a:p>
          </p:txBody>
        </p:sp>
      </p:grpSp>
      <p:grpSp>
        <p:nvGrpSpPr>
          <p:cNvPr id="83" name="McKSticker" hidden="1"/>
          <p:cNvGrpSpPr/>
          <p:nvPr userDrawn="1"/>
        </p:nvGrpSpPr>
        <p:grpSpPr bwMode="auto">
          <a:xfrm>
            <a:off x="11134642" y="275439"/>
            <a:ext cx="752829" cy="156360"/>
            <a:chOff x="8002944" y="285750"/>
            <a:chExt cx="737831" cy="153247"/>
          </a:xfrm>
        </p:grpSpPr>
        <p:sp>
          <p:nvSpPr>
            <p:cNvPr id="84" name="StickerRectangle"/>
            <p:cNvSpPr>
              <a:spLocks noChangeArrowheads="1"/>
            </p:cNvSpPr>
            <p:nvPr/>
          </p:nvSpPr>
          <p:spPr bwMode="auto">
            <a:xfrm>
              <a:off x="8002944" y="285750"/>
              <a:ext cx="737831" cy="153247"/>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7432" tIns="0" rIns="0" bIns="27432">
              <a:spAutoFit/>
            </a:bodyPr>
            <a:lstStyle/>
            <a:p>
              <a:pPr algn="r" defTabSz="913526">
                <a:buClr>
                  <a:schemeClr val="tx2"/>
                </a:buClr>
              </a:pPr>
              <a:r>
                <a:rPr lang="en-US" sz="816" baseline="0">
                  <a:solidFill>
                    <a:srgbClr val="808080"/>
                  </a:solidFill>
                  <a:latin typeface="+mn-lt"/>
                </a:rPr>
                <a:t>PRELIMINARY</a:t>
              </a:r>
            </a:p>
          </p:txBody>
        </p:sp>
        <p:cxnSp>
          <p:nvCxnSpPr>
            <p:cNvPr id="85" name="AutoShape 31"/>
            <p:cNvCxnSpPr>
              <a:cxnSpLocks noChangeShapeType="1"/>
              <a:stCxn id="84" idx="2"/>
              <a:endCxn id="84" idx="4"/>
            </p:cNvCxnSpPr>
            <p:nvPr/>
          </p:nvCxnSpPr>
          <p:spPr bwMode="auto">
            <a:xfrm>
              <a:off x="8002944" y="285750"/>
              <a:ext cx="0" cy="153247"/>
            </a:xfrm>
            <a:prstGeom prst="straightConnector1">
              <a:avLst/>
            </a:prstGeom>
            <a:noFill/>
            <a:ln w="9525">
              <a:solidFill>
                <a:srgbClr val="808080"/>
              </a:solidFill>
              <a:round/>
              <a:headEnd/>
              <a:tailEnd/>
            </a:ln>
            <a:extLst>
              <a:ext uri="{909E8E84-426E-40DD-AFC4-6F175D3DCCD1}">
                <a14:hiddenFill xmlns:a14="http://schemas.microsoft.com/office/drawing/2010/main">
                  <a:noFill/>
                </a14:hiddenFill>
              </a:ext>
            </a:extLst>
          </p:spPr>
        </p:cxnSp>
        <p:cxnSp>
          <p:nvCxnSpPr>
            <p:cNvPr id="86" name="AutoShape 32"/>
            <p:cNvCxnSpPr>
              <a:cxnSpLocks noChangeShapeType="1"/>
              <a:stCxn id="84" idx="4"/>
              <a:endCxn id="84" idx="6"/>
            </p:cNvCxnSpPr>
            <p:nvPr/>
          </p:nvCxnSpPr>
          <p:spPr bwMode="auto">
            <a:xfrm>
              <a:off x="8002944" y="438997"/>
              <a:ext cx="737831" cy="0"/>
            </a:xfrm>
            <a:prstGeom prst="straightConnector1">
              <a:avLst/>
            </a:prstGeom>
            <a:noFill/>
            <a:ln w="25400">
              <a:solidFill>
                <a:srgbClr val="808080"/>
              </a:solidFill>
              <a:round/>
              <a:headEnd/>
              <a:tailEnd/>
            </a:ln>
            <a:extLst>
              <a:ext uri="{909E8E84-426E-40DD-AFC4-6F175D3DCCD1}">
                <a14:hiddenFill xmlns:a14="http://schemas.microsoft.com/office/drawing/2010/main">
                  <a:noFill/>
                </a14:hiddenFill>
              </a:ext>
            </a:extLst>
          </p:spPr>
        </p:cxnSp>
      </p:grpSp>
      <p:grpSp>
        <p:nvGrpSpPr>
          <p:cNvPr id="87" name="LegendMoons" hidden="1"/>
          <p:cNvGrpSpPr/>
          <p:nvPr userDrawn="1"/>
        </p:nvGrpSpPr>
        <p:grpSpPr bwMode="auto">
          <a:xfrm>
            <a:off x="11040160" y="275438"/>
            <a:ext cx="857123" cy="1333054"/>
            <a:chOff x="6655594" y="273840"/>
            <a:chExt cx="840048" cy="1306516"/>
          </a:xfrm>
        </p:grpSpPr>
        <p:grpSp>
          <p:nvGrpSpPr>
            <p:cNvPr id="88" name="MoonLegend1"/>
            <p:cNvGrpSpPr>
              <a:grpSpLocks noChangeAspect="1"/>
            </p:cNvGrpSpPr>
            <p:nvPr>
              <p:custDataLst>
                <p:tags r:id="rId18"/>
              </p:custDataLst>
            </p:nvPr>
          </p:nvGrpSpPr>
          <p:grpSpPr bwMode="auto">
            <a:xfrm>
              <a:off x="6655594" y="273840"/>
              <a:ext cx="209550" cy="209551"/>
              <a:chOff x="4533" y="183"/>
              <a:chExt cx="144" cy="144"/>
            </a:xfrm>
          </p:grpSpPr>
          <p:sp>
            <p:nvSpPr>
              <p:cNvPr id="106" name="Oval 38"/>
              <p:cNvSpPr>
                <a:spLocks noChangeAspect="1" noChangeArrowheads="1"/>
              </p:cNvSpPr>
              <p:nvPr>
                <p:custDataLst>
                  <p:tags r:id="rId31"/>
                </p:custDataLst>
              </p:nvPr>
            </p:nvSpPr>
            <p:spPr bwMode="auto">
              <a:xfrm>
                <a:off x="4533" y="183"/>
                <a:ext cx="144" cy="144"/>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24">
                  <a:latin typeface="+mn-lt"/>
                </a:endParaRPr>
              </a:p>
            </p:txBody>
          </p:sp>
          <p:sp>
            <p:nvSpPr>
              <p:cNvPr id="107" name="Arc 39"/>
              <p:cNvSpPr>
                <a:spLocks noChangeAspect="1"/>
              </p:cNvSpPr>
              <p:nvPr>
                <p:custDataLst>
                  <p:tags r:id="rId32"/>
                </p:custDataLst>
              </p:nvPr>
            </p:nvSpPr>
            <p:spPr bwMode="auto">
              <a:xfrm>
                <a:off x="4533" y="183"/>
                <a:ext cx="144" cy="144"/>
              </a:xfrm>
              <a:prstGeom prst="arc">
                <a:avLst>
                  <a:gd name="adj1" fmla="val 16200000"/>
                  <a:gd name="adj2" fmla="val 5400000"/>
                </a:avLst>
              </a:prstGeom>
              <a:solidFill>
                <a:schemeClr val="folHlink"/>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24">
                  <a:latin typeface="+mn-lt"/>
                </a:endParaRPr>
              </a:p>
            </p:txBody>
          </p:sp>
        </p:grpSp>
        <p:grpSp>
          <p:nvGrpSpPr>
            <p:cNvPr id="89" name="MoonLegend2"/>
            <p:cNvGrpSpPr>
              <a:grpSpLocks noChangeAspect="1"/>
            </p:cNvGrpSpPr>
            <p:nvPr>
              <p:custDataLst>
                <p:tags r:id="rId19"/>
              </p:custDataLst>
            </p:nvPr>
          </p:nvGrpSpPr>
          <p:grpSpPr bwMode="auto">
            <a:xfrm>
              <a:off x="6655594" y="548081"/>
              <a:ext cx="209550" cy="209551"/>
              <a:chOff x="1694" y="2044"/>
              <a:chExt cx="160" cy="160"/>
            </a:xfrm>
          </p:grpSpPr>
          <p:sp>
            <p:nvSpPr>
              <p:cNvPr id="104" name="Oval 41"/>
              <p:cNvSpPr>
                <a:spLocks noChangeAspect="1" noChangeArrowheads="1"/>
              </p:cNvSpPr>
              <p:nvPr>
                <p:custDataLst>
                  <p:tags r:id="rId29"/>
                </p:custDataLst>
              </p:nvPr>
            </p:nvSpPr>
            <p:spPr bwMode="auto">
              <a:xfrm>
                <a:off x="1694" y="2044"/>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24">
                  <a:latin typeface="+mn-lt"/>
                </a:endParaRPr>
              </a:p>
            </p:txBody>
          </p:sp>
          <p:sp>
            <p:nvSpPr>
              <p:cNvPr id="105" name="Arc 42"/>
              <p:cNvSpPr>
                <a:spLocks noChangeAspect="1"/>
              </p:cNvSpPr>
              <p:nvPr>
                <p:custDataLst>
                  <p:tags r:id="rId30"/>
                </p:custDataLst>
              </p:nvPr>
            </p:nvSpPr>
            <p:spPr bwMode="auto">
              <a:xfrm>
                <a:off x="1694" y="2044"/>
                <a:ext cx="160" cy="160"/>
              </a:xfrm>
              <a:prstGeom prst="arc">
                <a:avLst/>
              </a:prstGeom>
              <a:solidFill>
                <a:schemeClr val="folHlink"/>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24">
                  <a:latin typeface="+mn-lt"/>
                </a:endParaRPr>
              </a:p>
            </p:txBody>
          </p:sp>
        </p:grpSp>
        <p:grpSp>
          <p:nvGrpSpPr>
            <p:cNvPr id="90" name="MoonLegend4"/>
            <p:cNvGrpSpPr>
              <a:grpSpLocks noChangeAspect="1"/>
            </p:cNvGrpSpPr>
            <p:nvPr>
              <p:custDataLst>
                <p:tags r:id="rId20"/>
              </p:custDataLst>
            </p:nvPr>
          </p:nvGrpSpPr>
          <p:grpSpPr bwMode="auto">
            <a:xfrm>
              <a:off x="6655594" y="1096563"/>
              <a:ext cx="209550" cy="209551"/>
              <a:chOff x="4495" y="1198"/>
              <a:chExt cx="160" cy="160"/>
            </a:xfrm>
          </p:grpSpPr>
          <p:sp>
            <p:nvSpPr>
              <p:cNvPr id="102" name="Oval 47"/>
              <p:cNvSpPr>
                <a:spLocks noChangeAspect="1" noChangeArrowheads="1"/>
              </p:cNvSpPr>
              <p:nvPr>
                <p:custDataLst>
                  <p:tags r:id="rId27"/>
                </p:custDataLst>
              </p:nvPr>
            </p:nvSpPr>
            <p:spPr bwMode="auto">
              <a:xfrm>
                <a:off x="4495" y="1198"/>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24">
                  <a:latin typeface="+mn-lt"/>
                </a:endParaRPr>
              </a:p>
            </p:txBody>
          </p:sp>
          <p:sp>
            <p:nvSpPr>
              <p:cNvPr id="103" name="Arc 48"/>
              <p:cNvSpPr>
                <a:spLocks noChangeAspect="1"/>
              </p:cNvSpPr>
              <p:nvPr>
                <p:custDataLst>
                  <p:tags r:id="rId28"/>
                </p:custDataLst>
              </p:nvPr>
            </p:nvSpPr>
            <p:spPr bwMode="auto">
              <a:xfrm>
                <a:off x="4495" y="1198"/>
                <a:ext cx="160" cy="160"/>
              </a:xfrm>
              <a:prstGeom prst="arc">
                <a:avLst>
                  <a:gd name="adj1" fmla="val 16200000"/>
                  <a:gd name="adj2" fmla="val 10800000"/>
                </a:avLst>
              </a:prstGeom>
              <a:solidFill>
                <a:schemeClr val="folHlink"/>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24">
                  <a:latin typeface="+mn-lt"/>
                </a:endParaRPr>
              </a:p>
            </p:txBody>
          </p:sp>
        </p:grpSp>
        <p:grpSp>
          <p:nvGrpSpPr>
            <p:cNvPr id="91" name="MoonLegend5"/>
            <p:cNvGrpSpPr>
              <a:grpSpLocks noChangeAspect="1"/>
            </p:cNvGrpSpPr>
            <p:nvPr>
              <p:custDataLst>
                <p:tags r:id="rId21"/>
              </p:custDataLst>
            </p:nvPr>
          </p:nvGrpSpPr>
          <p:grpSpPr bwMode="auto">
            <a:xfrm>
              <a:off x="6655594" y="1370805"/>
              <a:ext cx="209550" cy="209551"/>
              <a:chOff x="4495" y="1440"/>
              <a:chExt cx="160" cy="160"/>
            </a:xfrm>
          </p:grpSpPr>
          <p:sp>
            <p:nvSpPr>
              <p:cNvPr id="100" name="Oval 50"/>
              <p:cNvSpPr>
                <a:spLocks noChangeAspect="1" noChangeArrowheads="1"/>
              </p:cNvSpPr>
              <p:nvPr>
                <p:custDataLst>
                  <p:tags r:id="rId25"/>
                </p:custDataLst>
              </p:nvPr>
            </p:nvSpPr>
            <p:spPr bwMode="auto">
              <a:xfrm>
                <a:off x="4495" y="1440"/>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24">
                  <a:latin typeface="+mn-lt"/>
                </a:endParaRPr>
              </a:p>
            </p:txBody>
          </p:sp>
          <p:sp>
            <p:nvSpPr>
              <p:cNvPr id="101" name="Oval 51"/>
              <p:cNvSpPr>
                <a:spLocks noChangeAspect="1" noChangeArrowheads="1"/>
              </p:cNvSpPr>
              <p:nvPr>
                <p:custDataLst>
                  <p:tags r:id="rId26"/>
                </p:custDataLst>
              </p:nvPr>
            </p:nvSpPr>
            <p:spPr bwMode="auto">
              <a:xfrm>
                <a:off x="4495" y="1440"/>
                <a:ext cx="160" cy="160"/>
              </a:xfrm>
              <a:prstGeom prst="arc">
                <a:avLst>
                  <a:gd name="adj1" fmla="val 16200000"/>
                  <a:gd name="adj2" fmla="val 16200000"/>
                </a:avLst>
              </a:prstGeom>
              <a:solidFill>
                <a:schemeClr val="folHlink"/>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24">
                  <a:latin typeface="+mn-lt"/>
                </a:endParaRPr>
              </a:p>
            </p:txBody>
          </p:sp>
        </p:grpSp>
        <p:sp>
          <p:nvSpPr>
            <p:cNvPr id="92" name="Legend1"/>
            <p:cNvSpPr>
              <a:spLocks noChangeArrowheads="1"/>
            </p:cNvSpPr>
            <p:nvPr/>
          </p:nvSpPr>
          <p:spPr bwMode="auto">
            <a:xfrm>
              <a:off x="6976269" y="286540"/>
              <a:ext cx="519373" cy="1883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913526">
                <a:buClr>
                  <a:schemeClr val="tx2"/>
                </a:buClr>
              </a:pPr>
              <a:r>
                <a:rPr lang="en-US" sz="1224">
                  <a:latin typeface="+mn-lt"/>
                </a:rPr>
                <a:t>Legend</a:t>
              </a:r>
            </a:p>
          </p:txBody>
        </p:sp>
        <p:sp>
          <p:nvSpPr>
            <p:cNvPr id="93" name="Legend2"/>
            <p:cNvSpPr>
              <a:spLocks noChangeArrowheads="1"/>
            </p:cNvSpPr>
            <p:nvPr/>
          </p:nvSpPr>
          <p:spPr bwMode="auto">
            <a:xfrm>
              <a:off x="6976269" y="561178"/>
              <a:ext cx="519373" cy="1883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913526">
                <a:buClr>
                  <a:schemeClr val="tx2"/>
                </a:buClr>
              </a:pPr>
              <a:r>
                <a:rPr lang="en-US" sz="1224">
                  <a:latin typeface="+mn-lt"/>
                </a:rPr>
                <a:t>Legend</a:t>
              </a:r>
            </a:p>
          </p:txBody>
        </p:sp>
        <p:sp>
          <p:nvSpPr>
            <p:cNvPr id="94" name="Legend3"/>
            <p:cNvSpPr>
              <a:spLocks noChangeArrowheads="1"/>
            </p:cNvSpPr>
            <p:nvPr/>
          </p:nvSpPr>
          <p:spPr bwMode="auto">
            <a:xfrm>
              <a:off x="6976269" y="835817"/>
              <a:ext cx="519373" cy="1883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913526">
                <a:buClr>
                  <a:schemeClr val="tx2"/>
                </a:buClr>
              </a:pPr>
              <a:r>
                <a:rPr lang="en-US" sz="1224">
                  <a:latin typeface="+mn-lt"/>
                </a:rPr>
                <a:t>Legend</a:t>
              </a:r>
            </a:p>
          </p:txBody>
        </p:sp>
        <p:sp>
          <p:nvSpPr>
            <p:cNvPr id="95" name="Legend4"/>
            <p:cNvSpPr>
              <a:spLocks noChangeArrowheads="1"/>
            </p:cNvSpPr>
            <p:nvPr/>
          </p:nvSpPr>
          <p:spPr bwMode="auto">
            <a:xfrm>
              <a:off x="6976269" y="1107280"/>
              <a:ext cx="519373" cy="1883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913526">
                <a:buClr>
                  <a:schemeClr val="tx2"/>
                </a:buClr>
              </a:pPr>
              <a:r>
                <a:rPr lang="en-US" sz="1224">
                  <a:latin typeface="+mn-lt"/>
                </a:rPr>
                <a:t>Legend</a:t>
              </a:r>
            </a:p>
          </p:txBody>
        </p:sp>
        <p:sp>
          <p:nvSpPr>
            <p:cNvPr id="96" name="Legend5"/>
            <p:cNvSpPr>
              <a:spLocks noChangeArrowheads="1"/>
            </p:cNvSpPr>
            <p:nvPr/>
          </p:nvSpPr>
          <p:spPr bwMode="auto">
            <a:xfrm>
              <a:off x="6976269" y="1383505"/>
              <a:ext cx="519373" cy="1883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913526">
                <a:buClr>
                  <a:schemeClr val="tx2"/>
                </a:buClr>
              </a:pPr>
              <a:r>
                <a:rPr lang="en-US" sz="1224">
                  <a:latin typeface="+mn-lt"/>
                </a:rPr>
                <a:t>Legend</a:t>
              </a:r>
            </a:p>
          </p:txBody>
        </p:sp>
        <p:grpSp>
          <p:nvGrpSpPr>
            <p:cNvPr id="97" name="MoonLegend3"/>
            <p:cNvGrpSpPr>
              <a:grpSpLocks noChangeAspect="1"/>
            </p:cNvGrpSpPr>
            <p:nvPr>
              <p:custDataLst>
                <p:tags r:id="rId22"/>
              </p:custDataLst>
            </p:nvPr>
          </p:nvGrpSpPr>
          <p:grpSpPr bwMode="auto">
            <a:xfrm>
              <a:off x="6655594" y="822322"/>
              <a:ext cx="209550" cy="209551"/>
              <a:chOff x="4495" y="1198"/>
              <a:chExt cx="160" cy="160"/>
            </a:xfrm>
          </p:grpSpPr>
          <p:sp>
            <p:nvSpPr>
              <p:cNvPr id="98" name="Oval 47"/>
              <p:cNvSpPr>
                <a:spLocks noChangeAspect="1" noChangeArrowheads="1"/>
              </p:cNvSpPr>
              <p:nvPr>
                <p:custDataLst>
                  <p:tags r:id="rId23"/>
                </p:custDataLst>
              </p:nvPr>
            </p:nvSpPr>
            <p:spPr bwMode="auto">
              <a:xfrm>
                <a:off x="4495" y="1198"/>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24">
                  <a:latin typeface="+mn-lt"/>
                </a:endParaRPr>
              </a:p>
            </p:txBody>
          </p:sp>
          <p:sp>
            <p:nvSpPr>
              <p:cNvPr id="99" name="Arc 48"/>
              <p:cNvSpPr>
                <a:spLocks noChangeAspect="1"/>
              </p:cNvSpPr>
              <p:nvPr>
                <p:custDataLst>
                  <p:tags r:id="rId24"/>
                </p:custDataLst>
              </p:nvPr>
            </p:nvSpPr>
            <p:spPr bwMode="auto">
              <a:xfrm>
                <a:off x="4495" y="1198"/>
                <a:ext cx="160" cy="160"/>
              </a:xfrm>
              <a:prstGeom prst="arc">
                <a:avLst>
                  <a:gd name="adj1" fmla="val 16200000"/>
                  <a:gd name="adj2" fmla="val 5400000"/>
                </a:avLst>
              </a:prstGeom>
              <a:solidFill>
                <a:schemeClr val="folHlink"/>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24">
                  <a:latin typeface="+mn-lt"/>
                </a:endParaRPr>
              </a:p>
            </p:txBody>
          </p:sp>
        </p:grpSp>
      </p:grpSp>
      <p:sp>
        <p:nvSpPr>
          <p:cNvPr id="61" name="doc id"/>
          <p:cNvSpPr txBox="1">
            <a:spLocks noChangeArrowheads="1"/>
          </p:cNvSpPr>
          <p:nvPr userDrawn="1"/>
        </p:nvSpPr>
        <p:spPr bwMode="white">
          <a:xfrm>
            <a:off x="11487911" y="37256"/>
            <a:ext cx="401720" cy="1247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eaLnBrk="0" hangingPunct="0">
              <a:defRPr lang="x-none" sz="1600">
                <a:solidFill>
                  <a:schemeClr val="tx1"/>
                </a:solidFill>
                <a:latin typeface="Arial" charset="0"/>
              </a:defRPr>
            </a:lvl1pPr>
            <a:lvl2pPr marL="742950" indent="-285750" eaLnBrk="0" hangingPunct="0">
              <a:defRPr lang="x-none" sz="1600">
                <a:solidFill>
                  <a:schemeClr val="tx1"/>
                </a:solidFill>
                <a:latin typeface="Arial" charset="0"/>
              </a:defRPr>
            </a:lvl2pPr>
            <a:lvl3pPr marL="1143000" indent="-228600" eaLnBrk="0" hangingPunct="0">
              <a:defRPr lang="x-none" sz="1600">
                <a:solidFill>
                  <a:schemeClr val="tx1"/>
                </a:solidFill>
                <a:latin typeface="Arial" charset="0"/>
              </a:defRPr>
            </a:lvl3pPr>
            <a:lvl4pPr marL="1600200" indent="-228600" eaLnBrk="0" hangingPunct="0">
              <a:defRPr lang="x-none" sz="1600">
                <a:solidFill>
                  <a:schemeClr val="tx1"/>
                </a:solidFill>
                <a:latin typeface="Arial" charset="0"/>
              </a:defRPr>
            </a:lvl4pPr>
            <a:lvl5pPr marL="2057400" indent="-228600" eaLnBrk="0" hangingPunct="0">
              <a:defRPr lang="x-none" sz="1600">
                <a:solidFill>
                  <a:schemeClr val="tx1"/>
                </a:solidFill>
                <a:latin typeface="Arial" charset="0"/>
              </a:defRPr>
            </a:lvl5pPr>
            <a:lvl6pPr marL="2514600" indent="-228600" eaLnBrk="0" fontAlgn="base" hangingPunct="0">
              <a:spcBef>
                <a:spcPct val="0"/>
              </a:spcBef>
              <a:spcAft>
                <a:spcPct val="0"/>
              </a:spcAft>
              <a:defRPr lang="x-none" sz="1600">
                <a:solidFill>
                  <a:schemeClr val="tx1"/>
                </a:solidFill>
                <a:latin typeface="Arial" charset="0"/>
              </a:defRPr>
            </a:lvl6pPr>
            <a:lvl7pPr marL="2971800" indent="-228600" eaLnBrk="0" fontAlgn="base" hangingPunct="0">
              <a:spcBef>
                <a:spcPct val="0"/>
              </a:spcBef>
              <a:spcAft>
                <a:spcPct val="0"/>
              </a:spcAft>
              <a:defRPr lang="x-none" sz="1600">
                <a:solidFill>
                  <a:schemeClr val="tx1"/>
                </a:solidFill>
                <a:latin typeface="Arial" charset="0"/>
              </a:defRPr>
            </a:lvl7pPr>
            <a:lvl8pPr marL="3429000" indent="-228600" eaLnBrk="0" fontAlgn="base" hangingPunct="0">
              <a:spcBef>
                <a:spcPct val="0"/>
              </a:spcBef>
              <a:spcAft>
                <a:spcPct val="0"/>
              </a:spcAft>
              <a:defRPr lang="x-none" sz="1600">
                <a:solidFill>
                  <a:schemeClr val="tx1"/>
                </a:solidFill>
                <a:latin typeface="Arial" charset="0"/>
              </a:defRPr>
            </a:lvl8pPr>
            <a:lvl9pPr marL="3886200" indent="-228600" eaLnBrk="0" fontAlgn="base" hangingPunct="0">
              <a:spcBef>
                <a:spcPct val="0"/>
              </a:spcBef>
              <a:spcAft>
                <a:spcPct val="0"/>
              </a:spcAft>
              <a:defRPr lang="x-none" sz="1600">
                <a:solidFill>
                  <a:schemeClr val="tx1"/>
                </a:solidFill>
                <a:latin typeface="Arial" charset="0"/>
              </a:defRPr>
            </a:lvl9pPr>
          </a:lstStyle>
          <a:p>
            <a:pPr algn="r" eaLnBrk="1" hangingPunct="1">
              <a:defRPr lang="x-none"/>
            </a:pPr>
            <a:endParaRPr lang="x-none" sz="816" baseline="0">
              <a:solidFill>
                <a:schemeClr val="accent6"/>
              </a:solidFill>
              <a:latin typeface="+mn-lt"/>
            </a:endParaRPr>
          </a:p>
        </p:txBody>
      </p:sp>
      <p:pic>
        <p:nvPicPr>
          <p:cNvPr id="112222" name="Picture 606" descr="Image result for al futtaim logo"/>
          <p:cNvPicPr>
            <a:picLocks noChangeAspect="1" noChangeArrowheads="1"/>
          </p:cNvPicPr>
          <p:nvPr userDrawn="1"/>
        </p:nvPicPr>
        <p:blipFill rotWithShape="1">
          <a:blip r:embed="rId35" cstate="email">
            <a:biLevel thresh="25000"/>
            <a:extLst>
              <a:ext uri="{28A0092B-C50C-407E-A947-70E740481C1C}">
                <a14:useLocalDpi xmlns:a14="http://schemas.microsoft.com/office/drawing/2010/main"/>
              </a:ext>
            </a:extLst>
          </a:blip>
          <a:srcRect/>
          <a:stretch/>
        </p:blipFill>
        <p:spPr bwMode="auto">
          <a:xfrm>
            <a:off x="10832375" y="6635214"/>
            <a:ext cx="720428" cy="147941"/>
          </a:xfrm>
          <a:prstGeom prst="rect">
            <a:avLst/>
          </a:prstGeom>
          <a:noFill/>
          <a:extLst>
            <a:ext uri="{909E8E84-426E-40DD-AFC4-6F175D3DCCD1}">
              <a14:hiddenFill xmlns:a14="http://schemas.microsoft.com/office/drawing/2010/main">
                <a:solidFill>
                  <a:srgbClr val="FFFFFF"/>
                </a:solidFill>
              </a14:hiddenFill>
            </a:ext>
          </a:extLst>
        </p:spPr>
      </p:pic>
      <p:sp>
        <p:nvSpPr>
          <p:cNvPr id="62" name="TextBox 61">
            <a:extLst>
              <a:ext uri="{FF2B5EF4-FFF2-40B4-BE49-F238E27FC236}">
                <a16:creationId xmlns:a16="http://schemas.microsoft.com/office/drawing/2014/main" id="{EE7A95B7-EC99-F845-832B-F8006D6E268F}"/>
              </a:ext>
            </a:extLst>
          </p:cNvPr>
          <p:cNvSpPr txBox="1"/>
          <p:nvPr userDrawn="1"/>
        </p:nvSpPr>
        <p:spPr>
          <a:xfrm>
            <a:off x="300424" y="6587861"/>
            <a:ext cx="1063459" cy="222306"/>
          </a:xfrm>
          <a:prstGeom prst="rect">
            <a:avLst/>
          </a:prstGeom>
          <a:noFill/>
        </p:spPr>
        <p:txBody>
          <a:bodyPr wrap="none" rtlCol="0">
            <a:spAutoFit/>
          </a:bodyPr>
          <a:lstStyle/>
          <a:p>
            <a:r>
              <a:rPr lang="en-AE" sz="816">
                <a:solidFill>
                  <a:schemeClr val="bg1"/>
                </a:solidFill>
                <a:latin typeface="Calibri" panose="020F0502020204030204" pitchFamily="34" charset="0"/>
                <a:cs typeface="Calibri" panose="020F0502020204030204" pitchFamily="34" charset="0"/>
              </a:rPr>
              <a:t>Automotive Division</a:t>
            </a:r>
          </a:p>
        </p:txBody>
      </p:sp>
      <p:sp>
        <p:nvSpPr>
          <p:cNvPr id="7" name="TextBox 6">
            <a:extLst>
              <a:ext uri="{FF2B5EF4-FFF2-40B4-BE49-F238E27FC236}">
                <a16:creationId xmlns:a16="http://schemas.microsoft.com/office/drawing/2014/main" id="{8E879D24-A506-5FB9-8F50-1E55002A6553}"/>
              </a:ext>
            </a:extLst>
          </p:cNvPr>
          <p:cNvSpPr txBox="1"/>
          <p:nvPr>
            <p:extLst>
              <p:ext uri="{1162E1C5-73C7-4A58-AE30-91384D911F3F}">
                <p184:classification xmlns:p184="http://schemas.microsoft.com/office/powerpoint/2018/4/main" val="ftr"/>
              </p:ext>
            </p:extLst>
          </p:nvPr>
        </p:nvSpPr>
        <p:spPr>
          <a:xfrm>
            <a:off x="5124450" y="6642100"/>
            <a:ext cx="1971739" cy="152400"/>
          </a:xfrm>
          <a:prstGeom prst="rect">
            <a:avLst/>
          </a:prstGeom>
        </p:spPr>
        <p:txBody>
          <a:bodyPr horzOverflow="overflow" lIns="0" tIns="0" rIns="0" bIns="0">
            <a:spAutoFit/>
          </a:bodyPr>
          <a:lstStyle/>
          <a:p>
            <a:pPr algn="l"/>
            <a:r>
              <a:rPr lang="en-US" sz="1000">
                <a:solidFill>
                  <a:srgbClr val="000000"/>
                </a:solidFill>
                <a:latin typeface="Calibri" panose="020F0502020204030204" pitchFamily="34" charset="0"/>
                <a:ea typeface="Calibri" panose="020F0502020204030204" pitchFamily="34" charset="0"/>
                <a:cs typeface="Calibri" panose="020F0502020204030204" pitchFamily="34" charset="0"/>
              </a:rPr>
              <a:t>Restricted : General Al-Futtaim Group</a:t>
            </a:r>
          </a:p>
        </p:txBody>
      </p:sp>
    </p:spTree>
    <p:extLst>
      <p:ext uri="{BB962C8B-B14F-4D97-AF65-F5344CB8AC3E}">
        <p14:creationId xmlns:p14="http://schemas.microsoft.com/office/powerpoint/2010/main" val="570134914"/>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 id="2147483689" r:id="rId13"/>
    <p:sldLayoutId id="2147483691" r:id="rId14"/>
  </p:sldLayoutIdLst>
  <p:hf hdr="0" ftr="0" dt="0"/>
  <p:txStyles>
    <p:titleStyle>
      <a:lvl1pPr algn="l" defTabSz="913526" rtl="0" eaLnBrk="1" fontAlgn="base" hangingPunct="1">
        <a:spcBef>
          <a:spcPct val="0"/>
        </a:spcBef>
        <a:spcAft>
          <a:spcPct val="0"/>
        </a:spcAft>
        <a:tabLst>
          <a:tab pos="275353" algn="l"/>
        </a:tabLst>
        <a:defRPr lang="x-none" sz="2041" b="0" baseline="0">
          <a:solidFill>
            <a:schemeClr val="tx2"/>
          </a:solidFill>
          <a:latin typeface="+mj-lt"/>
          <a:ea typeface="+mj-ea"/>
          <a:cs typeface="+mj-cs"/>
        </a:defRPr>
      </a:lvl1pPr>
      <a:lvl2pPr algn="l" defTabSz="913526" rtl="0" eaLnBrk="1" fontAlgn="base" hangingPunct="1">
        <a:spcBef>
          <a:spcPct val="0"/>
        </a:spcBef>
        <a:spcAft>
          <a:spcPct val="0"/>
        </a:spcAft>
        <a:defRPr lang="x-none" sz="1939" b="1">
          <a:solidFill>
            <a:schemeClr val="tx2"/>
          </a:solidFill>
          <a:latin typeface="Arial" charset="0"/>
        </a:defRPr>
      </a:lvl2pPr>
      <a:lvl3pPr algn="l" defTabSz="913526" rtl="0" eaLnBrk="1" fontAlgn="base" hangingPunct="1">
        <a:spcBef>
          <a:spcPct val="0"/>
        </a:spcBef>
        <a:spcAft>
          <a:spcPct val="0"/>
        </a:spcAft>
        <a:defRPr lang="x-none" sz="1939" b="1">
          <a:solidFill>
            <a:schemeClr val="tx2"/>
          </a:solidFill>
          <a:latin typeface="Arial" charset="0"/>
        </a:defRPr>
      </a:lvl3pPr>
      <a:lvl4pPr algn="l" defTabSz="913526" rtl="0" eaLnBrk="1" fontAlgn="base" hangingPunct="1">
        <a:spcBef>
          <a:spcPct val="0"/>
        </a:spcBef>
        <a:spcAft>
          <a:spcPct val="0"/>
        </a:spcAft>
        <a:defRPr lang="x-none" sz="1939" b="1">
          <a:solidFill>
            <a:schemeClr val="tx2"/>
          </a:solidFill>
          <a:latin typeface="Arial" charset="0"/>
        </a:defRPr>
      </a:lvl4pPr>
      <a:lvl5pPr algn="l" defTabSz="913526" rtl="0" eaLnBrk="1" fontAlgn="base" hangingPunct="1">
        <a:spcBef>
          <a:spcPct val="0"/>
        </a:spcBef>
        <a:spcAft>
          <a:spcPct val="0"/>
        </a:spcAft>
        <a:defRPr lang="x-none" sz="1939" b="1">
          <a:solidFill>
            <a:schemeClr val="tx2"/>
          </a:solidFill>
          <a:latin typeface="Arial" charset="0"/>
        </a:defRPr>
      </a:lvl5pPr>
      <a:lvl6pPr marL="466481" algn="l" defTabSz="913526" rtl="0" eaLnBrk="1" fontAlgn="base" hangingPunct="1">
        <a:spcBef>
          <a:spcPct val="0"/>
        </a:spcBef>
        <a:spcAft>
          <a:spcPct val="0"/>
        </a:spcAft>
        <a:defRPr lang="x-none" sz="1939" b="1">
          <a:solidFill>
            <a:schemeClr val="tx2"/>
          </a:solidFill>
          <a:latin typeface="Arial" charset="0"/>
        </a:defRPr>
      </a:lvl6pPr>
      <a:lvl7pPr marL="932962" algn="l" defTabSz="913526" rtl="0" eaLnBrk="1" fontAlgn="base" hangingPunct="1">
        <a:spcBef>
          <a:spcPct val="0"/>
        </a:spcBef>
        <a:spcAft>
          <a:spcPct val="0"/>
        </a:spcAft>
        <a:defRPr lang="x-none" sz="1939" b="1">
          <a:solidFill>
            <a:schemeClr val="tx2"/>
          </a:solidFill>
          <a:latin typeface="Arial" charset="0"/>
        </a:defRPr>
      </a:lvl7pPr>
      <a:lvl8pPr marL="1399443" algn="l" defTabSz="913526" rtl="0" eaLnBrk="1" fontAlgn="base" hangingPunct="1">
        <a:spcBef>
          <a:spcPct val="0"/>
        </a:spcBef>
        <a:spcAft>
          <a:spcPct val="0"/>
        </a:spcAft>
        <a:defRPr lang="x-none" sz="1939" b="1">
          <a:solidFill>
            <a:schemeClr val="tx2"/>
          </a:solidFill>
          <a:latin typeface="Arial" charset="0"/>
        </a:defRPr>
      </a:lvl8pPr>
      <a:lvl9pPr marL="1865925" algn="l" defTabSz="913526" rtl="0" eaLnBrk="1" fontAlgn="base" hangingPunct="1">
        <a:spcBef>
          <a:spcPct val="0"/>
        </a:spcBef>
        <a:spcAft>
          <a:spcPct val="0"/>
        </a:spcAft>
        <a:defRPr lang="x-none" sz="1939" b="1">
          <a:solidFill>
            <a:schemeClr val="tx2"/>
          </a:solidFill>
          <a:latin typeface="Arial" charset="0"/>
        </a:defRPr>
      </a:lvl9pPr>
    </p:titleStyle>
    <p:bodyStyle>
      <a:lvl1pPr marL="0" indent="0" algn="l" defTabSz="913526" rtl="0" eaLnBrk="1" fontAlgn="base" hangingPunct="1">
        <a:spcBef>
          <a:spcPct val="0"/>
        </a:spcBef>
        <a:spcAft>
          <a:spcPct val="0"/>
        </a:spcAft>
        <a:buClr>
          <a:schemeClr val="tx2"/>
        </a:buClr>
        <a:buSzPct val="100000"/>
        <a:defRPr lang="x-none" sz="1632" baseline="0">
          <a:solidFill>
            <a:schemeClr val="tx1"/>
          </a:solidFill>
          <a:latin typeface="+mn-lt"/>
          <a:ea typeface="+mn-ea"/>
          <a:cs typeface="+mn-cs"/>
        </a:defRPr>
      </a:lvl1pPr>
      <a:lvl2pPr marL="197607" indent="-195987" algn="l" defTabSz="913526" rtl="0" eaLnBrk="1" fontAlgn="base" hangingPunct="1">
        <a:spcBef>
          <a:spcPct val="0"/>
        </a:spcBef>
        <a:spcAft>
          <a:spcPct val="0"/>
        </a:spcAft>
        <a:buClr>
          <a:schemeClr val="tx2"/>
        </a:buClr>
        <a:buSzPct val="125000"/>
        <a:buFont typeface="Arial" charset="0"/>
        <a:buChar char="▪"/>
        <a:defRPr lang="x-none" sz="1632" baseline="0">
          <a:solidFill>
            <a:schemeClr val="tx1"/>
          </a:solidFill>
          <a:latin typeface="+mn-lt"/>
        </a:defRPr>
      </a:lvl2pPr>
      <a:lvl3pPr marL="466481" indent="-267255" algn="l" defTabSz="913526" rtl="0" eaLnBrk="1" fontAlgn="base" hangingPunct="1">
        <a:spcBef>
          <a:spcPct val="0"/>
        </a:spcBef>
        <a:spcAft>
          <a:spcPct val="0"/>
        </a:spcAft>
        <a:buClr>
          <a:schemeClr val="tx2"/>
        </a:buClr>
        <a:buSzPct val="120000"/>
        <a:buFont typeface="Arial" charset="0"/>
        <a:buChar char="–"/>
        <a:defRPr lang="x-none" sz="1632" baseline="0">
          <a:solidFill>
            <a:schemeClr val="tx1"/>
          </a:solidFill>
          <a:latin typeface="+mn-lt"/>
        </a:defRPr>
      </a:lvl3pPr>
      <a:lvl4pPr marL="626835" indent="-158733" algn="l" defTabSz="913526" rtl="0" eaLnBrk="1" fontAlgn="base" hangingPunct="1">
        <a:spcBef>
          <a:spcPct val="0"/>
        </a:spcBef>
        <a:spcAft>
          <a:spcPct val="0"/>
        </a:spcAft>
        <a:buClr>
          <a:schemeClr val="tx2"/>
        </a:buClr>
        <a:buSzPct val="120000"/>
        <a:buFont typeface="Arial" charset="0"/>
        <a:buChar char="▫"/>
        <a:defRPr lang="x-none" sz="1632" baseline="0">
          <a:solidFill>
            <a:schemeClr val="tx1"/>
          </a:solidFill>
          <a:latin typeface="+mn-lt"/>
        </a:defRPr>
      </a:lvl4pPr>
      <a:lvl5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5pPr>
      <a:lvl6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6pPr>
      <a:lvl7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7pPr>
      <a:lvl8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8pPr>
      <a:lvl9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9pPr>
    </p:bodyStyle>
    <p:otherStyle>
      <a:defPPr>
        <a:defRPr lang="x-none"/>
      </a:defPPr>
      <a:lvl1pPr marL="0" algn="l" defTabSz="932962" rtl="0" eaLnBrk="1" latinLnBrk="0" hangingPunct="1">
        <a:defRPr lang="x-none" sz="1837" kern="1200">
          <a:solidFill>
            <a:schemeClr val="tx1"/>
          </a:solidFill>
          <a:latin typeface="+mn-lt"/>
          <a:ea typeface="+mn-ea"/>
          <a:cs typeface="+mn-cs"/>
        </a:defRPr>
      </a:lvl1pPr>
      <a:lvl2pPr marL="466481" algn="l" defTabSz="932962" rtl="0" eaLnBrk="1" latinLnBrk="0" hangingPunct="1">
        <a:defRPr lang="x-none" sz="1837" kern="1200">
          <a:solidFill>
            <a:schemeClr val="tx1"/>
          </a:solidFill>
          <a:latin typeface="+mn-lt"/>
          <a:ea typeface="+mn-ea"/>
          <a:cs typeface="+mn-cs"/>
        </a:defRPr>
      </a:lvl2pPr>
      <a:lvl3pPr marL="932962" algn="l" defTabSz="932962" rtl="0" eaLnBrk="1" latinLnBrk="0" hangingPunct="1">
        <a:defRPr lang="x-none" sz="1837" kern="1200">
          <a:solidFill>
            <a:schemeClr val="tx1"/>
          </a:solidFill>
          <a:latin typeface="+mn-lt"/>
          <a:ea typeface="+mn-ea"/>
          <a:cs typeface="+mn-cs"/>
        </a:defRPr>
      </a:lvl3pPr>
      <a:lvl4pPr marL="1399443" algn="l" defTabSz="932962" rtl="0" eaLnBrk="1" latinLnBrk="0" hangingPunct="1">
        <a:defRPr lang="x-none" sz="1837" kern="1200">
          <a:solidFill>
            <a:schemeClr val="tx1"/>
          </a:solidFill>
          <a:latin typeface="+mn-lt"/>
          <a:ea typeface="+mn-ea"/>
          <a:cs typeface="+mn-cs"/>
        </a:defRPr>
      </a:lvl4pPr>
      <a:lvl5pPr marL="1865925" algn="l" defTabSz="932962" rtl="0" eaLnBrk="1" latinLnBrk="0" hangingPunct="1">
        <a:defRPr lang="x-none" sz="1837" kern="1200">
          <a:solidFill>
            <a:schemeClr val="tx1"/>
          </a:solidFill>
          <a:latin typeface="+mn-lt"/>
          <a:ea typeface="+mn-ea"/>
          <a:cs typeface="+mn-cs"/>
        </a:defRPr>
      </a:lvl5pPr>
      <a:lvl6pPr marL="2332406" algn="l" defTabSz="932962" rtl="0" eaLnBrk="1" latinLnBrk="0" hangingPunct="1">
        <a:defRPr lang="x-none" sz="1837" kern="1200">
          <a:solidFill>
            <a:schemeClr val="tx1"/>
          </a:solidFill>
          <a:latin typeface="+mn-lt"/>
          <a:ea typeface="+mn-ea"/>
          <a:cs typeface="+mn-cs"/>
        </a:defRPr>
      </a:lvl6pPr>
      <a:lvl7pPr marL="2798887" algn="l" defTabSz="932962" rtl="0" eaLnBrk="1" latinLnBrk="0" hangingPunct="1">
        <a:defRPr lang="x-none" sz="1837" kern="1200">
          <a:solidFill>
            <a:schemeClr val="tx1"/>
          </a:solidFill>
          <a:latin typeface="+mn-lt"/>
          <a:ea typeface="+mn-ea"/>
          <a:cs typeface="+mn-cs"/>
        </a:defRPr>
      </a:lvl7pPr>
      <a:lvl8pPr marL="3265368" algn="l" defTabSz="932962" rtl="0" eaLnBrk="1" latinLnBrk="0" hangingPunct="1">
        <a:defRPr lang="x-none" sz="1837" kern="1200">
          <a:solidFill>
            <a:schemeClr val="tx1"/>
          </a:solidFill>
          <a:latin typeface="+mn-lt"/>
          <a:ea typeface="+mn-ea"/>
          <a:cs typeface="+mn-cs"/>
        </a:defRPr>
      </a:lvl8pPr>
      <a:lvl9pPr marL="3731849" algn="l" defTabSz="932962" rtl="0" eaLnBrk="1" latinLnBrk="0" hangingPunct="1">
        <a:defRPr lang="x-none" sz="1837"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10"/>
            </p:custDataLst>
            <p:extLst>
              <p:ext uri="{D42A27DB-BD31-4B8C-83A1-F6EECF244321}">
                <p14:modId xmlns:p14="http://schemas.microsoft.com/office/powerpoint/2010/main" val="86194495"/>
              </p:ext>
            </p:extLst>
          </p:nvPr>
        </p:nvGraphicFramePr>
        <p:xfrm>
          <a:off x="0" y="0"/>
          <a:ext cx="215979" cy="161974"/>
        </p:xfrm>
        <a:graphic>
          <a:graphicData uri="http://schemas.openxmlformats.org/presentationml/2006/ole">
            <mc:AlternateContent xmlns:mc="http://schemas.openxmlformats.org/markup-compatibility/2006">
              <mc:Choice xmlns:v="urn:schemas-microsoft-com:vml" Requires="v">
                <p:oleObj name="think-cell Slide" r:id="rId27" imgW="270" imgH="270" progId="TCLayout.ActiveDocument.1">
                  <p:embed/>
                </p:oleObj>
              </mc:Choice>
              <mc:Fallback>
                <p:oleObj name="think-cell Slide" r:id="rId27" imgW="270" imgH="270" progId="TCLayout.ActiveDocument.1">
                  <p:embed/>
                  <p:pic>
                    <p:nvPicPr>
                      <p:cNvPr id="2" name="Object 1" hidden="1"/>
                      <p:cNvPicPr/>
                      <p:nvPr/>
                    </p:nvPicPr>
                    <p:blipFill>
                      <a:blip r:embed="rId28"/>
                      <a:stretch>
                        <a:fillRect/>
                      </a:stretch>
                    </p:blipFill>
                    <p:spPr>
                      <a:xfrm>
                        <a:off x="0" y="0"/>
                        <a:ext cx="215979" cy="161974"/>
                      </a:xfrm>
                      <a:prstGeom prst="rect">
                        <a:avLst/>
                      </a:prstGeom>
                    </p:spPr>
                  </p:pic>
                </p:oleObj>
              </mc:Fallback>
            </mc:AlternateContent>
          </a:graphicData>
        </a:graphic>
      </p:graphicFrame>
      <p:sp>
        <p:nvSpPr>
          <p:cNvPr id="6" name="Rectangle 5" hidden="1"/>
          <p:cNvSpPr/>
          <p:nvPr>
            <p:custDataLst>
              <p:tags r:id="rId11"/>
            </p:custDataLst>
          </p:nvPr>
        </p:nvSpPr>
        <p:spPr bwMode="auto">
          <a:xfrm>
            <a:off x="0" y="0"/>
            <a:ext cx="215979" cy="161974"/>
          </a:xfrm>
          <a:prstGeom prst="rect">
            <a:avLst/>
          </a:prstGeom>
          <a:solidFill>
            <a:schemeClr val="bg2"/>
          </a:solidFill>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x-none" sz="1632">
              <a:solidFill>
                <a:srgbClr val="000000"/>
              </a:solidFill>
              <a:sym typeface="Arial" panose="020B0604020202020204" pitchFamily="34" charset="0"/>
            </a:endParaRPr>
          </a:p>
        </p:txBody>
      </p:sp>
      <p:sp>
        <p:nvSpPr>
          <p:cNvPr id="1034" name="Working Draft" hidden="1"/>
          <p:cNvSpPr txBox="1">
            <a:spLocks noChangeArrowheads="1"/>
          </p:cNvSpPr>
          <p:nvPr/>
        </p:nvSpPr>
        <p:spPr bwMode="gray">
          <a:xfrm rot="5400000">
            <a:off x="11114000" y="1979059"/>
            <a:ext cx="1965947" cy="961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eaLnBrk="0" hangingPunct="0">
              <a:defRPr lang="x-none" sz="1600">
                <a:solidFill>
                  <a:schemeClr val="tx1"/>
                </a:solidFill>
                <a:latin typeface="Arial" charset="0"/>
              </a:defRPr>
            </a:lvl1pPr>
            <a:lvl2pPr marL="742950" indent="-285750" eaLnBrk="0" hangingPunct="0">
              <a:defRPr lang="x-none" sz="1600">
                <a:solidFill>
                  <a:schemeClr val="tx1"/>
                </a:solidFill>
                <a:latin typeface="Arial" charset="0"/>
              </a:defRPr>
            </a:lvl2pPr>
            <a:lvl3pPr marL="1143000" indent="-228600" eaLnBrk="0" hangingPunct="0">
              <a:defRPr lang="x-none" sz="1600">
                <a:solidFill>
                  <a:schemeClr val="tx1"/>
                </a:solidFill>
                <a:latin typeface="Arial" charset="0"/>
              </a:defRPr>
            </a:lvl3pPr>
            <a:lvl4pPr marL="1600200" indent="-228600" eaLnBrk="0" hangingPunct="0">
              <a:defRPr lang="x-none" sz="1600">
                <a:solidFill>
                  <a:schemeClr val="tx1"/>
                </a:solidFill>
                <a:latin typeface="Arial" charset="0"/>
              </a:defRPr>
            </a:lvl4pPr>
            <a:lvl5pPr marL="2057400" indent="-228600" eaLnBrk="0" hangingPunct="0">
              <a:defRPr lang="x-none" sz="1600">
                <a:solidFill>
                  <a:schemeClr val="tx1"/>
                </a:solidFill>
                <a:latin typeface="Arial" charset="0"/>
              </a:defRPr>
            </a:lvl5pPr>
            <a:lvl6pPr marL="2514600" indent="-228600" eaLnBrk="0" fontAlgn="base" hangingPunct="0">
              <a:spcBef>
                <a:spcPct val="0"/>
              </a:spcBef>
              <a:spcAft>
                <a:spcPct val="0"/>
              </a:spcAft>
              <a:defRPr lang="x-none" sz="1600">
                <a:solidFill>
                  <a:schemeClr val="tx1"/>
                </a:solidFill>
                <a:latin typeface="Arial" charset="0"/>
              </a:defRPr>
            </a:lvl6pPr>
            <a:lvl7pPr marL="2971800" indent="-228600" eaLnBrk="0" fontAlgn="base" hangingPunct="0">
              <a:spcBef>
                <a:spcPct val="0"/>
              </a:spcBef>
              <a:spcAft>
                <a:spcPct val="0"/>
              </a:spcAft>
              <a:defRPr lang="x-none" sz="1600">
                <a:solidFill>
                  <a:schemeClr val="tx1"/>
                </a:solidFill>
                <a:latin typeface="Arial" charset="0"/>
              </a:defRPr>
            </a:lvl7pPr>
            <a:lvl8pPr marL="3429000" indent="-228600" eaLnBrk="0" fontAlgn="base" hangingPunct="0">
              <a:spcBef>
                <a:spcPct val="0"/>
              </a:spcBef>
              <a:spcAft>
                <a:spcPct val="0"/>
              </a:spcAft>
              <a:defRPr lang="x-none" sz="1600">
                <a:solidFill>
                  <a:schemeClr val="tx1"/>
                </a:solidFill>
                <a:latin typeface="Arial" charset="0"/>
              </a:defRPr>
            </a:lvl8pPr>
            <a:lvl9pPr marL="3886200" indent="-228600" eaLnBrk="0" fontAlgn="base" hangingPunct="0">
              <a:spcBef>
                <a:spcPct val="0"/>
              </a:spcBef>
              <a:spcAft>
                <a:spcPct val="0"/>
              </a:spcAft>
              <a:defRPr lang="x-none" sz="1600">
                <a:solidFill>
                  <a:schemeClr val="tx1"/>
                </a:solidFill>
                <a:latin typeface="Arial" charset="0"/>
              </a:defRPr>
            </a:lvl9pPr>
          </a:lstStyle>
          <a:p>
            <a:pPr eaLnBrk="1" hangingPunct="1">
              <a:defRPr lang="x-none"/>
            </a:pPr>
            <a:r>
              <a:rPr lang="en-GB" sz="612" baseline="0">
                <a:solidFill>
                  <a:srgbClr val="808080"/>
                </a:solidFill>
                <a:latin typeface="+mn-lt"/>
                <a:ea typeface="+mn-ea"/>
              </a:rPr>
              <a:t>Last Modified 23/08/2020 10:12 Arabian Standard Time</a:t>
            </a:r>
            <a:endParaRPr lang="x-none" sz="1632" baseline="0">
              <a:solidFill>
                <a:srgbClr val="808080"/>
              </a:solidFill>
              <a:latin typeface="+mn-lt"/>
              <a:ea typeface="+mn-ea"/>
            </a:endParaRPr>
          </a:p>
        </p:txBody>
      </p:sp>
      <p:sp>
        <p:nvSpPr>
          <p:cNvPr id="1035" name="Printed" hidden="1"/>
          <p:cNvSpPr txBox="1">
            <a:spLocks noChangeArrowheads="1"/>
          </p:cNvSpPr>
          <p:nvPr/>
        </p:nvSpPr>
        <p:spPr bwMode="gray">
          <a:xfrm rot="5400000">
            <a:off x="11225216" y="4197039"/>
            <a:ext cx="1743510" cy="961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eaLnBrk="0" hangingPunct="0">
              <a:defRPr lang="x-none" sz="1600">
                <a:solidFill>
                  <a:schemeClr val="tx1"/>
                </a:solidFill>
                <a:latin typeface="Arial" charset="0"/>
              </a:defRPr>
            </a:lvl1pPr>
            <a:lvl2pPr marL="742950" indent="-285750" eaLnBrk="0" hangingPunct="0">
              <a:defRPr lang="x-none" sz="1600">
                <a:solidFill>
                  <a:schemeClr val="tx1"/>
                </a:solidFill>
                <a:latin typeface="Arial" charset="0"/>
              </a:defRPr>
            </a:lvl2pPr>
            <a:lvl3pPr marL="1143000" indent="-228600" eaLnBrk="0" hangingPunct="0">
              <a:defRPr lang="x-none" sz="1600">
                <a:solidFill>
                  <a:schemeClr val="tx1"/>
                </a:solidFill>
                <a:latin typeface="Arial" charset="0"/>
              </a:defRPr>
            </a:lvl3pPr>
            <a:lvl4pPr marL="1600200" indent="-228600" eaLnBrk="0" hangingPunct="0">
              <a:defRPr lang="x-none" sz="1600">
                <a:solidFill>
                  <a:schemeClr val="tx1"/>
                </a:solidFill>
                <a:latin typeface="Arial" charset="0"/>
              </a:defRPr>
            </a:lvl4pPr>
            <a:lvl5pPr marL="2057400" indent="-228600" eaLnBrk="0" hangingPunct="0">
              <a:defRPr lang="x-none" sz="1600">
                <a:solidFill>
                  <a:schemeClr val="tx1"/>
                </a:solidFill>
                <a:latin typeface="Arial" charset="0"/>
              </a:defRPr>
            </a:lvl5pPr>
            <a:lvl6pPr marL="2514600" indent="-228600" eaLnBrk="0" fontAlgn="base" hangingPunct="0">
              <a:spcBef>
                <a:spcPct val="0"/>
              </a:spcBef>
              <a:spcAft>
                <a:spcPct val="0"/>
              </a:spcAft>
              <a:defRPr lang="x-none" sz="1600">
                <a:solidFill>
                  <a:schemeClr val="tx1"/>
                </a:solidFill>
                <a:latin typeface="Arial" charset="0"/>
              </a:defRPr>
            </a:lvl6pPr>
            <a:lvl7pPr marL="2971800" indent="-228600" eaLnBrk="0" fontAlgn="base" hangingPunct="0">
              <a:spcBef>
                <a:spcPct val="0"/>
              </a:spcBef>
              <a:spcAft>
                <a:spcPct val="0"/>
              </a:spcAft>
              <a:defRPr lang="x-none" sz="1600">
                <a:solidFill>
                  <a:schemeClr val="tx1"/>
                </a:solidFill>
                <a:latin typeface="Arial" charset="0"/>
              </a:defRPr>
            </a:lvl7pPr>
            <a:lvl8pPr marL="3429000" indent="-228600" eaLnBrk="0" fontAlgn="base" hangingPunct="0">
              <a:spcBef>
                <a:spcPct val="0"/>
              </a:spcBef>
              <a:spcAft>
                <a:spcPct val="0"/>
              </a:spcAft>
              <a:defRPr lang="x-none" sz="1600">
                <a:solidFill>
                  <a:schemeClr val="tx1"/>
                </a:solidFill>
                <a:latin typeface="Arial" charset="0"/>
              </a:defRPr>
            </a:lvl8pPr>
            <a:lvl9pPr marL="3886200" indent="-228600" eaLnBrk="0" fontAlgn="base" hangingPunct="0">
              <a:spcBef>
                <a:spcPct val="0"/>
              </a:spcBef>
              <a:spcAft>
                <a:spcPct val="0"/>
              </a:spcAft>
              <a:defRPr lang="x-none" sz="1600">
                <a:solidFill>
                  <a:schemeClr val="tx1"/>
                </a:solidFill>
                <a:latin typeface="Arial" charset="0"/>
              </a:defRPr>
            </a:lvl9pPr>
          </a:lstStyle>
          <a:p>
            <a:pPr eaLnBrk="1" hangingPunct="1">
              <a:defRPr lang="x-none"/>
            </a:pPr>
            <a:r>
              <a:rPr lang="en-GB" sz="612" baseline="0">
                <a:solidFill>
                  <a:srgbClr val="808080"/>
                </a:solidFill>
                <a:latin typeface="+mn-lt"/>
                <a:ea typeface="+mn-ea"/>
              </a:rPr>
              <a:t>Printed 24/07/2019 19:54 Arabian Standard Time</a:t>
            </a:r>
            <a:endParaRPr lang="x-none" sz="1632" baseline="0">
              <a:solidFill>
                <a:srgbClr val="808080"/>
              </a:solidFill>
              <a:latin typeface="+mn-lt"/>
              <a:ea typeface="+mn-ea"/>
            </a:endParaRPr>
          </a:p>
        </p:txBody>
      </p:sp>
      <p:sp>
        <p:nvSpPr>
          <p:cNvPr id="10" name="1. On-page tracker" hidden="1"/>
          <p:cNvSpPr>
            <a:spLocks noChangeArrowheads="1"/>
          </p:cNvSpPr>
          <p:nvPr/>
        </p:nvSpPr>
        <p:spPr bwMode="gray">
          <a:xfrm>
            <a:off x="161986" y="77304"/>
            <a:ext cx="511939" cy="1280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x-none" sz="816" cap="all" baseline="0">
                <a:solidFill>
                  <a:schemeClr val="accent6"/>
                </a:solidFill>
                <a:latin typeface="+mn-lt"/>
                <a:ea typeface="+mn-ea"/>
              </a:rPr>
              <a:t>TRACKER</a:t>
            </a:r>
          </a:p>
        </p:txBody>
      </p:sp>
      <p:sp>
        <p:nvSpPr>
          <p:cNvPr id="11" name="3. Unit of measure" hidden="1"/>
          <p:cNvSpPr txBox="1">
            <a:spLocks noChangeArrowheads="1"/>
          </p:cNvSpPr>
          <p:nvPr/>
        </p:nvSpPr>
        <p:spPr bwMode="gray">
          <a:xfrm>
            <a:off x="161987" y="566137"/>
            <a:ext cx="11725484" cy="2562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defTabSz="895350">
              <a:defRPr lang="x-none" sz="2400">
                <a:solidFill>
                  <a:schemeClr val="tx1"/>
                </a:solidFill>
                <a:latin typeface="Arial" charset="0"/>
              </a:defRPr>
            </a:lvl1pPr>
            <a:lvl2pPr marL="447675" defTabSz="895350">
              <a:defRPr lang="x-none" sz="2400">
                <a:solidFill>
                  <a:schemeClr val="tx1"/>
                </a:solidFill>
                <a:latin typeface="Arial" charset="0"/>
              </a:defRPr>
            </a:lvl2pPr>
            <a:lvl3pPr marL="895350" defTabSz="895350">
              <a:defRPr lang="x-none" sz="2400">
                <a:solidFill>
                  <a:schemeClr val="tx1"/>
                </a:solidFill>
                <a:latin typeface="Arial" charset="0"/>
              </a:defRPr>
            </a:lvl3pPr>
            <a:lvl4pPr marL="1344613" defTabSz="895350">
              <a:defRPr lang="x-none" sz="2400">
                <a:solidFill>
                  <a:schemeClr val="tx1"/>
                </a:solidFill>
                <a:latin typeface="Arial" charset="0"/>
              </a:defRPr>
            </a:lvl4pPr>
            <a:lvl5pPr marL="1792288" defTabSz="895350">
              <a:defRPr lang="x-none" sz="2400">
                <a:solidFill>
                  <a:schemeClr val="tx1"/>
                </a:solidFill>
                <a:latin typeface="Arial" charset="0"/>
              </a:defRPr>
            </a:lvl5pPr>
            <a:lvl6pPr marL="2249488" defTabSz="895350" fontAlgn="base">
              <a:spcBef>
                <a:spcPct val="0"/>
              </a:spcBef>
              <a:spcAft>
                <a:spcPct val="0"/>
              </a:spcAft>
              <a:defRPr lang="x-none" sz="2400">
                <a:solidFill>
                  <a:schemeClr val="tx1"/>
                </a:solidFill>
                <a:latin typeface="Arial" charset="0"/>
              </a:defRPr>
            </a:lvl6pPr>
            <a:lvl7pPr marL="2706688" defTabSz="895350" fontAlgn="base">
              <a:spcBef>
                <a:spcPct val="0"/>
              </a:spcBef>
              <a:spcAft>
                <a:spcPct val="0"/>
              </a:spcAft>
              <a:defRPr lang="x-none" sz="2400">
                <a:solidFill>
                  <a:schemeClr val="tx1"/>
                </a:solidFill>
                <a:latin typeface="Arial" charset="0"/>
              </a:defRPr>
            </a:lvl7pPr>
            <a:lvl8pPr marL="3163888" defTabSz="895350" fontAlgn="base">
              <a:spcBef>
                <a:spcPct val="0"/>
              </a:spcBef>
              <a:spcAft>
                <a:spcPct val="0"/>
              </a:spcAft>
              <a:defRPr lang="x-none" sz="2400">
                <a:solidFill>
                  <a:schemeClr val="tx1"/>
                </a:solidFill>
                <a:latin typeface="Arial" charset="0"/>
              </a:defRPr>
            </a:lvl8pPr>
            <a:lvl9pPr marL="3621088" defTabSz="895350" fontAlgn="base">
              <a:spcBef>
                <a:spcPct val="0"/>
              </a:spcBef>
              <a:spcAft>
                <a:spcPct val="0"/>
              </a:spcAft>
              <a:defRPr lang="x-none" sz="2400">
                <a:solidFill>
                  <a:schemeClr val="tx1"/>
                </a:solidFill>
                <a:latin typeface="Arial" charset="0"/>
              </a:defRPr>
            </a:lvl9pPr>
          </a:lstStyle>
          <a:p>
            <a:pPr>
              <a:defRPr lang="x-none"/>
            </a:pPr>
            <a:r>
              <a:rPr lang="x-none" sz="1632" baseline="0">
                <a:solidFill>
                  <a:schemeClr val="accent6"/>
                </a:solidFill>
                <a:latin typeface="+mn-lt"/>
                <a:ea typeface="+mn-ea"/>
              </a:rPr>
              <a:t>Unit of measure</a:t>
            </a:r>
          </a:p>
        </p:txBody>
      </p:sp>
      <p:grpSp>
        <p:nvGrpSpPr>
          <p:cNvPr id="15" name="ACET" hidden="1"/>
          <p:cNvGrpSpPr>
            <a:grpSpLocks/>
          </p:cNvGrpSpPr>
          <p:nvPr/>
        </p:nvGrpSpPr>
        <p:grpSpPr bwMode="gray">
          <a:xfrm>
            <a:off x="2696615" y="1995073"/>
            <a:ext cx="5801188" cy="531276"/>
            <a:chOff x="915" y="702"/>
            <a:chExt cx="2686" cy="328"/>
          </a:xfrm>
        </p:grpSpPr>
        <p:cxnSp>
          <p:nvCxnSpPr>
            <p:cNvPr id="16" name="AutoShape 249"/>
            <p:cNvCxnSpPr>
              <a:cxnSpLocks noChangeShapeType="1"/>
              <a:stCxn id="18" idx="4"/>
              <a:endCxn id="18" idx="6"/>
            </p:cNvCxnSpPr>
            <p:nvPr/>
          </p:nvCxnSpPr>
          <p:spPr bwMode="gray">
            <a:xfrm>
              <a:off x="915" y="1030"/>
              <a:ext cx="2686" cy="0"/>
            </a:xfrm>
            <a:prstGeom prst="straightConnector1">
              <a:avLst/>
            </a:prstGeom>
            <a:noFill/>
            <a:ln w="9525">
              <a:solidFill>
                <a:schemeClr val="accent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 name="AutoShape 250"/>
            <p:cNvSpPr>
              <a:spLocks noChangeArrowheads="1"/>
            </p:cNvSpPr>
            <p:nvPr/>
          </p:nvSpPr>
          <p:spPr bwMode="gray">
            <a:xfrm>
              <a:off x="915" y="702"/>
              <a:ext cx="2686" cy="328"/>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18288" anchor="b">
              <a:spAutoFit/>
            </a:bodyPr>
            <a:lstStyle/>
            <a:p>
              <a:r>
                <a:rPr lang="x-none" sz="1632" b="1" baseline="0">
                  <a:solidFill>
                    <a:srgbClr val="000000"/>
                  </a:solidFill>
                  <a:latin typeface="+mn-lt"/>
                  <a:ea typeface="+mn-ea"/>
                </a:rPr>
                <a:t>Title</a:t>
              </a:r>
            </a:p>
            <a:p>
              <a:r>
                <a:rPr lang="x-none" sz="1632" baseline="0">
                  <a:solidFill>
                    <a:srgbClr val="808080"/>
                  </a:solidFill>
                  <a:latin typeface="+mn-lt"/>
                  <a:ea typeface="+mn-ea"/>
                </a:rPr>
                <a:t>Unit of measure</a:t>
              </a:r>
            </a:p>
          </p:txBody>
        </p:sp>
      </p:grpSp>
      <p:sp>
        <p:nvSpPr>
          <p:cNvPr id="64" name="Rectangle 63"/>
          <p:cNvSpPr/>
          <p:nvPr userDrawn="1"/>
        </p:nvSpPr>
        <p:spPr bwMode="ltGray">
          <a:xfrm>
            <a:off x="1" y="6560370"/>
            <a:ext cx="12192000" cy="297630"/>
          </a:xfrm>
          <a:prstGeom prst="rect">
            <a:avLst/>
          </a:prstGeom>
          <a:solidFill>
            <a:srgbClr val="152A38"/>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97" tIns="46649" rIns="93297" bIns="46649" numCol="1" spcCol="0" rtlCol="0" fromWordArt="0" anchor="ctr" anchorCtr="0" forceAA="0" compatLnSpc="1">
            <a:prstTxWarp prst="textNoShape">
              <a:avLst/>
            </a:prstTxWarp>
            <a:noAutofit/>
          </a:bodyPr>
          <a:lstStyle/>
          <a:p>
            <a:pPr algn="ctr"/>
            <a:endParaRPr lang="en-US" sz="800">
              <a:solidFill>
                <a:schemeClr val="tx1"/>
              </a:solidFill>
              <a:latin typeface="+mn-lt"/>
            </a:endParaRPr>
          </a:p>
        </p:txBody>
      </p:sp>
      <p:sp>
        <p:nvSpPr>
          <p:cNvPr id="66" name="Slide Number"/>
          <p:cNvSpPr txBox="1">
            <a:spLocks/>
          </p:cNvSpPr>
          <p:nvPr userDrawn="1"/>
        </p:nvSpPr>
        <p:spPr bwMode="ltGray">
          <a:xfrm>
            <a:off x="11762436" y="6641718"/>
            <a:ext cx="125034" cy="123111"/>
          </a:xfrm>
          <a:prstGeom prst="rect">
            <a:avLst/>
          </a:prstGeom>
        </p:spPr>
        <p:txBody>
          <a:bodyPr vert="horz" wrap="none" lIns="0" tIns="0" rIns="0" bIns="0" rtlCol="0" anchor="ctr">
            <a:spAutoFit/>
          </a:bodyPr>
          <a:lstStyle>
            <a:defPPr>
              <a:defRPr lang="x-none"/>
            </a:defPPr>
            <a:lvl1pPr>
              <a:defRPr lang="x-none" sz="1000" baseline="0">
                <a:latin typeface="+mn-lt"/>
              </a:defRPr>
            </a:lvl1pPr>
          </a:lstStyle>
          <a:p>
            <a:pPr algn="r"/>
            <a:fld id="{42C328C1-A84F-4A39-A664-DBA00541A8C6}" type="slidenum">
              <a:rPr lang="x-none" sz="800" baseline="0" smtClean="0">
                <a:solidFill>
                  <a:schemeClr val="bg1"/>
                </a:solidFill>
                <a:latin typeface="+mn-lt"/>
              </a:rPr>
              <a:pPr algn="r"/>
              <a:t>‹#›</a:t>
            </a:fld>
            <a:endParaRPr lang="x-none" sz="800" baseline="0">
              <a:solidFill>
                <a:schemeClr val="bg1"/>
              </a:solidFill>
              <a:latin typeface="+mn-lt"/>
            </a:endParaRPr>
          </a:p>
        </p:txBody>
      </p:sp>
      <p:grpSp>
        <p:nvGrpSpPr>
          <p:cNvPr id="4" name="Slide Elements" hidden="1"/>
          <p:cNvGrpSpPr>
            <a:grpSpLocks/>
          </p:cNvGrpSpPr>
          <p:nvPr userDrawn="1"/>
        </p:nvGrpSpPr>
        <p:grpSpPr bwMode="gray">
          <a:xfrm>
            <a:off x="161987" y="6377534"/>
            <a:ext cx="11725484" cy="389788"/>
            <a:chOff x="119063" y="6250216"/>
            <a:chExt cx="8618537" cy="382028"/>
          </a:xfrm>
        </p:grpSpPr>
        <p:sp>
          <p:nvSpPr>
            <p:cNvPr id="13" name="4. Footnote"/>
            <p:cNvSpPr txBox="1">
              <a:spLocks noChangeArrowheads="1"/>
            </p:cNvSpPr>
            <p:nvPr/>
          </p:nvSpPr>
          <p:spPr bwMode="gray">
            <a:xfrm>
              <a:off x="119063" y="6250216"/>
              <a:ext cx="8618537" cy="1255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b">
              <a:spAutoFit/>
            </a:bodyPr>
            <a:lstStyle>
              <a:lvl1pPr marL="104775" indent="-104775" defTabSz="895350">
                <a:defRPr lang="x-none" sz="2400">
                  <a:solidFill>
                    <a:schemeClr val="tx1"/>
                  </a:solidFill>
                  <a:latin typeface="Arial" charset="0"/>
                </a:defRPr>
              </a:lvl1pPr>
              <a:lvl2pPr marL="1031875" defTabSz="895350">
                <a:defRPr lang="x-none" sz="2400">
                  <a:solidFill>
                    <a:schemeClr val="tx1"/>
                  </a:solidFill>
                  <a:latin typeface="Arial" charset="0"/>
                </a:defRPr>
              </a:lvl2pPr>
              <a:lvl3pPr marL="1217613" defTabSz="895350">
                <a:defRPr lang="x-none" sz="2400">
                  <a:solidFill>
                    <a:schemeClr val="tx1"/>
                  </a:solidFill>
                  <a:latin typeface="Arial" charset="0"/>
                </a:defRPr>
              </a:lvl3pPr>
              <a:lvl4pPr marL="1404938" defTabSz="895350">
                <a:defRPr lang="x-none" sz="2400">
                  <a:solidFill>
                    <a:schemeClr val="tx1"/>
                  </a:solidFill>
                  <a:latin typeface="Arial" charset="0"/>
                </a:defRPr>
              </a:lvl4pPr>
              <a:lvl5pPr marL="1792288" defTabSz="895350">
                <a:defRPr lang="x-none" sz="2400">
                  <a:solidFill>
                    <a:schemeClr val="tx1"/>
                  </a:solidFill>
                  <a:latin typeface="Arial" charset="0"/>
                </a:defRPr>
              </a:lvl5pPr>
              <a:lvl6pPr marL="2249488" defTabSz="895350" fontAlgn="base">
                <a:spcBef>
                  <a:spcPct val="0"/>
                </a:spcBef>
                <a:spcAft>
                  <a:spcPct val="0"/>
                </a:spcAft>
                <a:defRPr lang="x-none" sz="2400">
                  <a:solidFill>
                    <a:schemeClr val="tx1"/>
                  </a:solidFill>
                  <a:latin typeface="Arial" charset="0"/>
                </a:defRPr>
              </a:lvl6pPr>
              <a:lvl7pPr marL="2706688" defTabSz="895350" fontAlgn="base">
                <a:spcBef>
                  <a:spcPct val="0"/>
                </a:spcBef>
                <a:spcAft>
                  <a:spcPct val="0"/>
                </a:spcAft>
                <a:defRPr lang="x-none" sz="2400">
                  <a:solidFill>
                    <a:schemeClr val="tx1"/>
                  </a:solidFill>
                  <a:latin typeface="Arial" charset="0"/>
                </a:defRPr>
              </a:lvl7pPr>
              <a:lvl8pPr marL="3163888" defTabSz="895350" fontAlgn="base">
                <a:spcBef>
                  <a:spcPct val="0"/>
                </a:spcBef>
                <a:spcAft>
                  <a:spcPct val="0"/>
                </a:spcAft>
                <a:defRPr lang="x-none" sz="2400">
                  <a:solidFill>
                    <a:schemeClr val="tx1"/>
                  </a:solidFill>
                  <a:latin typeface="Arial" charset="0"/>
                </a:defRPr>
              </a:lvl8pPr>
              <a:lvl9pPr marL="3621088" defTabSz="895350" fontAlgn="base">
                <a:spcBef>
                  <a:spcPct val="0"/>
                </a:spcBef>
                <a:spcAft>
                  <a:spcPct val="0"/>
                </a:spcAft>
                <a:defRPr lang="x-none" sz="2400">
                  <a:solidFill>
                    <a:schemeClr val="tx1"/>
                  </a:solidFill>
                  <a:latin typeface="Arial" charset="0"/>
                </a:defRPr>
              </a:lvl9pPr>
            </a:lstStyle>
            <a:p>
              <a:pPr marL="85846" indent="-85846">
                <a:defRPr lang="x-none"/>
              </a:pPr>
              <a:r>
                <a:rPr lang="x-none" sz="816" baseline="0">
                  <a:solidFill>
                    <a:srgbClr val="808080"/>
                  </a:solidFill>
                  <a:latin typeface="+mn-lt"/>
                  <a:ea typeface="+mn-ea"/>
                </a:rPr>
                <a:t>1 Footnote</a:t>
              </a:r>
            </a:p>
          </p:txBody>
        </p:sp>
        <p:sp>
          <p:nvSpPr>
            <p:cNvPr id="14" name="5. Source"/>
            <p:cNvSpPr>
              <a:spLocks noChangeArrowheads="1"/>
            </p:cNvSpPr>
            <p:nvPr/>
          </p:nvSpPr>
          <p:spPr bwMode="gray">
            <a:xfrm>
              <a:off x="119063" y="6506697"/>
              <a:ext cx="7690797" cy="1255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spAutoFit/>
            </a:bodyPr>
            <a:lstStyle/>
            <a:p>
              <a:pPr marL="524791" indent="-524791" defTabSz="913526">
                <a:tabLst>
                  <a:tab pos="625214" algn="l"/>
                </a:tabLst>
              </a:pPr>
              <a:r>
                <a:rPr lang="en-US" sz="816" baseline="0">
                  <a:solidFill>
                    <a:schemeClr val="bg1"/>
                  </a:solidFill>
                  <a:latin typeface="+mn-lt"/>
                  <a:ea typeface="+mn-ea"/>
                </a:rPr>
                <a:t>SOURCE: </a:t>
              </a:r>
              <a:r>
                <a:rPr lang="x-none" sz="816" baseline="0">
                  <a:solidFill>
                    <a:schemeClr val="bg1"/>
                  </a:solidFill>
                  <a:latin typeface="+mn-lt"/>
                  <a:ea typeface="+mn-ea"/>
                </a:rPr>
                <a:t>Source</a:t>
              </a:r>
            </a:p>
          </p:txBody>
        </p:sp>
      </p:grpSp>
      <p:grpSp>
        <p:nvGrpSpPr>
          <p:cNvPr id="67" name="LegendBoxes" hidden="1"/>
          <p:cNvGrpSpPr>
            <a:grpSpLocks/>
          </p:cNvGrpSpPr>
          <p:nvPr userDrawn="1"/>
        </p:nvGrpSpPr>
        <p:grpSpPr bwMode="auto">
          <a:xfrm>
            <a:off x="11108361" y="275438"/>
            <a:ext cx="788828" cy="1022061"/>
            <a:chOff x="4936" y="176"/>
            <a:chExt cx="487" cy="631"/>
          </a:xfrm>
        </p:grpSpPr>
        <p:sp>
          <p:nvSpPr>
            <p:cNvPr id="68" name="Legend1"/>
            <p:cNvSpPr>
              <a:spLocks noChangeArrowheads="1"/>
            </p:cNvSpPr>
            <p:nvPr/>
          </p:nvSpPr>
          <p:spPr bwMode="auto">
            <a:xfrm>
              <a:off x="5096" y="176"/>
              <a:ext cx="327" cy="1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913526">
                <a:buClr>
                  <a:schemeClr val="tx2"/>
                </a:buClr>
              </a:pPr>
              <a:r>
                <a:rPr lang="en-US" sz="1224">
                  <a:latin typeface="+mn-lt"/>
                </a:rPr>
                <a:t>Legend</a:t>
              </a:r>
            </a:p>
          </p:txBody>
        </p:sp>
        <p:sp>
          <p:nvSpPr>
            <p:cNvPr id="69" name="LegendRectangle1"/>
            <p:cNvSpPr>
              <a:spLocks noChangeArrowheads="1"/>
            </p:cNvSpPr>
            <p:nvPr/>
          </p:nvSpPr>
          <p:spPr bwMode="auto">
            <a:xfrm>
              <a:off x="4936" y="183"/>
              <a:ext cx="104" cy="101"/>
            </a:xfrm>
            <a:prstGeom prst="rect">
              <a:avLst/>
            </a:prstGeom>
            <a:solidFill>
              <a:schemeClr val="accent1"/>
            </a:solidFill>
            <a:ln w="9525">
              <a:solidFill>
                <a:srgbClr val="80808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24">
                <a:latin typeface="+mn-lt"/>
              </a:endParaRPr>
            </a:p>
          </p:txBody>
        </p:sp>
        <p:sp>
          <p:nvSpPr>
            <p:cNvPr id="70" name="Legend2"/>
            <p:cNvSpPr>
              <a:spLocks noChangeArrowheads="1"/>
            </p:cNvSpPr>
            <p:nvPr/>
          </p:nvSpPr>
          <p:spPr bwMode="auto">
            <a:xfrm>
              <a:off x="5096" y="346"/>
              <a:ext cx="327" cy="1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913526">
                <a:buClr>
                  <a:schemeClr val="tx2"/>
                </a:buClr>
              </a:pPr>
              <a:r>
                <a:rPr lang="en-US" sz="1224">
                  <a:latin typeface="+mn-lt"/>
                </a:rPr>
                <a:t>Legend</a:t>
              </a:r>
            </a:p>
          </p:txBody>
        </p:sp>
        <p:sp>
          <p:nvSpPr>
            <p:cNvPr id="71" name="LegendRectangle2"/>
            <p:cNvSpPr>
              <a:spLocks noChangeArrowheads="1"/>
            </p:cNvSpPr>
            <p:nvPr/>
          </p:nvSpPr>
          <p:spPr bwMode="auto">
            <a:xfrm>
              <a:off x="4936" y="353"/>
              <a:ext cx="104" cy="101"/>
            </a:xfrm>
            <a:prstGeom prst="rect">
              <a:avLst/>
            </a:prstGeom>
            <a:solidFill>
              <a:schemeClr val="accent2"/>
            </a:solidFill>
            <a:ln w="9525">
              <a:solidFill>
                <a:srgbClr val="80808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24">
                <a:latin typeface="+mn-lt"/>
              </a:endParaRPr>
            </a:p>
          </p:txBody>
        </p:sp>
        <p:sp>
          <p:nvSpPr>
            <p:cNvPr id="72" name="Legend3"/>
            <p:cNvSpPr>
              <a:spLocks noChangeArrowheads="1"/>
            </p:cNvSpPr>
            <p:nvPr/>
          </p:nvSpPr>
          <p:spPr bwMode="auto">
            <a:xfrm>
              <a:off x="5096" y="517"/>
              <a:ext cx="327" cy="1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913526">
                <a:buClr>
                  <a:schemeClr val="tx2"/>
                </a:buClr>
              </a:pPr>
              <a:r>
                <a:rPr lang="en-US" sz="1224">
                  <a:latin typeface="+mn-lt"/>
                </a:rPr>
                <a:t>Legend</a:t>
              </a:r>
            </a:p>
          </p:txBody>
        </p:sp>
        <p:sp>
          <p:nvSpPr>
            <p:cNvPr id="73" name="LegendRectangle3"/>
            <p:cNvSpPr>
              <a:spLocks noChangeArrowheads="1"/>
            </p:cNvSpPr>
            <p:nvPr/>
          </p:nvSpPr>
          <p:spPr bwMode="auto">
            <a:xfrm>
              <a:off x="4936" y="524"/>
              <a:ext cx="104" cy="101"/>
            </a:xfrm>
            <a:prstGeom prst="rect">
              <a:avLst/>
            </a:prstGeom>
            <a:solidFill>
              <a:schemeClr val="hlink"/>
            </a:solidFill>
            <a:ln w="9525">
              <a:solidFill>
                <a:srgbClr val="80808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24">
                <a:latin typeface="+mn-lt"/>
              </a:endParaRPr>
            </a:p>
          </p:txBody>
        </p:sp>
        <p:sp>
          <p:nvSpPr>
            <p:cNvPr id="74" name="Legend4"/>
            <p:cNvSpPr>
              <a:spLocks noChangeArrowheads="1"/>
            </p:cNvSpPr>
            <p:nvPr/>
          </p:nvSpPr>
          <p:spPr bwMode="auto">
            <a:xfrm>
              <a:off x="5096" y="688"/>
              <a:ext cx="327" cy="1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913526">
                <a:buClr>
                  <a:schemeClr val="tx2"/>
                </a:buClr>
              </a:pPr>
              <a:r>
                <a:rPr lang="en-US" sz="1224">
                  <a:latin typeface="+mn-lt"/>
                </a:rPr>
                <a:t>Legend</a:t>
              </a:r>
            </a:p>
          </p:txBody>
        </p:sp>
        <p:sp>
          <p:nvSpPr>
            <p:cNvPr id="75" name="LegendRectangle4"/>
            <p:cNvSpPr>
              <a:spLocks noChangeArrowheads="1"/>
            </p:cNvSpPr>
            <p:nvPr/>
          </p:nvSpPr>
          <p:spPr bwMode="auto">
            <a:xfrm>
              <a:off x="4936" y="695"/>
              <a:ext cx="104" cy="101"/>
            </a:xfrm>
            <a:prstGeom prst="rect">
              <a:avLst/>
            </a:prstGeom>
            <a:solidFill>
              <a:schemeClr val="folHlink"/>
            </a:solidFill>
            <a:ln w="9525">
              <a:solidFill>
                <a:srgbClr val="80808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24">
                <a:latin typeface="+mn-lt"/>
              </a:endParaRPr>
            </a:p>
          </p:txBody>
        </p:sp>
      </p:grpSp>
      <p:grpSp>
        <p:nvGrpSpPr>
          <p:cNvPr id="76" name="LegendLines" hidden="1"/>
          <p:cNvGrpSpPr>
            <a:grpSpLocks/>
          </p:cNvGrpSpPr>
          <p:nvPr userDrawn="1"/>
        </p:nvGrpSpPr>
        <p:grpSpPr bwMode="auto">
          <a:xfrm>
            <a:off x="10794126" y="275438"/>
            <a:ext cx="1103063" cy="749943"/>
            <a:chOff x="4750" y="176"/>
            <a:chExt cx="681" cy="463"/>
          </a:xfrm>
        </p:grpSpPr>
        <p:sp>
          <p:nvSpPr>
            <p:cNvPr id="77" name="LineLegend1"/>
            <p:cNvSpPr>
              <a:spLocks noChangeShapeType="1"/>
            </p:cNvSpPr>
            <p:nvPr/>
          </p:nvSpPr>
          <p:spPr bwMode="auto">
            <a:xfrm>
              <a:off x="4750" y="233"/>
              <a:ext cx="288" cy="0"/>
            </a:xfrm>
            <a:prstGeom prst="line">
              <a:avLst/>
            </a:prstGeom>
            <a:noFill/>
            <a:ln w="28575">
              <a:solidFill>
                <a:schemeClr val="accent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224">
                <a:latin typeface="+mn-lt"/>
              </a:endParaRPr>
            </a:p>
          </p:txBody>
        </p:sp>
        <p:sp>
          <p:nvSpPr>
            <p:cNvPr id="78" name="LineLegend2"/>
            <p:cNvSpPr>
              <a:spLocks noChangeShapeType="1"/>
            </p:cNvSpPr>
            <p:nvPr/>
          </p:nvSpPr>
          <p:spPr bwMode="auto">
            <a:xfrm>
              <a:off x="4750" y="402"/>
              <a:ext cx="288" cy="0"/>
            </a:xfrm>
            <a:prstGeom prst="line">
              <a:avLst/>
            </a:prstGeom>
            <a:noFill/>
            <a:ln w="28575">
              <a:solidFill>
                <a:schemeClr val="accent3"/>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224">
                <a:latin typeface="+mn-lt"/>
              </a:endParaRPr>
            </a:p>
          </p:txBody>
        </p:sp>
        <p:sp>
          <p:nvSpPr>
            <p:cNvPr id="79" name="LineLegend3"/>
            <p:cNvSpPr>
              <a:spLocks noChangeShapeType="1"/>
            </p:cNvSpPr>
            <p:nvPr/>
          </p:nvSpPr>
          <p:spPr bwMode="auto">
            <a:xfrm>
              <a:off x="4750" y="577"/>
              <a:ext cx="288" cy="0"/>
            </a:xfrm>
            <a:prstGeom prst="line">
              <a:avLst/>
            </a:prstGeom>
            <a:noFill/>
            <a:ln w="28575">
              <a:solidFill>
                <a:schemeClr val="accent3"/>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224">
                <a:latin typeface="+mn-lt"/>
              </a:endParaRPr>
            </a:p>
          </p:txBody>
        </p:sp>
        <p:sp>
          <p:nvSpPr>
            <p:cNvPr id="80" name="Legend1"/>
            <p:cNvSpPr>
              <a:spLocks noChangeArrowheads="1"/>
            </p:cNvSpPr>
            <p:nvPr/>
          </p:nvSpPr>
          <p:spPr bwMode="auto">
            <a:xfrm>
              <a:off x="5104" y="176"/>
              <a:ext cx="327" cy="1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913526">
                <a:buClr>
                  <a:schemeClr val="tx2"/>
                </a:buClr>
              </a:pPr>
              <a:r>
                <a:rPr lang="en-US" sz="1224">
                  <a:latin typeface="+mn-lt"/>
                </a:rPr>
                <a:t>Legend</a:t>
              </a:r>
            </a:p>
          </p:txBody>
        </p:sp>
        <p:sp>
          <p:nvSpPr>
            <p:cNvPr id="81" name="Legend2"/>
            <p:cNvSpPr>
              <a:spLocks noChangeArrowheads="1"/>
            </p:cNvSpPr>
            <p:nvPr/>
          </p:nvSpPr>
          <p:spPr bwMode="auto">
            <a:xfrm>
              <a:off x="5104" y="344"/>
              <a:ext cx="327" cy="1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913526">
                <a:buClr>
                  <a:schemeClr val="tx2"/>
                </a:buClr>
              </a:pPr>
              <a:r>
                <a:rPr lang="en-US" sz="1224">
                  <a:latin typeface="+mn-lt"/>
                </a:rPr>
                <a:t>Legend</a:t>
              </a:r>
            </a:p>
          </p:txBody>
        </p:sp>
        <p:sp>
          <p:nvSpPr>
            <p:cNvPr id="82" name="Legend3"/>
            <p:cNvSpPr>
              <a:spLocks noChangeArrowheads="1"/>
            </p:cNvSpPr>
            <p:nvPr/>
          </p:nvSpPr>
          <p:spPr bwMode="auto">
            <a:xfrm>
              <a:off x="5104" y="520"/>
              <a:ext cx="327" cy="1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913526">
                <a:buClr>
                  <a:schemeClr val="tx2"/>
                </a:buClr>
              </a:pPr>
              <a:r>
                <a:rPr lang="en-US" sz="1224">
                  <a:latin typeface="+mn-lt"/>
                </a:rPr>
                <a:t>Legend</a:t>
              </a:r>
            </a:p>
          </p:txBody>
        </p:sp>
      </p:grpSp>
      <p:grpSp>
        <p:nvGrpSpPr>
          <p:cNvPr id="83" name="McKSticker" hidden="1"/>
          <p:cNvGrpSpPr/>
          <p:nvPr userDrawn="1"/>
        </p:nvGrpSpPr>
        <p:grpSpPr bwMode="auto">
          <a:xfrm>
            <a:off x="11134642" y="275439"/>
            <a:ext cx="752829" cy="156360"/>
            <a:chOff x="8002944" y="285750"/>
            <a:chExt cx="737831" cy="153247"/>
          </a:xfrm>
        </p:grpSpPr>
        <p:sp>
          <p:nvSpPr>
            <p:cNvPr id="84" name="StickerRectangle"/>
            <p:cNvSpPr>
              <a:spLocks noChangeArrowheads="1"/>
            </p:cNvSpPr>
            <p:nvPr/>
          </p:nvSpPr>
          <p:spPr bwMode="auto">
            <a:xfrm>
              <a:off x="8002944" y="285750"/>
              <a:ext cx="737831" cy="153247"/>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7432" tIns="0" rIns="0" bIns="27432">
              <a:spAutoFit/>
            </a:bodyPr>
            <a:lstStyle/>
            <a:p>
              <a:pPr algn="r" defTabSz="913526">
                <a:buClr>
                  <a:schemeClr val="tx2"/>
                </a:buClr>
              </a:pPr>
              <a:r>
                <a:rPr lang="en-US" sz="816" baseline="0">
                  <a:solidFill>
                    <a:srgbClr val="808080"/>
                  </a:solidFill>
                  <a:latin typeface="+mn-lt"/>
                </a:rPr>
                <a:t>PRELIMINARY</a:t>
              </a:r>
            </a:p>
          </p:txBody>
        </p:sp>
        <p:cxnSp>
          <p:nvCxnSpPr>
            <p:cNvPr id="85" name="AutoShape 31"/>
            <p:cNvCxnSpPr>
              <a:cxnSpLocks noChangeShapeType="1"/>
              <a:stCxn id="84" idx="2"/>
              <a:endCxn id="84" idx="4"/>
            </p:cNvCxnSpPr>
            <p:nvPr/>
          </p:nvCxnSpPr>
          <p:spPr bwMode="auto">
            <a:xfrm>
              <a:off x="8002944" y="285750"/>
              <a:ext cx="0" cy="153247"/>
            </a:xfrm>
            <a:prstGeom prst="straightConnector1">
              <a:avLst/>
            </a:prstGeom>
            <a:noFill/>
            <a:ln w="9525">
              <a:solidFill>
                <a:srgbClr val="808080"/>
              </a:solidFill>
              <a:round/>
              <a:headEnd/>
              <a:tailEnd/>
            </a:ln>
            <a:extLst>
              <a:ext uri="{909E8E84-426E-40DD-AFC4-6F175D3DCCD1}">
                <a14:hiddenFill xmlns:a14="http://schemas.microsoft.com/office/drawing/2010/main">
                  <a:noFill/>
                </a14:hiddenFill>
              </a:ext>
            </a:extLst>
          </p:spPr>
        </p:cxnSp>
        <p:cxnSp>
          <p:nvCxnSpPr>
            <p:cNvPr id="86" name="AutoShape 32"/>
            <p:cNvCxnSpPr>
              <a:cxnSpLocks noChangeShapeType="1"/>
              <a:stCxn id="84" idx="4"/>
              <a:endCxn id="84" idx="6"/>
            </p:cNvCxnSpPr>
            <p:nvPr/>
          </p:nvCxnSpPr>
          <p:spPr bwMode="auto">
            <a:xfrm>
              <a:off x="8002944" y="438997"/>
              <a:ext cx="737831" cy="0"/>
            </a:xfrm>
            <a:prstGeom prst="straightConnector1">
              <a:avLst/>
            </a:prstGeom>
            <a:noFill/>
            <a:ln w="25400">
              <a:solidFill>
                <a:srgbClr val="808080"/>
              </a:solidFill>
              <a:round/>
              <a:headEnd/>
              <a:tailEnd/>
            </a:ln>
            <a:extLst>
              <a:ext uri="{909E8E84-426E-40DD-AFC4-6F175D3DCCD1}">
                <a14:hiddenFill xmlns:a14="http://schemas.microsoft.com/office/drawing/2010/main">
                  <a:noFill/>
                </a14:hiddenFill>
              </a:ext>
            </a:extLst>
          </p:spPr>
        </p:cxnSp>
      </p:grpSp>
      <p:grpSp>
        <p:nvGrpSpPr>
          <p:cNvPr id="87" name="LegendMoons" hidden="1"/>
          <p:cNvGrpSpPr/>
          <p:nvPr userDrawn="1"/>
        </p:nvGrpSpPr>
        <p:grpSpPr bwMode="auto">
          <a:xfrm>
            <a:off x="11040160" y="275438"/>
            <a:ext cx="857123" cy="1333054"/>
            <a:chOff x="6655594" y="273840"/>
            <a:chExt cx="840048" cy="1306516"/>
          </a:xfrm>
        </p:grpSpPr>
        <p:grpSp>
          <p:nvGrpSpPr>
            <p:cNvPr id="88" name="MoonLegend1"/>
            <p:cNvGrpSpPr>
              <a:grpSpLocks noChangeAspect="1"/>
            </p:cNvGrpSpPr>
            <p:nvPr>
              <p:custDataLst>
                <p:tags r:id="rId12"/>
              </p:custDataLst>
            </p:nvPr>
          </p:nvGrpSpPr>
          <p:grpSpPr bwMode="auto">
            <a:xfrm>
              <a:off x="6655594" y="273840"/>
              <a:ext cx="209550" cy="209551"/>
              <a:chOff x="4533" y="183"/>
              <a:chExt cx="144" cy="144"/>
            </a:xfrm>
          </p:grpSpPr>
          <p:sp>
            <p:nvSpPr>
              <p:cNvPr id="106" name="Oval 38"/>
              <p:cNvSpPr>
                <a:spLocks noChangeAspect="1" noChangeArrowheads="1"/>
              </p:cNvSpPr>
              <p:nvPr>
                <p:custDataLst>
                  <p:tags r:id="rId25"/>
                </p:custDataLst>
              </p:nvPr>
            </p:nvSpPr>
            <p:spPr bwMode="auto">
              <a:xfrm>
                <a:off x="4533" y="183"/>
                <a:ext cx="144" cy="144"/>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24">
                  <a:latin typeface="+mn-lt"/>
                </a:endParaRPr>
              </a:p>
            </p:txBody>
          </p:sp>
          <p:sp>
            <p:nvSpPr>
              <p:cNvPr id="107" name="Arc 39"/>
              <p:cNvSpPr>
                <a:spLocks noChangeAspect="1"/>
              </p:cNvSpPr>
              <p:nvPr>
                <p:custDataLst>
                  <p:tags r:id="rId26"/>
                </p:custDataLst>
              </p:nvPr>
            </p:nvSpPr>
            <p:spPr bwMode="auto">
              <a:xfrm>
                <a:off x="4533" y="183"/>
                <a:ext cx="144" cy="144"/>
              </a:xfrm>
              <a:prstGeom prst="arc">
                <a:avLst>
                  <a:gd name="adj1" fmla="val 16200000"/>
                  <a:gd name="adj2" fmla="val 5400000"/>
                </a:avLst>
              </a:prstGeom>
              <a:solidFill>
                <a:schemeClr val="folHlink"/>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24">
                  <a:latin typeface="+mn-lt"/>
                </a:endParaRPr>
              </a:p>
            </p:txBody>
          </p:sp>
        </p:grpSp>
        <p:grpSp>
          <p:nvGrpSpPr>
            <p:cNvPr id="89" name="MoonLegend2"/>
            <p:cNvGrpSpPr>
              <a:grpSpLocks noChangeAspect="1"/>
            </p:cNvGrpSpPr>
            <p:nvPr>
              <p:custDataLst>
                <p:tags r:id="rId13"/>
              </p:custDataLst>
            </p:nvPr>
          </p:nvGrpSpPr>
          <p:grpSpPr bwMode="auto">
            <a:xfrm>
              <a:off x="6655594" y="548081"/>
              <a:ext cx="209550" cy="209551"/>
              <a:chOff x="1694" y="2044"/>
              <a:chExt cx="160" cy="160"/>
            </a:xfrm>
          </p:grpSpPr>
          <p:sp>
            <p:nvSpPr>
              <p:cNvPr id="104" name="Oval 41"/>
              <p:cNvSpPr>
                <a:spLocks noChangeAspect="1" noChangeArrowheads="1"/>
              </p:cNvSpPr>
              <p:nvPr>
                <p:custDataLst>
                  <p:tags r:id="rId23"/>
                </p:custDataLst>
              </p:nvPr>
            </p:nvSpPr>
            <p:spPr bwMode="auto">
              <a:xfrm>
                <a:off x="1694" y="2044"/>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24">
                  <a:latin typeface="+mn-lt"/>
                </a:endParaRPr>
              </a:p>
            </p:txBody>
          </p:sp>
          <p:sp>
            <p:nvSpPr>
              <p:cNvPr id="105" name="Arc 42"/>
              <p:cNvSpPr>
                <a:spLocks noChangeAspect="1"/>
              </p:cNvSpPr>
              <p:nvPr>
                <p:custDataLst>
                  <p:tags r:id="rId24"/>
                </p:custDataLst>
              </p:nvPr>
            </p:nvSpPr>
            <p:spPr bwMode="auto">
              <a:xfrm>
                <a:off x="1694" y="2044"/>
                <a:ext cx="160" cy="160"/>
              </a:xfrm>
              <a:prstGeom prst="arc">
                <a:avLst/>
              </a:prstGeom>
              <a:solidFill>
                <a:schemeClr val="folHlink"/>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24">
                  <a:latin typeface="+mn-lt"/>
                </a:endParaRPr>
              </a:p>
            </p:txBody>
          </p:sp>
        </p:grpSp>
        <p:grpSp>
          <p:nvGrpSpPr>
            <p:cNvPr id="90" name="MoonLegend4"/>
            <p:cNvGrpSpPr>
              <a:grpSpLocks noChangeAspect="1"/>
            </p:cNvGrpSpPr>
            <p:nvPr>
              <p:custDataLst>
                <p:tags r:id="rId14"/>
              </p:custDataLst>
            </p:nvPr>
          </p:nvGrpSpPr>
          <p:grpSpPr bwMode="auto">
            <a:xfrm>
              <a:off x="6655594" y="1096563"/>
              <a:ext cx="209550" cy="209551"/>
              <a:chOff x="4495" y="1198"/>
              <a:chExt cx="160" cy="160"/>
            </a:xfrm>
          </p:grpSpPr>
          <p:sp>
            <p:nvSpPr>
              <p:cNvPr id="102" name="Oval 47"/>
              <p:cNvSpPr>
                <a:spLocks noChangeAspect="1" noChangeArrowheads="1"/>
              </p:cNvSpPr>
              <p:nvPr>
                <p:custDataLst>
                  <p:tags r:id="rId21"/>
                </p:custDataLst>
              </p:nvPr>
            </p:nvSpPr>
            <p:spPr bwMode="auto">
              <a:xfrm>
                <a:off x="4495" y="1198"/>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24">
                  <a:latin typeface="+mn-lt"/>
                </a:endParaRPr>
              </a:p>
            </p:txBody>
          </p:sp>
          <p:sp>
            <p:nvSpPr>
              <p:cNvPr id="103" name="Arc 48"/>
              <p:cNvSpPr>
                <a:spLocks noChangeAspect="1"/>
              </p:cNvSpPr>
              <p:nvPr>
                <p:custDataLst>
                  <p:tags r:id="rId22"/>
                </p:custDataLst>
              </p:nvPr>
            </p:nvSpPr>
            <p:spPr bwMode="auto">
              <a:xfrm>
                <a:off x="4495" y="1198"/>
                <a:ext cx="160" cy="160"/>
              </a:xfrm>
              <a:prstGeom prst="arc">
                <a:avLst>
                  <a:gd name="adj1" fmla="val 16200000"/>
                  <a:gd name="adj2" fmla="val 10800000"/>
                </a:avLst>
              </a:prstGeom>
              <a:solidFill>
                <a:schemeClr val="folHlink"/>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24">
                  <a:latin typeface="+mn-lt"/>
                </a:endParaRPr>
              </a:p>
            </p:txBody>
          </p:sp>
        </p:grpSp>
        <p:grpSp>
          <p:nvGrpSpPr>
            <p:cNvPr id="91" name="MoonLegend5"/>
            <p:cNvGrpSpPr>
              <a:grpSpLocks noChangeAspect="1"/>
            </p:cNvGrpSpPr>
            <p:nvPr>
              <p:custDataLst>
                <p:tags r:id="rId15"/>
              </p:custDataLst>
            </p:nvPr>
          </p:nvGrpSpPr>
          <p:grpSpPr bwMode="auto">
            <a:xfrm>
              <a:off x="6655594" y="1370805"/>
              <a:ext cx="209550" cy="209551"/>
              <a:chOff x="4495" y="1440"/>
              <a:chExt cx="160" cy="160"/>
            </a:xfrm>
          </p:grpSpPr>
          <p:sp>
            <p:nvSpPr>
              <p:cNvPr id="100" name="Oval 50"/>
              <p:cNvSpPr>
                <a:spLocks noChangeAspect="1" noChangeArrowheads="1"/>
              </p:cNvSpPr>
              <p:nvPr>
                <p:custDataLst>
                  <p:tags r:id="rId19"/>
                </p:custDataLst>
              </p:nvPr>
            </p:nvSpPr>
            <p:spPr bwMode="auto">
              <a:xfrm>
                <a:off x="4495" y="1440"/>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24">
                  <a:latin typeface="+mn-lt"/>
                </a:endParaRPr>
              </a:p>
            </p:txBody>
          </p:sp>
          <p:sp>
            <p:nvSpPr>
              <p:cNvPr id="101" name="Oval 51"/>
              <p:cNvSpPr>
                <a:spLocks noChangeAspect="1" noChangeArrowheads="1"/>
              </p:cNvSpPr>
              <p:nvPr>
                <p:custDataLst>
                  <p:tags r:id="rId20"/>
                </p:custDataLst>
              </p:nvPr>
            </p:nvSpPr>
            <p:spPr bwMode="auto">
              <a:xfrm>
                <a:off x="4495" y="1440"/>
                <a:ext cx="160" cy="160"/>
              </a:xfrm>
              <a:prstGeom prst="arc">
                <a:avLst>
                  <a:gd name="adj1" fmla="val 16200000"/>
                  <a:gd name="adj2" fmla="val 16200000"/>
                </a:avLst>
              </a:prstGeom>
              <a:solidFill>
                <a:schemeClr val="folHlink"/>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24">
                  <a:latin typeface="+mn-lt"/>
                </a:endParaRPr>
              </a:p>
            </p:txBody>
          </p:sp>
        </p:grpSp>
        <p:sp>
          <p:nvSpPr>
            <p:cNvPr id="92" name="Legend1"/>
            <p:cNvSpPr>
              <a:spLocks noChangeArrowheads="1"/>
            </p:cNvSpPr>
            <p:nvPr/>
          </p:nvSpPr>
          <p:spPr bwMode="auto">
            <a:xfrm>
              <a:off x="6976269" y="286540"/>
              <a:ext cx="519373" cy="1883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913526">
                <a:buClr>
                  <a:schemeClr val="tx2"/>
                </a:buClr>
              </a:pPr>
              <a:r>
                <a:rPr lang="en-US" sz="1224">
                  <a:latin typeface="+mn-lt"/>
                </a:rPr>
                <a:t>Legend</a:t>
              </a:r>
            </a:p>
          </p:txBody>
        </p:sp>
        <p:sp>
          <p:nvSpPr>
            <p:cNvPr id="93" name="Legend2"/>
            <p:cNvSpPr>
              <a:spLocks noChangeArrowheads="1"/>
            </p:cNvSpPr>
            <p:nvPr/>
          </p:nvSpPr>
          <p:spPr bwMode="auto">
            <a:xfrm>
              <a:off x="6976269" y="561178"/>
              <a:ext cx="519373" cy="1883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913526">
                <a:buClr>
                  <a:schemeClr val="tx2"/>
                </a:buClr>
              </a:pPr>
              <a:r>
                <a:rPr lang="en-US" sz="1224">
                  <a:latin typeface="+mn-lt"/>
                </a:rPr>
                <a:t>Legend</a:t>
              </a:r>
            </a:p>
          </p:txBody>
        </p:sp>
        <p:sp>
          <p:nvSpPr>
            <p:cNvPr id="94" name="Legend3"/>
            <p:cNvSpPr>
              <a:spLocks noChangeArrowheads="1"/>
            </p:cNvSpPr>
            <p:nvPr/>
          </p:nvSpPr>
          <p:spPr bwMode="auto">
            <a:xfrm>
              <a:off x="6976269" y="835817"/>
              <a:ext cx="519373" cy="1883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913526">
                <a:buClr>
                  <a:schemeClr val="tx2"/>
                </a:buClr>
              </a:pPr>
              <a:r>
                <a:rPr lang="en-US" sz="1224">
                  <a:latin typeface="+mn-lt"/>
                </a:rPr>
                <a:t>Legend</a:t>
              </a:r>
            </a:p>
          </p:txBody>
        </p:sp>
        <p:sp>
          <p:nvSpPr>
            <p:cNvPr id="95" name="Legend4"/>
            <p:cNvSpPr>
              <a:spLocks noChangeArrowheads="1"/>
            </p:cNvSpPr>
            <p:nvPr/>
          </p:nvSpPr>
          <p:spPr bwMode="auto">
            <a:xfrm>
              <a:off x="6976269" y="1107280"/>
              <a:ext cx="519373" cy="1883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913526">
                <a:buClr>
                  <a:schemeClr val="tx2"/>
                </a:buClr>
              </a:pPr>
              <a:r>
                <a:rPr lang="en-US" sz="1224">
                  <a:latin typeface="+mn-lt"/>
                </a:rPr>
                <a:t>Legend</a:t>
              </a:r>
            </a:p>
          </p:txBody>
        </p:sp>
        <p:sp>
          <p:nvSpPr>
            <p:cNvPr id="96" name="Legend5"/>
            <p:cNvSpPr>
              <a:spLocks noChangeArrowheads="1"/>
            </p:cNvSpPr>
            <p:nvPr/>
          </p:nvSpPr>
          <p:spPr bwMode="auto">
            <a:xfrm>
              <a:off x="6976269" y="1383505"/>
              <a:ext cx="519373" cy="1883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913526">
                <a:buClr>
                  <a:schemeClr val="tx2"/>
                </a:buClr>
              </a:pPr>
              <a:r>
                <a:rPr lang="en-US" sz="1224">
                  <a:latin typeface="+mn-lt"/>
                </a:rPr>
                <a:t>Legend</a:t>
              </a:r>
            </a:p>
          </p:txBody>
        </p:sp>
        <p:grpSp>
          <p:nvGrpSpPr>
            <p:cNvPr id="97" name="MoonLegend3"/>
            <p:cNvGrpSpPr>
              <a:grpSpLocks noChangeAspect="1"/>
            </p:cNvGrpSpPr>
            <p:nvPr>
              <p:custDataLst>
                <p:tags r:id="rId16"/>
              </p:custDataLst>
            </p:nvPr>
          </p:nvGrpSpPr>
          <p:grpSpPr bwMode="auto">
            <a:xfrm>
              <a:off x="6655594" y="822322"/>
              <a:ext cx="209550" cy="209551"/>
              <a:chOff x="4495" y="1198"/>
              <a:chExt cx="160" cy="160"/>
            </a:xfrm>
          </p:grpSpPr>
          <p:sp>
            <p:nvSpPr>
              <p:cNvPr id="98" name="Oval 47"/>
              <p:cNvSpPr>
                <a:spLocks noChangeAspect="1" noChangeArrowheads="1"/>
              </p:cNvSpPr>
              <p:nvPr>
                <p:custDataLst>
                  <p:tags r:id="rId17"/>
                </p:custDataLst>
              </p:nvPr>
            </p:nvSpPr>
            <p:spPr bwMode="auto">
              <a:xfrm>
                <a:off x="4495" y="1198"/>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24">
                  <a:latin typeface="+mn-lt"/>
                </a:endParaRPr>
              </a:p>
            </p:txBody>
          </p:sp>
          <p:sp>
            <p:nvSpPr>
              <p:cNvPr id="99" name="Arc 48"/>
              <p:cNvSpPr>
                <a:spLocks noChangeAspect="1"/>
              </p:cNvSpPr>
              <p:nvPr>
                <p:custDataLst>
                  <p:tags r:id="rId18"/>
                </p:custDataLst>
              </p:nvPr>
            </p:nvSpPr>
            <p:spPr bwMode="auto">
              <a:xfrm>
                <a:off x="4495" y="1198"/>
                <a:ext cx="160" cy="160"/>
              </a:xfrm>
              <a:prstGeom prst="arc">
                <a:avLst>
                  <a:gd name="adj1" fmla="val 16200000"/>
                  <a:gd name="adj2" fmla="val 5400000"/>
                </a:avLst>
              </a:prstGeom>
              <a:solidFill>
                <a:schemeClr val="folHlink"/>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24">
                  <a:latin typeface="+mn-lt"/>
                </a:endParaRPr>
              </a:p>
            </p:txBody>
          </p:sp>
        </p:grpSp>
      </p:grpSp>
      <p:pic>
        <p:nvPicPr>
          <p:cNvPr id="112222" name="Picture 606" descr="Image result for al futtaim logo"/>
          <p:cNvPicPr>
            <a:picLocks noChangeAspect="1" noChangeArrowheads="1"/>
          </p:cNvPicPr>
          <p:nvPr userDrawn="1"/>
        </p:nvPicPr>
        <p:blipFill rotWithShape="1">
          <a:blip r:embed="rId29" cstate="email">
            <a:biLevel thresh="25000"/>
            <a:extLst>
              <a:ext uri="{28A0092B-C50C-407E-A947-70E740481C1C}">
                <a14:useLocalDpi xmlns:a14="http://schemas.microsoft.com/office/drawing/2010/main"/>
              </a:ext>
            </a:extLst>
          </a:blip>
          <a:srcRect/>
          <a:stretch/>
        </p:blipFill>
        <p:spPr bwMode="auto">
          <a:xfrm>
            <a:off x="10832375" y="6635214"/>
            <a:ext cx="720428" cy="147941"/>
          </a:xfrm>
          <a:prstGeom prst="rect">
            <a:avLst/>
          </a:prstGeom>
          <a:noFill/>
          <a:extLst>
            <a:ext uri="{909E8E84-426E-40DD-AFC4-6F175D3DCCD1}">
              <a14:hiddenFill xmlns:a14="http://schemas.microsoft.com/office/drawing/2010/main">
                <a:solidFill>
                  <a:srgbClr val="FFFFFF"/>
                </a:solidFill>
              </a14:hiddenFill>
            </a:ext>
          </a:extLst>
        </p:spPr>
      </p:pic>
      <p:sp>
        <p:nvSpPr>
          <p:cNvPr id="62" name="TextBox 61">
            <a:extLst>
              <a:ext uri="{FF2B5EF4-FFF2-40B4-BE49-F238E27FC236}">
                <a16:creationId xmlns:a16="http://schemas.microsoft.com/office/drawing/2014/main" id="{EE7A95B7-EC99-F845-832B-F8006D6E268F}"/>
              </a:ext>
            </a:extLst>
          </p:cNvPr>
          <p:cNvSpPr txBox="1"/>
          <p:nvPr userDrawn="1"/>
        </p:nvSpPr>
        <p:spPr>
          <a:xfrm>
            <a:off x="254244" y="6587861"/>
            <a:ext cx="1104790" cy="217880"/>
          </a:xfrm>
          <a:prstGeom prst="rect">
            <a:avLst/>
          </a:prstGeom>
          <a:noFill/>
        </p:spPr>
        <p:txBody>
          <a:bodyPr wrap="none" rtlCol="0">
            <a:spAutoFit/>
          </a:bodyPr>
          <a:lstStyle/>
          <a:p>
            <a:r>
              <a:rPr lang="en-AE" sz="800">
                <a:solidFill>
                  <a:schemeClr val="bg1"/>
                </a:solidFill>
                <a:latin typeface="+mn-lt"/>
                <a:cs typeface="Calibri" panose="020F0502020204030204" pitchFamily="34" charset="0"/>
              </a:rPr>
              <a:t>Automotive Division</a:t>
            </a:r>
          </a:p>
        </p:txBody>
      </p:sp>
      <p:sp>
        <p:nvSpPr>
          <p:cNvPr id="5" name="TextBox 4">
            <a:extLst>
              <a:ext uri="{FF2B5EF4-FFF2-40B4-BE49-F238E27FC236}">
                <a16:creationId xmlns:a16="http://schemas.microsoft.com/office/drawing/2014/main" id="{8765ADCC-E5A4-C241-C490-297860534E78}"/>
              </a:ext>
            </a:extLst>
          </p:cNvPr>
          <p:cNvSpPr txBox="1"/>
          <p:nvPr>
            <p:extLst>
              <p:ext uri="{1162E1C5-73C7-4A58-AE30-91384D911F3F}">
                <p184:classification xmlns:p184="http://schemas.microsoft.com/office/powerpoint/2018/4/main" val="ftr"/>
              </p:ext>
            </p:extLst>
          </p:nvPr>
        </p:nvSpPr>
        <p:spPr>
          <a:xfrm>
            <a:off x="5124450" y="6642100"/>
            <a:ext cx="1971739" cy="152400"/>
          </a:xfrm>
          <a:prstGeom prst="rect">
            <a:avLst/>
          </a:prstGeom>
        </p:spPr>
        <p:txBody>
          <a:bodyPr horzOverflow="overflow" lIns="0" tIns="0" rIns="0" bIns="0">
            <a:spAutoFit/>
          </a:bodyPr>
          <a:lstStyle/>
          <a:p>
            <a:pPr algn="l"/>
            <a:r>
              <a:rPr lang="en-US" sz="1000">
                <a:solidFill>
                  <a:srgbClr val="000000"/>
                </a:solidFill>
                <a:latin typeface="Calibri" panose="020F0502020204030204" pitchFamily="34" charset="0"/>
                <a:ea typeface="Calibri" panose="020F0502020204030204" pitchFamily="34" charset="0"/>
                <a:cs typeface="Calibri" panose="020F0502020204030204" pitchFamily="34" charset="0"/>
              </a:rPr>
              <a:t>Restricted : General Al-Futtaim Group</a:t>
            </a:r>
          </a:p>
        </p:txBody>
      </p:sp>
    </p:spTree>
    <p:extLst>
      <p:ext uri="{BB962C8B-B14F-4D97-AF65-F5344CB8AC3E}">
        <p14:creationId xmlns:p14="http://schemas.microsoft.com/office/powerpoint/2010/main" val="225821114"/>
      </p:ext>
    </p:extLst>
  </p:cSld>
  <p:clrMap bg1="lt1" tx1="dk1" bg2="lt2" tx2="dk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698" r:id="rId5"/>
    <p:sldLayoutId id="2147483711" r:id="rId6"/>
    <p:sldLayoutId id="2147483716" r:id="rId7"/>
    <p:sldLayoutId id="2147483756" r:id="rId8"/>
  </p:sldLayoutIdLst>
  <p:hf hdr="0" ftr="0" dt="0"/>
  <p:txStyles>
    <p:titleStyle>
      <a:lvl1pPr algn="l" defTabSz="913526" rtl="0" eaLnBrk="1" fontAlgn="base" hangingPunct="1">
        <a:spcBef>
          <a:spcPct val="0"/>
        </a:spcBef>
        <a:spcAft>
          <a:spcPct val="0"/>
        </a:spcAft>
        <a:tabLst>
          <a:tab pos="275353" algn="l"/>
        </a:tabLst>
        <a:defRPr lang="x-none" sz="1800" b="0" baseline="0">
          <a:solidFill>
            <a:schemeClr val="tx2"/>
          </a:solidFill>
          <a:latin typeface="+mj-lt"/>
          <a:ea typeface="+mj-ea"/>
          <a:cs typeface="+mj-cs"/>
        </a:defRPr>
      </a:lvl1pPr>
      <a:lvl2pPr algn="l" defTabSz="913526" rtl="0" eaLnBrk="1" fontAlgn="base" hangingPunct="1">
        <a:spcBef>
          <a:spcPct val="0"/>
        </a:spcBef>
        <a:spcAft>
          <a:spcPct val="0"/>
        </a:spcAft>
        <a:defRPr lang="x-none" sz="1939" b="1">
          <a:solidFill>
            <a:schemeClr val="tx2"/>
          </a:solidFill>
          <a:latin typeface="Arial" charset="0"/>
        </a:defRPr>
      </a:lvl2pPr>
      <a:lvl3pPr algn="l" defTabSz="913526" rtl="0" eaLnBrk="1" fontAlgn="base" hangingPunct="1">
        <a:spcBef>
          <a:spcPct val="0"/>
        </a:spcBef>
        <a:spcAft>
          <a:spcPct val="0"/>
        </a:spcAft>
        <a:defRPr lang="x-none" sz="1939" b="1">
          <a:solidFill>
            <a:schemeClr val="tx2"/>
          </a:solidFill>
          <a:latin typeface="Arial" charset="0"/>
        </a:defRPr>
      </a:lvl3pPr>
      <a:lvl4pPr algn="l" defTabSz="913526" rtl="0" eaLnBrk="1" fontAlgn="base" hangingPunct="1">
        <a:spcBef>
          <a:spcPct val="0"/>
        </a:spcBef>
        <a:spcAft>
          <a:spcPct val="0"/>
        </a:spcAft>
        <a:defRPr lang="x-none" sz="1939" b="1">
          <a:solidFill>
            <a:schemeClr val="tx2"/>
          </a:solidFill>
          <a:latin typeface="Arial" charset="0"/>
        </a:defRPr>
      </a:lvl4pPr>
      <a:lvl5pPr algn="l" defTabSz="913526" rtl="0" eaLnBrk="1" fontAlgn="base" hangingPunct="1">
        <a:spcBef>
          <a:spcPct val="0"/>
        </a:spcBef>
        <a:spcAft>
          <a:spcPct val="0"/>
        </a:spcAft>
        <a:defRPr lang="x-none" sz="1939" b="1">
          <a:solidFill>
            <a:schemeClr val="tx2"/>
          </a:solidFill>
          <a:latin typeface="Arial" charset="0"/>
        </a:defRPr>
      </a:lvl5pPr>
      <a:lvl6pPr marL="466481" algn="l" defTabSz="913526" rtl="0" eaLnBrk="1" fontAlgn="base" hangingPunct="1">
        <a:spcBef>
          <a:spcPct val="0"/>
        </a:spcBef>
        <a:spcAft>
          <a:spcPct val="0"/>
        </a:spcAft>
        <a:defRPr lang="x-none" sz="1939" b="1">
          <a:solidFill>
            <a:schemeClr val="tx2"/>
          </a:solidFill>
          <a:latin typeface="Arial" charset="0"/>
        </a:defRPr>
      </a:lvl6pPr>
      <a:lvl7pPr marL="932962" algn="l" defTabSz="913526" rtl="0" eaLnBrk="1" fontAlgn="base" hangingPunct="1">
        <a:spcBef>
          <a:spcPct val="0"/>
        </a:spcBef>
        <a:spcAft>
          <a:spcPct val="0"/>
        </a:spcAft>
        <a:defRPr lang="x-none" sz="1939" b="1">
          <a:solidFill>
            <a:schemeClr val="tx2"/>
          </a:solidFill>
          <a:latin typeface="Arial" charset="0"/>
        </a:defRPr>
      </a:lvl7pPr>
      <a:lvl8pPr marL="1399443" algn="l" defTabSz="913526" rtl="0" eaLnBrk="1" fontAlgn="base" hangingPunct="1">
        <a:spcBef>
          <a:spcPct val="0"/>
        </a:spcBef>
        <a:spcAft>
          <a:spcPct val="0"/>
        </a:spcAft>
        <a:defRPr lang="x-none" sz="1939" b="1">
          <a:solidFill>
            <a:schemeClr val="tx2"/>
          </a:solidFill>
          <a:latin typeface="Arial" charset="0"/>
        </a:defRPr>
      </a:lvl8pPr>
      <a:lvl9pPr marL="1865925" algn="l" defTabSz="913526" rtl="0" eaLnBrk="1" fontAlgn="base" hangingPunct="1">
        <a:spcBef>
          <a:spcPct val="0"/>
        </a:spcBef>
        <a:spcAft>
          <a:spcPct val="0"/>
        </a:spcAft>
        <a:defRPr lang="x-none" sz="1939" b="1">
          <a:solidFill>
            <a:schemeClr val="tx2"/>
          </a:solidFill>
          <a:latin typeface="Arial" charset="0"/>
        </a:defRPr>
      </a:lvl9pPr>
    </p:titleStyle>
    <p:bodyStyle>
      <a:lvl1pPr marL="0" indent="0" algn="l" defTabSz="913526" rtl="0" eaLnBrk="1" fontAlgn="base" hangingPunct="1">
        <a:spcBef>
          <a:spcPct val="0"/>
        </a:spcBef>
        <a:spcAft>
          <a:spcPct val="0"/>
        </a:spcAft>
        <a:buClr>
          <a:schemeClr val="tx2"/>
        </a:buClr>
        <a:buSzPct val="100000"/>
        <a:defRPr lang="x-none" sz="1632" baseline="0">
          <a:solidFill>
            <a:schemeClr val="tx1"/>
          </a:solidFill>
          <a:latin typeface="+mn-lt"/>
          <a:ea typeface="+mn-ea"/>
          <a:cs typeface="+mn-cs"/>
        </a:defRPr>
      </a:lvl1pPr>
      <a:lvl2pPr marL="197607" indent="-195987" algn="l" defTabSz="913526" rtl="0" eaLnBrk="1" fontAlgn="base" hangingPunct="1">
        <a:spcBef>
          <a:spcPct val="0"/>
        </a:spcBef>
        <a:spcAft>
          <a:spcPct val="0"/>
        </a:spcAft>
        <a:buClr>
          <a:schemeClr val="tx2"/>
        </a:buClr>
        <a:buSzPct val="125000"/>
        <a:buFont typeface="Arial" charset="0"/>
        <a:buChar char="▪"/>
        <a:defRPr lang="x-none" sz="1632" baseline="0">
          <a:solidFill>
            <a:schemeClr val="tx1"/>
          </a:solidFill>
          <a:latin typeface="+mn-lt"/>
        </a:defRPr>
      </a:lvl2pPr>
      <a:lvl3pPr marL="466481" indent="-267255" algn="l" defTabSz="913526" rtl="0" eaLnBrk="1" fontAlgn="base" hangingPunct="1">
        <a:spcBef>
          <a:spcPct val="0"/>
        </a:spcBef>
        <a:spcAft>
          <a:spcPct val="0"/>
        </a:spcAft>
        <a:buClr>
          <a:schemeClr val="tx2"/>
        </a:buClr>
        <a:buSzPct val="120000"/>
        <a:buFont typeface="Arial" charset="0"/>
        <a:buChar char="–"/>
        <a:defRPr lang="x-none" sz="1632" baseline="0">
          <a:solidFill>
            <a:schemeClr val="tx1"/>
          </a:solidFill>
          <a:latin typeface="+mn-lt"/>
        </a:defRPr>
      </a:lvl3pPr>
      <a:lvl4pPr marL="626835" indent="-158733" algn="l" defTabSz="913526" rtl="0" eaLnBrk="1" fontAlgn="base" hangingPunct="1">
        <a:spcBef>
          <a:spcPct val="0"/>
        </a:spcBef>
        <a:spcAft>
          <a:spcPct val="0"/>
        </a:spcAft>
        <a:buClr>
          <a:schemeClr val="tx2"/>
        </a:buClr>
        <a:buSzPct val="120000"/>
        <a:buFont typeface="Arial" charset="0"/>
        <a:buChar char="▫"/>
        <a:defRPr lang="x-none" sz="1632" baseline="0">
          <a:solidFill>
            <a:schemeClr val="tx1"/>
          </a:solidFill>
          <a:latin typeface="+mn-lt"/>
        </a:defRPr>
      </a:lvl4pPr>
      <a:lvl5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5pPr>
      <a:lvl6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6pPr>
      <a:lvl7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7pPr>
      <a:lvl8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8pPr>
      <a:lvl9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9pPr>
    </p:bodyStyle>
    <p:otherStyle>
      <a:defPPr>
        <a:defRPr lang="x-none"/>
      </a:defPPr>
      <a:lvl1pPr marL="0" algn="l" defTabSz="932962" rtl="0" eaLnBrk="1" latinLnBrk="0" hangingPunct="1">
        <a:defRPr lang="x-none" sz="1837" kern="1200">
          <a:solidFill>
            <a:schemeClr val="tx1"/>
          </a:solidFill>
          <a:latin typeface="+mn-lt"/>
          <a:ea typeface="+mn-ea"/>
          <a:cs typeface="+mn-cs"/>
        </a:defRPr>
      </a:lvl1pPr>
      <a:lvl2pPr marL="466481" algn="l" defTabSz="932962" rtl="0" eaLnBrk="1" latinLnBrk="0" hangingPunct="1">
        <a:defRPr lang="x-none" sz="1837" kern="1200">
          <a:solidFill>
            <a:schemeClr val="tx1"/>
          </a:solidFill>
          <a:latin typeface="+mn-lt"/>
          <a:ea typeface="+mn-ea"/>
          <a:cs typeface="+mn-cs"/>
        </a:defRPr>
      </a:lvl2pPr>
      <a:lvl3pPr marL="932962" algn="l" defTabSz="932962" rtl="0" eaLnBrk="1" latinLnBrk="0" hangingPunct="1">
        <a:defRPr lang="x-none" sz="1837" kern="1200">
          <a:solidFill>
            <a:schemeClr val="tx1"/>
          </a:solidFill>
          <a:latin typeface="+mn-lt"/>
          <a:ea typeface="+mn-ea"/>
          <a:cs typeface="+mn-cs"/>
        </a:defRPr>
      </a:lvl3pPr>
      <a:lvl4pPr marL="1399443" algn="l" defTabSz="932962" rtl="0" eaLnBrk="1" latinLnBrk="0" hangingPunct="1">
        <a:defRPr lang="x-none" sz="1837" kern="1200">
          <a:solidFill>
            <a:schemeClr val="tx1"/>
          </a:solidFill>
          <a:latin typeface="+mn-lt"/>
          <a:ea typeface="+mn-ea"/>
          <a:cs typeface="+mn-cs"/>
        </a:defRPr>
      </a:lvl4pPr>
      <a:lvl5pPr marL="1865925" algn="l" defTabSz="932962" rtl="0" eaLnBrk="1" latinLnBrk="0" hangingPunct="1">
        <a:defRPr lang="x-none" sz="1837" kern="1200">
          <a:solidFill>
            <a:schemeClr val="tx1"/>
          </a:solidFill>
          <a:latin typeface="+mn-lt"/>
          <a:ea typeface="+mn-ea"/>
          <a:cs typeface="+mn-cs"/>
        </a:defRPr>
      </a:lvl5pPr>
      <a:lvl6pPr marL="2332406" algn="l" defTabSz="932962" rtl="0" eaLnBrk="1" latinLnBrk="0" hangingPunct="1">
        <a:defRPr lang="x-none" sz="1837" kern="1200">
          <a:solidFill>
            <a:schemeClr val="tx1"/>
          </a:solidFill>
          <a:latin typeface="+mn-lt"/>
          <a:ea typeface="+mn-ea"/>
          <a:cs typeface="+mn-cs"/>
        </a:defRPr>
      </a:lvl6pPr>
      <a:lvl7pPr marL="2798887" algn="l" defTabSz="932962" rtl="0" eaLnBrk="1" latinLnBrk="0" hangingPunct="1">
        <a:defRPr lang="x-none" sz="1837" kern="1200">
          <a:solidFill>
            <a:schemeClr val="tx1"/>
          </a:solidFill>
          <a:latin typeface="+mn-lt"/>
          <a:ea typeface="+mn-ea"/>
          <a:cs typeface="+mn-cs"/>
        </a:defRPr>
      </a:lvl7pPr>
      <a:lvl8pPr marL="3265368" algn="l" defTabSz="932962" rtl="0" eaLnBrk="1" latinLnBrk="0" hangingPunct="1">
        <a:defRPr lang="x-none" sz="1837" kern="1200">
          <a:solidFill>
            <a:schemeClr val="tx1"/>
          </a:solidFill>
          <a:latin typeface="+mn-lt"/>
          <a:ea typeface="+mn-ea"/>
          <a:cs typeface="+mn-cs"/>
        </a:defRPr>
      </a:lvl8pPr>
      <a:lvl9pPr marL="3731849" algn="l" defTabSz="932962" rtl="0" eaLnBrk="1" latinLnBrk="0" hangingPunct="1">
        <a:defRPr lang="x-none" sz="1837"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768">
          <p15:clr>
            <a:srgbClr val="F26B43"/>
          </p15:clr>
        </p15:guide>
        <p15:guide id="2" pos="216">
          <p15:clr>
            <a:srgbClr val="F26B43"/>
          </p15:clr>
        </p15:guide>
        <p15:guide id="3" orient="horz" pos="3936">
          <p15:clr>
            <a:srgbClr val="F26B43"/>
          </p15:clr>
        </p15:guide>
        <p15:guide id="4" pos="7488">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11"/>
            </p:custDataLst>
            <p:extLst>
              <p:ext uri="{D42A27DB-BD31-4B8C-83A1-F6EECF244321}">
                <p14:modId xmlns:p14="http://schemas.microsoft.com/office/powerpoint/2010/main" val="177426006"/>
              </p:ext>
            </p:extLst>
          </p:nvPr>
        </p:nvGraphicFramePr>
        <p:xfrm>
          <a:off x="0" y="0"/>
          <a:ext cx="215979" cy="161974"/>
        </p:xfrm>
        <a:graphic>
          <a:graphicData uri="http://schemas.openxmlformats.org/presentationml/2006/ole">
            <mc:AlternateContent xmlns:mc="http://schemas.openxmlformats.org/markup-compatibility/2006">
              <mc:Choice xmlns:v="urn:schemas-microsoft-com:vml" Requires="v">
                <p:oleObj name="think-cell Slide" r:id="rId28" imgW="270" imgH="270" progId="TCLayout.ActiveDocument.1">
                  <p:embed/>
                </p:oleObj>
              </mc:Choice>
              <mc:Fallback>
                <p:oleObj name="think-cell Slide" r:id="rId28" imgW="270" imgH="270" progId="TCLayout.ActiveDocument.1">
                  <p:embed/>
                  <p:pic>
                    <p:nvPicPr>
                      <p:cNvPr id="2" name="Object 1" hidden="1"/>
                      <p:cNvPicPr/>
                      <p:nvPr/>
                    </p:nvPicPr>
                    <p:blipFill>
                      <a:blip r:embed="rId29"/>
                      <a:stretch>
                        <a:fillRect/>
                      </a:stretch>
                    </p:blipFill>
                    <p:spPr>
                      <a:xfrm>
                        <a:off x="0" y="0"/>
                        <a:ext cx="215979" cy="161974"/>
                      </a:xfrm>
                      <a:prstGeom prst="rect">
                        <a:avLst/>
                      </a:prstGeom>
                    </p:spPr>
                  </p:pic>
                </p:oleObj>
              </mc:Fallback>
            </mc:AlternateContent>
          </a:graphicData>
        </a:graphic>
      </p:graphicFrame>
      <p:sp>
        <p:nvSpPr>
          <p:cNvPr id="6" name="Rectangle 5" hidden="1"/>
          <p:cNvSpPr/>
          <p:nvPr>
            <p:custDataLst>
              <p:tags r:id="rId12"/>
            </p:custDataLst>
          </p:nvPr>
        </p:nvSpPr>
        <p:spPr bwMode="auto">
          <a:xfrm>
            <a:off x="0" y="0"/>
            <a:ext cx="215979" cy="161974"/>
          </a:xfrm>
          <a:prstGeom prst="rect">
            <a:avLst/>
          </a:prstGeom>
          <a:solidFill>
            <a:schemeClr val="bg2"/>
          </a:solidFill>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x-none" sz="1632">
              <a:solidFill>
                <a:srgbClr val="000000"/>
              </a:solidFill>
              <a:sym typeface="Arial" panose="020B0604020202020204" pitchFamily="34" charset="0"/>
            </a:endParaRPr>
          </a:p>
        </p:txBody>
      </p:sp>
      <p:sp>
        <p:nvSpPr>
          <p:cNvPr id="1034" name="Working Draft" hidden="1"/>
          <p:cNvSpPr txBox="1">
            <a:spLocks noChangeArrowheads="1"/>
          </p:cNvSpPr>
          <p:nvPr/>
        </p:nvSpPr>
        <p:spPr bwMode="gray">
          <a:xfrm rot="5400000">
            <a:off x="11114000" y="1979059"/>
            <a:ext cx="1965947" cy="961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eaLnBrk="0" hangingPunct="0">
              <a:defRPr lang="x-none" sz="1600">
                <a:solidFill>
                  <a:schemeClr val="tx1"/>
                </a:solidFill>
                <a:latin typeface="Arial" charset="0"/>
              </a:defRPr>
            </a:lvl1pPr>
            <a:lvl2pPr marL="742950" indent="-285750" eaLnBrk="0" hangingPunct="0">
              <a:defRPr lang="x-none" sz="1600">
                <a:solidFill>
                  <a:schemeClr val="tx1"/>
                </a:solidFill>
                <a:latin typeface="Arial" charset="0"/>
              </a:defRPr>
            </a:lvl2pPr>
            <a:lvl3pPr marL="1143000" indent="-228600" eaLnBrk="0" hangingPunct="0">
              <a:defRPr lang="x-none" sz="1600">
                <a:solidFill>
                  <a:schemeClr val="tx1"/>
                </a:solidFill>
                <a:latin typeface="Arial" charset="0"/>
              </a:defRPr>
            </a:lvl3pPr>
            <a:lvl4pPr marL="1600200" indent="-228600" eaLnBrk="0" hangingPunct="0">
              <a:defRPr lang="x-none" sz="1600">
                <a:solidFill>
                  <a:schemeClr val="tx1"/>
                </a:solidFill>
                <a:latin typeface="Arial" charset="0"/>
              </a:defRPr>
            </a:lvl4pPr>
            <a:lvl5pPr marL="2057400" indent="-228600" eaLnBrk="0" hangingPunct="0">
              <a:defRPr lang="x-none" sz="1600">
                <a:solidFill>
                  <a:schemeClr val="tx1"/>
                </a:solidFill>
                <a:latin typeface="Arial" charset="0"/>
              </a:defRPr>
            </a:lvl5pPr>
            <a:lvl6pPr marL="2514600" indent="-228600" eaLnBrk="0" fontAlgn="base" hangingPunct="0">
              <a:spcBef>
                <a:spcPct val="0"/>
              </a:spcBef>
              <a:spcAft>
                <a:spcPct val="0"/>
              </a:spcAft>
              <a:defRPr lang="x-none" sz="1600">
                <a:solidFill>
                  <a:schemeClr val="tx1"/>
                </a:solidFill>
                <a:latin typeface="Arial" charset="0"/>
              </a:defRPr>
            </a:lvl6pPr>
            <a:lvl7pPr marL="2971800" indent="-228600" eaLnBrk="0" fontAlgn="base" hangingPunct="0">
              <a:spcBef>
                <a:spcPct val="0"/>
              </a:spcBef>
              <a:spcAft>
                <a:spcPct val="0"/>
              </a:spcAft>
              <a:defRPr lang="x-none" sz="1600">
                <a:solidFill>
                  <a:schemeClr val="tx1"/>
                </a:solidFill>
                <a:latin typeface="Arial" charset="0"/>
              </a:defRPr>
            </a:lvl7pPr>
            <a:lvl8pPr marL="3429000" indent="-228600" eaLnBrk="0" fontAlgn="base" hangingPunct="0">
              <a:spcBef>
                <a:spcPct val="0"/>
              </a:spcBef>
              <a:spcAft>
                <a:spcPct val="0"/>
              </a:spcAft>
              <a:defRPr lang="x-none" sz="1600">
                <a:solidFill>
                  <a:schemeClr val="tx1"/>
                </a:solidFill>
                <a:latin typeface="Arial" charset="0"/>
              </a:defRPr>
            </a:lvl8pPr>
            <a:lvl9pPr marL="3886200" indent="-228600" eaLnBrk="0" fontAlgn="base" hangingPunct="0">
              <a:spcBef>
                <a:spcPct val="0"/>
              </a:spcBef>
              <a:spcAft>
                <a:spcPct val="0"/>
              </a:spcAft>
              <a:defRPr lang="x-none" sz="1600">
                <a:solidFill>
                  <a:schemeClr val="tx1"/>
                </a:solidFill>
                <a:latin typeface="Arial" charset="0"/>
              </a:defRPr>
            </a:lvl9pPr>
          </a:lstStyle>
          <a:p>
            <a:pPr eaLnBrk="1" hangingPunct="1">
              <a:defRPr lang="x-none"/>
            </a:pPr>
            <a:r>
              <a:rPr lang="en-GB" sz="612" baseline="0">
                <a:solidFill>
                  <a:srgbClr val="808080"/>
                </a:solidFill>
                <a:latin typeface="+mn-lt"/>
                <a:ea typeface="+mn-ea"/>
              </a:rPr>
              <a:t>Last Modified 23/08/2020 10:12 Arabian Standard Time</a:t>
            </a:r>
            <a:endParaRPr lang="x-none" sz="1632" baseline="0">
              <a:solidFill>
                <a:srgbClr val="808080"/>
              </a:solidFill>
              <a:latin typeface="+mn-lt"/>
              <a:ea typeface="+mn-ea"/>
            </a:endParaRPr>
          </a:p>
        </p:txBody>
      </p:sp>
      <p:sp>
        <p:nvSpPr>
          <p:cNvPr id="1035" name="Printed" hidden="1"/>
          <p:cNvSpPr txBox="1">
            <a:spLocks noChangeArrowheads="1"/>
          </p:cNvSpPr>
          <p:nvPr/>
        </p:nvSpPr>
        <p:spPr bwMode="gray">
          <a:xfrm rot="5400000">
            <a:off x="11225216" y="4197039"/>
            <a:ext cx="1743510" cy="961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eaLnBrk="0" hangingPunct="0">
              <a:defRPr lang="x-none" sz="1600">
                <a:solidFill>
                  <a:schemeClr val="tx1"/>
                </a:solidFill>
                <a:latin typeface="Arial" charset="0"/>
              </a:defRPr>
            </a:lvl1pPr>
            <a:lvl2pPr marL="742950" indent="-285750" eaLnBrk="0" hangingPunct="0">
              <a:defRPr lang="x-none" sz="1600">
                <a:solidFill>
                  <a:schemeClr val="tx1"/>
                </a:solidFill>
                <a:latin typeface="Arial" charset="0"/>
              </a:defRPr>
            </a:lvl2pPr>
            <a:lvl3pPr marL="1143000" indent="-228600" eaLnBrk="0" hangingPunct="0">
              <a:defRPr lang="x-none" sz="1600">
                <a:solidFill>
                  <a:schemeClr val="tx1"/>
                </a:solidFill>
                <a:latin typeface="Arial" charset="0"/>
              </a:defRPr>
            </a:lvl3pPr>
            <a:lvl4pPr marL="1600200" indent="-228600" eaLnBrk="0" hangingPunct="0">
              <a:defRPr lang="x-none" sz="1600">
                <a:solidFill>
                  <a:schemeClr val="tx1"/>
                </a:solidFill>
                <a:latin typeface="Arial" charset="0"/>
              </a:defRPr>
            </a:lvl4pPr>
            <a:lvl5pPr marL="2057400" indent="-228600" eaLnBrk="0" hangingPunct="0">
              <a:defRPr lang="x-none" sz="1600">
                <a:solidFill>
                  <a:schemeClr val="tx1"/>
                </a:solidFill>
                <a:latin typeface="Arial" charset="0"/>
              </a:defRPr>
            </a:lvl5pPr>
            <a:lvl6pPr marL="2514600" indent="-228600" eaLnBrk="0" fontAlgn="base" hangingPunct="0">
              <a:spcBef>
                <a:spcPct val="0"/>
              </a:spcBef>
              <a:spcAft>
                <a:spcPct val="0"/>
              </a:spcAft>
              <a:defRPr lang="x-none" sz="1600">
                <a:solidFill>
                  <a:schemeClr val="tx1"/>
                </a:solidFill>
                <a:latin typeface="Arial" charset="0"/>
              </a:defRPr>
            </a:lvl6pPr>
            <a:lvl7pPr marL="2971800" indent="-228600" eaLnBrk="0" fontAlgn="base" hangingPunct="0">
              <a:spcBef>
                <a:spcPct val="0"/>
              </a:spcBef>
              <a:spcAft>
                <a:spcPct val="0"/>
              </a:spcAft>
              <a:defRPr lang="x-none" sz="1600">
                <a:solidFill>
                  <a:schemeClr val="tx1"/>
                </a:solidFill>
                <a:latin typeface="Arial" charset="0"/>
              </a:defRPr>
            </a:lvl7pPr>
            <a:lvl8pPr marL="3429000" indent="-228600" eaLnBrk="0" fontAlgn="base" hangingPunct="0">
              <a:spcBef>
                <a:spcPct val="0"/>
              </a:spcBef>
              <a:spcAft>
                <a:spcPct val="0"/>
              </a:spcAft>
              <a:defRPr lang="x-none" sz="1600">
                <a:solidFill>
                  <a:schemeClr val="tx1"/>
                </a:solidFill>
                <a:latin typeface="Arial" charset="0"/>
              </a:defRPr>
            </a:lvl8pPr>
            <a:lvl9pPr marL="3886200" indent="-228600" eaLnBrk="0" fontAlgn="base" hangingPunct="0">
              <a:spcBef>
                <a:spcPct val="0"/>
              </a:spcBef>
              <a:spcAft>
                <a:spcPct val="0"/>
              </a:spcAft>
              <a:defRPr lang="x-none" sz="1600">
                <a:solidFill>
                  <a:schemeClr val="tx1"/>
                </a:solidFill>
                <a:latin typeface="Arial" charset="0"/>
              </a:defRPr>
            </a:lvl9pPr>
          </a:lstStyle>
          <a:p>
            <a:pPr eaLnBrk="1" hangingPunct="1">
              <a:defRPr lang="x-none"/>
            </a:pPr>
            <a:r>
              <a:rPr lang="en-GB" sz="612" baseline="0">
                <a:solidFill>
                  <a:srgbClr val="808080"/>
                </a:solidFill>
                <a:latin typeface="+mn-lt"/>
                <a:ea typeface="+mn-ea"/>
              </a:rPr>
              <a:t>Printed 24/07/2019 19:54 Arabian Standard Time</a:t>
            </a:r>
            <a:endParaRPr lang="x-none" sz="1632" baseline="0">
              <a:solidFill>
                <a:srgbClr val="808080"/>
              </a:solidFill>
              <a:latin typeface="+mn-lt"/>
              <a:ea typeface="+mn-ea"/>
            </a:endParaRPr>
          </a:p>
        </p:txBody>
      </p:sp>
      <p:sp>
        <p:nvSpPr>
          <p:cNvPr id="19" name="Title Placeholder 2"/>
          <p:cNvSpPr>
            <a:spLocks noGrp="1" noChangeArrowheads="1"/>
          </p:cNvSpPr>
          <p:nvPr>
            <p:ph type="title"/>
          </p:nvPr>
        </p:nvSpPr>
        <p:spPr bwMode="gray">
          <a:xfrm>
            <a:off x="164147" y="234865"/>
            <a:ext cx="11725484" cy="3140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p>
            <a:pPr lvl="0" latinLnBrk="0"/>
            <a:r>
              <a:rPr lang="en-US"/>
              <a:t>Click to edit Master title style</a:t>
            </a:r>
            <a:endParaRPr lang="x-none" noProof="0"/>
          </a:p>
        </p:txBody>
      </p:sp>
      <p:sp>
        <p:nvSpPr>
          <p:cNvPr id="10" name="1. On-page tracker" hidden="1"/>
          <p:cNvSpPr>
            <a:spLocks noChangeArrowheads="1"/>
          </p:cNvSpPr>
          <p:nvPr/>
        </p:nvSpPr>
        <p:spPr bwMode="gray">
          <a:xfrm>
            <a:off x="161986" y="77304"/>
            <a:ext cx="511939" cy="1280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x-none" sz="816" cap="all" baseline="0">
                <a:solidFill>
                  <a:schemeClr val="accent6"/>
                </a:solidFill>
                <a:latin typeface="+mn-lt"/>
                <a:ea typeface="+mn-ea"/>
              </a:rPr>
              <a:t>TRACKER</a:t>
            </a:r>
          </a:p>
        </p:txBody>
      </p:sp>
      <p:sp>
        <p:nvSpPr>
          <p:cNvPr id="11" name="3. Unit of measure" hidden="1"/>
          <p:cNvSpPr txBox="1">
            <a:spLocks noChangeArrowheads="1"/>
          </p:cNvSpPr>
          <p:nvPr/>
        </p:nvSpPr>
        <p:spPr bwMode="gray">
          <a:xfrm>
            <a:off x="161987" y="566137"/>
            <a:ext cx="11725484" cy="2562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defTabSz="895350">
              <a:defRPr lang="x-none" sz="2400">
                <a:solidFill>
                  <a:schemeClr val="tx1"/>
                </a:solidFill>
                <a:latin typeface="Arial" charset="0"/>
              </a:defRPr>
            </a:lvl1pPr>
            <a:lvl2pPr marL="447675" defTabSz="895350">
              <a:defRPr lang="x-none" sz="2400">
                <a:solidFill>
                  <a:schemeClr val="tx1"/>
                </a:solidFill>
                <a:latin typeface="Arial" charset="0"/>
              </a:defRPr>
            </a:lvl2pPr>
            <a:lvl3pPr marL="895350" defTabSz="895350">
              <a:defRPr lang="x-none" sz="2400">
                <a:solidFill>
                  <a:schemeClr val="tx1"/>
                </a:solidFill>
                <a:latin typeface="Arial" charset="0"/>
              </a:defRPr>
            </a:lvl3pPr>
            <a:lvl4pPr marL="1344613" defTabSz="895350">
              <a:defRPr lang="x-none" sz="2400">
                <a:solidFill>
                  <a:schemeClr val="tx1"/>
                </a:solidFill>
                <a:latin typeface="Arial" charset="0"/>
              </a:defRPr>
            </a:lvl4pPr>
            <a:lvl5pPr marL="1792288" defTabSz="895350">
              <a:defRPr lang="x-none" sz="2400">
                <a:solidFill>
                  <a:schemeClr val="tx1"/>
                </a:solidFill>
                <a:latin typeface="Arial" charset="0"/>
              </a:defRPr>
            </a:lvl5pPr>
            <a:lvl6pPr marL="2249488" defTabSz="895350" fontAlgn="base">
              <a:spcBef>
                <a:spcPct val="0"/>
              </a:spcBef>
              <a:spcAft>
                <a:spcPct val="0"/>
              </a:spcAft>
              <a:defRPr lang="x-none" sz="2400">
                <a:solidFill>
                  <a:schemeClr val="tx1"/>
                </a:solidFill>
                <a:latin typeface="Arial" charset="0"/>
              </a:defRPr>
            </a:lvl6pPr>
            <a:lvl7pPr marL="2706688" defTabSz="895350" fontAlgn="base">
              <a:spcBef>
                <a:spcPct val="0"/>
              </a:spcBef>
              <a:spcAft>
                <a:spcPct val="0"/>
              </a:spcAft>
              <a:defRPr lang="x-none" sz="2400">
                <a:solidFill>
                  <a:schemeClr val="tx1"/>
                </a:solidFill>
                <a:latin typeface="Arial" charset="0"/>
              </a:defRPr>
            </a:lvl7pPr>
            <a:lvl8pPr marL="3163888" defTabSz="895350" fontAlgn="base">
              <a:spcBef>
                <a:spcPct val="0"/>
              </a:spcBef>
              <a:spcAft>
                <a:spcPct val="0"/>
              </a:spcAft>
              <a:defRPr lang="x-none" sz="2400">
                <a:solidFill>
                  <a:schemeClr val="tx1"/>
                </a:solidFill>
                <a:latin typeface="Arial" charset="0"/>
              </a:defRPr>
            </a:lvl8pPr>
            <a:lvl9pPr marL="3621088" defTabSz="895350" fontAlgn="base">
              <a:spcBef>
                <a:spcPct val="0"/>
              </a:spcBef>
              <a:spcAft>
                <a:spcPct val="0"/>
              </a:spcAft>
              <a:defRPr lang="x-none" sz="2400">
                <a:solidFill>
                  <a:schemeClr val="tx1"/>
                </a:solidFill>
                <a:latin typeface="Arial" charset="0"/>
              </a:defRPr>
            </a:lvl9pPr>
          </a:lstStyle>
          <a:p>
            <a:pPr>
              <a:defRPr lang="x-none"/>
            </a:pPr>
            <a:r>
              <a:rPr lang="x-none" sz="1632" baseline="0">
                <a:solidFill>
                  <a:schemeClr val="accent6"/>
                </a:solidFill>
                <a:latin typeface="+mn-lt"/>
                <a:ea typeface="+mn-ea"/>
              </a:rPr>
              <a:t>Unit of measure</a:t>
            </a:r>
          </a:p>
        </p:txBody>
      </p:sp>
      <p:sp>
        <p:nvSpPr>
          <p:cNvPr id="3" name="Text Placeholder 2"/>
          <p:cNvSpPr>
            <a:spLocks noGrp="1"/>
          </p:cNvSpPr>
          <p:nvPr>
            <p:ph type="body" idx="1"/>
          </p:nvPr>
        </p:nvSpPr>
        <p:spPr bwMode="gray">
          <a:xfrm>
            <a:off x="2696616" y="2715745"/>
            <a:ext cx="5853024" cy="1256112"/>
          </a:xfrm>
          <a:prstGeom prst="rect">
            <a:avLst/>
          </a:prstGeom>
        </p:spPr>
        <p:txBody>
          <a:bodyPr vert="horz" lIns="0" tIns="0" rIns="0" bIns="0" rtlCol="0">
            <a:spAutoFit/>
          </a:bodyPr>
          <a:lstStyle/>
          <a:p>
            <a:pPr lvl="0" latinLnBrk="0"/>
            <a:r>
              <a:rPr lang="en-US"/>
              <a:t>Click to edit Master text styles</a:t>
            </a:r>
          </a:p>
          <a:p>
            <a:pPr lvl="1" latinLnBrk="0"/>
            <a:r>
              <a:rPr lang="en-US"/>
              <a:t>Second level</a:t>
            </a:r>
          </a:p>
          <a:p>
            <a:pPr lvl="2" latinLnBrk="0"/>
            <a:r>
              <a:rPr lang="en-US"/>
              <a:t>Third level</a:t>
            </a:r>
          </a:p>
          <a:p>
            <a:pPr lvl="3" latinLnBrk="0"/>
            <a:r>
              <a:rPr lang="en-US"/>
              <a:t>Fourth level</a:t>
            </a:r>
          </a:p>
          <a:p>
            <a:pPr lvl="4" latinLnBrk="0"/>
            <a:r>
              <a:rPr lang="en-US"/>
              <a:t>Fifth level</a:t>
            </a:r>
            <a:endParaRPr lang="x-none"/>
          </a:p>
        </p:txBody>
      </p:sp>
      <p:grpSp>
        <p:nvGrpSpPr>
          <p:cNvPr id="15" name="ACET" hidden="1"/>
          <p:cNvGrpSpPr>
            <a:grpSpLocks/>
          </p:cNvGrpSpPr>
          <p:nvPr/>
        </p:nvGrpSpPr>
        <p:grpSpPr bwMode="gray">
          <a:xfrm>
            <a:off x="2696615" y="1995073"/>
            <a:ext cx="5801188" cy="531276"/>
            <a:chOff x="915" y="702"/>
            <a:chExt cx="2686" cy="328"/>
          </a:xfrm>
        </p:grpSpPr>
        <p:cxnSp>
          <p:nvCxnSpPr>
            <p:cNvPr id="16" name="AutoShape 249"/>
            <p:cNvCxnSpPr>
              <a:cxnSpLocks noChangeShapeType="1"/>
              <a:stCxn id="18" idx="4"/>
              <a:endCxn id="18" idx="6"/>
            </p:cNvCxnSpPr>
            <p:nvPr/>
          </p:nvCxnSpPr>
          <p:spPr bwMode="gray">
            <a:xfrm>
              <a:off x="915" y="1030"/>
              <a:ext cx="2686" cy="0"/>
            </a:xfrm>
            <a:prstGeom prst="straightConnector1">
              <a:avLst/>
            </a:prstGeom>
            <a:noFill/>
            <a:ln w="9525">
              <a:solidFill>
                <a:schemeClr val="accent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 name="AutoShape 250"/>
            <p:cNvSpPr>
              <a:spLocks noChangeArrowheads="1"/>
            </p:cNvSpPr>
            <p:nvPr/>
          </p:nvSpPr>
          <p:spPr bwMode="gray">
            <a:xfrm>
              <a:off x="915" y="702"/>
              <a:ext cx="2686" cy="328"/>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18288" anchor="b">
              <a:spAutoFit/>
            </a:bodyPr>
            <a:lstStyle/>
            <a:p>
              <a:r>
                <a:rPr lang="x-none" sz="1632" b="1" baseline="0">
                  <a:solidFill>
                    <a:srgbClr val="000000"/>
                  </a:solidFill>
                  <a:latin typeface="+mn-lt"/>
                  <a:ea typeface="+mn-ea"/>
                </a:rPr>
                <a:t>Title</a:t>
              </a:r>
            </a:p>
            <a:p>
              <a:r>
                <a:rPr lang="x-none" sz="1632" baseline="0">
                  <a:solidFill>
                    <a:srgbClr val="808080"/>
                  </a:solidFill>
                  <a:latin typeface="+mn-lt"/>
                  <a:ea typeface="+mn-ea"/>
                </a:rPr>
                <a:t>Unit of measure</a:t>
              </a:r>
            </a:p>
          </p:txBody>
        </p:sp>
      </p:grpSp>
      <p:sp>
        <p:nvSpPr>
          <p:cNvPr id="64" name="Rectangle 63"/>
          <p:cNvSpPr/>
          <p:nvPr userDrawn="1"/>
        </p:nvSpPr>
        <p:spPr bwMode="ltGray">
          <a:xfrm>
            <a:off x="1" y="6560370"/>
            <a:ext cx="12192000" cy="297630"/>
          </a:xfrm>
          <a:prstGeom prst="rect">
            <a:avLst/>
          </a:prstGeom>
          <a:solidFill>
            <a:srgbClr val="152A38"/>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97" tIns="46649" rIns="93297" bIns="46649" numCol="1" spcCol="0" rtlCol="0" fromWordArt="0" anchor="ctr" anchorCtr="0" forceAA="0" compatLnSpc="1">
            <a:prstTxWarp prst="textNoShape">
              <a:avLst/>
            </a:prstTxWarp>
            <a:noAutofit/>
          </a:bodyPr>
          <a:lstStyle/>
          <a:p>
            <a:pPr algn="ctr"/>
            <a:endParaRPr lang="en-US" sz="1837">
              <a:solidFill>
                <a:schemeClr val="tx1"/>
              </a:solidFill>
            </a:endParaRPr>
          </a:p>
        </p:txBody>
      </p:sp>
      <p:sp>
        <p:nvSpPr>
          <p:cNvPr id="66" name="Slide Number"/>
          <p:cNvSpPr txBox="1">
            <a:spLocks/>
          </p:cNvSpPr>
          <p:nvPr userDrawn="1"/>
        </p:nvSpPr>
        <p:spPr bwMode="ltGray">
          <a:xfrm>
            <a:off x="11756623" y="6639225"/>
            <a:ext cx="130847" cy="128097"/>
          </a:xfrm>
          <a:prstGeom prst="rect">
            <a:avLst/>
          </a:prstGeom>
        </p:spPr>
        <p:txBody>
          <a:bodyPr vert="horz" wrap="none" lIns="0" tIns="0" rIns="0" bIns="0" rtlCol="0" anchor="ctr">
            <a:spAutoFit/>
          </a:bodyPr>
          <a:lstStyle>
            <a:defPPr>
              <a:defRPr lang="x-none"/>
            </a:defPPr>
            <a:lvl1pPr>
              <a:defRPr lang="x-none" sz="1000" baseline="0">
                <a:latin typeface="+mn-lt"/>
              </a:defRPr>
            </a:lvl1pPr>
          </a:lstStyle>
          <a:p>
            <a:pPr algn="r"/>
            <a:fld id="{42C328C1-A84F-4A39-A664-DBA00541A8C6}" type="slidenum">
              <a:rPr lang="x-none" sz="816" baseline="0" smtClean="0">
                <a:solidFill>
                  <a:schemeClr val="bg1"/>
                </a:solidFill>
                <a:latin typeface="+mn-lt"/>
              </a:rPr>
              <a:pPr algn="r"/>
              <a:t>‹#›</a:t>
            </a:fld>
            <a:endParaRPr lang="x-none" sz="816" baseline="0">
              <a:solidFill>
                <a:schemeClr val="bg1"/>
              </a:solidFill>
              <a:latin typeface="+mn-lt"/>
            </a:endParaRPr>
          </a:p>
        </p:txBody>
      </p:sp>
      <p:grpSp>
        <p:nvGrpSpPr>
          <p:cNvPr id="4" name="Slide Elements" hidden="1"/>
          <p:cNvGrpSpPr>
            <a:grpSpLocks/>
          </p:cNvGrpSpPr>
          <p:nvPr userDrawn="1"/>
        </p:nvGrpSpPr>
        <p:grpSpPr bwMode="gray">
          <a:xfrm>
            <a:off x="161987" y="6377534"/>
            <a:ext cx="11725484" cy="389788"/>
            <a:chOff x="119063" y="6250216"/>
            <a:chExt cx="8618537" cy="382028"/>
          </a:xfrm>
        </p:grpSpPr>
        <p:sp>
          <p:nvSpPr>
            <p:cNvPr id="13" name="4. Footnote"/>
            <p:cNvSpPr txBox="1">
              <a:spLocks noChangeArrowheads="1"/>
            </p:cNvSpPr>
            <p:nvPr/>
          </p:nvSpPr>
          <p:spPr bwMode="gray">
            <a:xfrm>
              <a:off x="119063" y="6250216"/>
              <a:ext cx="8618537" cy="1255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b">
              <a:spAutoFit/>
            </a:bodyPr>
            <a:lstStyle>
              <a:lvl1pPr marL="104775" indent="-104775" defTabSz="895350">
                <a:defRPr lang="x-none" sz="2400">
                  <a:solidFill>
                    <a:schemeClr val="tx1"/>
                  </a:solidFill>
                  <a:latin typeface="Arial" charset="0"/>
                </a:defRPr>
              </a:lvl1pPr>
              <a:lvl2pPr marL="1031875" defTabSz="895350">
                <a:defRPr lang="x-none" sz="2400">
                  <a:solidFill>
                    <a:schemeClr val="tx1"/>
                  </a:solidFill>
                  <a:latin typeface="Arial" charset="0"/>
                </a:defRPr>
              </a:lvl2pPr>
              <a:lvl3pPr marL="1217613" defTabSz="895350">
                <a:defRPr lang="x-none" sz="2400">
                  <a:solidFill>
                    <a:schemeClr val="tx1"/>
                  </a:solidFill>
                  <a:latin typeface="Arial" charset="0"/>
                </a:defRPr>
              </a:lvl3pPr>
              <a:lvl4pPr marL="1404938" defTabSz="895350">
                <a:defRPr lang="x-none" sz="2400">
                  <a:solidFill>
                    <a:schemeClr val="tx1"/>
                  </a:solidFill>
                  <a:latin typeface="Arial" charset="0"/>
                </a:defRPr>
              </a:lvl4pPr>
              <a:lvl5pPr marL="1792288" defTabSz="895350">
                <a:defRPr lang="x-none" sz="2400">
                  <a:solidFill>
                    <a:schemeClr val="tx1"/>
                  </a:solidFill>
                  <a:latin typeface="Arial" charset="0"/>
                </a:defRPr>
              </a:lvl5pPr>
              <a:lvl6pPr marL="2249488" defTabSz="895350" fontAlgn="base">
                <a:spcBef>
                  <a:spcPct val="0"/>
                </a:spcBef>
                <a:spcAft>
                  <a:spcPct val="0"/>
                </a:spcAft>
                <a:defRPr lang="x-none" sz="2400">
                  <a:solidFill>
                    <a:schemeClr val="tx1"/>
                  </a:solidFill>
                  <a:latin typeface="Arial" charset="0"/>
                </a:defRPr>
              </a:lvl6pPr>
              <a:lvl7pPr marL="2706688" defTabSz="895350" fontAlgn="base">
                <a:spcBef>
                  <a:spcPct val="0"/>
                </a:spcBef>
                <a:spcAft>
                  <a:spcPct val="0"/>
                </a:spcAft>
                <a:defRPr lang="x-none" sz="2400">
                  <a:solidFill>
                    <a:schemeClr val="tx1"/>
                  </a:solidFill>
                  <a:latin typeface="Arial" charset="0"/>
                </a:defRPr>
              </a:lvl7pPr>
              <a:lvl8pPr marL="3163888" defTabSz="895350" fontAlgn="base">
                <a:spcBef>
                  <a:spcPct val="0"/>
                </a:spcBef>
                <a:spcAft>
                  <a:spcPct val="0"/>
                </a:spcAft>
                <a:defRPr lang="x-none" sz="2400">
                  <a:solidFill>
                    <a:schemeClr val="tx1"/>
                  </a:solidFill>
                  <a:latin typeface="Arial" charset="0"/>
                </a:defRPr>
              </a:lvl8pPr>
              <a:lvl9pPr marL="3621088" defTabSz="895350" fontAlgn="base">
                <a:spcBef>
                  <a:spcPct val="0"/>
                </a:spcBef>
                <a:spcAft>
                  <a:spcPct val="0"/>
                </a:spcAft>
                <a:defRPr lang="x-none" sz="2400">
                  <a:solidFill>
                    <a:schemeClr val="tx1"/>
                  </a:solidFill>
                  <a:latin typeface="Arial" charset="0"/>
                </a:defRPr>
              </a:lvl9pPr>
            </a:lstStyle>
            <a:p>
              <a:pPr marL="85846" indent="-85846">
                <a:defRPr lang="x-none"/>
              </a:pPr>
              <a:r>
                <a:rPr lang="x-none" sz="816" baseline="0">
                  <a:solidFill>
                    <a:srgbClr val="808080"/>
                  </a:solidFill>
                  <a:latin typeface="+mn-lt"/>
                  <a:ea typeface="+mn-ea"/>
                </a:rPr>
                <a:t>1 Footnote</a:t>
              </a:r>
            </a:p>
          </p:txBody>
        </p:sp>
        <p:sp>
          <p:nvSpPr>
            <p:cNvPr id="14" name="5. Source"/>
            <p:cNvSpPr>
              <a:spLocks noChangeArrowheads="1"/>
            </p:cNvSpPr>
            <p:nvPr/>
          </p:nvSpPr>
          <p:spPr bwMode="gray">
            <a:xfrm>
              <a:off x="119063" y="6506697"/>
              <a:ext cx="7690797" cy="1255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spAutoFit/>
            </a:bodyPr>
            <a:lstStyle/>
            <a:p>
              <a:pPr marL="524791" indent="-524791" defTabSz="913526">
                <a:tabLst>
                  <a:tab pos="625214" algn="l"/>
                </a:tabLst>
              </a:pPr>
              <a:r>
                <a:rPr lang="en-US" sz="816" baseline="0">
                  <a:solidFill>
                    <a:schemeClr val="bg1"/>
                  </a:solidFill>
                  <a:latin typeface="+mn-lt"/>
                  <a:ea typeface="+mn-ea"/>
                </a:rPr>
                <a:t>SOURCE: </a:t>
              </a:r>
              <a:r>
                <a:rPr lang="x-none" sz="816" baseline="0">
                  <a:solidFill>
                    <a:schemeClr val="bg1"/>
                  </a:solidFill>
                  <a:latin typeface="+mn-lt"/>
                  <a:ea typeface="+mn-ea"/>
                </a:rPr>
                <a:t>Source</a:t>
              </a:r>
            </a:p>
          </p:txBody>
        </p:sp>
      </p:grpSp>
      <p:grpSp>
        <p:nvGrpSpPr>
          <p:cNvPr id="67" name="LegendBoxes" hidden="1"/>
          <p:cNvGrpSpPr>
            <a:grpSpLocks/>
          </p:cNvGrpSpPr>
          <p:nvPr userDrawn="1"/>
        </p:nvGrpSpPr>
        <p:grpSpPr bwMode="auto">
          <a:xfrm>
            <a:off x="11108361" y="275438"/>
            <a:ext cx="788828" cy="1022061"/>
            <a:chOff x="4936" y="176"/>
            <a:chExt cx="487" cy="631"/>
          </a:xfrm>
        </p:grpSpPr>
        <p:sp>
          <p:nvSpPr>
            <p:cNvPr id="68" name="Legend1"/>
            <p:cNvSpPr>
              <a:spLocks noChangeArrowheads="1"/>
            </p:cNvSpPr>
            <p:nvPr/>
          </p:nvSpPr>
          <p:spPr bwMode="auto">
            <a:xfrm>
              <a:off x="5096" y="176"/>
              <a:ext cx="327" cy="1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913526">
                <a:buClr>
                  <a:schemeClr val="tx2"/>
                </a:buClr>
              </a:pPr>
              <a:r>
                <a:rPr lang="en-US" sz="1224">
                  <a:latin typeface="+mn-lt"/>
                </a:rPr>
                <a:t>Legend</a:t>
              </a:r>
            </a:p>
          </p:txBody>
        </p:sp>
        <p:sp>
          <p:nvSpPr>
            <p:cNvPr id="69" name="LegendRectangle1"/>
            <p:cNvSpPr>
              <a:spLocks noChangeArrowheads="1"/>
            </p:cNvSpPr>
            <p:nvPr/>
          </p:nvSpPr>
          <p:spPr bwMode="auto">
            <a:xfrm>
              <a:off x="4936" y="183"/>
              <a:ext cx="104" cy="101"/>
            </a:xfrm>
            <a:prstGeom prst="rect">
              <a:avLst/>
            </a:prstGeom>
            <a:solidFill>
              <a:schemeClr val="accent1"/>
            </a:solidFill>
            <a:ln w="9525">
              <a:solidFill>
                <a:srgbClr val="80808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24">
                <a:latin typeface="+mn-lt"/>
              </a:endParaRPr>
            </a:p>
          </p:txBody>
        </p:sp>
        <p:sp>
          <p:nvSpPr>
            <p:cNvPr id="70" name="Legend2"/>
            <p:cNvSpPr>
              <a:spLocks noChangeArrowheads="1"/>
            </p:cNvSpPr>
            <p:nvPr/>
          </p:nvSpPr>
          <p:spPr bwMode="auto">
            <a:xfrm>
              <a:off x="5096" y="346"/>
              <a:ext cx="327" cy="1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913526">
                <a:buClr>
                  <a:schemeClr val="tx2"/>
                </a:buClr>
              </a:pPr>
              <a:r>
                <a:rPr lang="en-US" sz="1224">
                  <a:latin typeface="+mn-lt"/>
                </a:rPr>
                <a:t>Legend</a:t>
              </a:r>
            </a:p>
          </p:txBody>
        </p:sp>
        <p:sp>
          <p:nvSpPr>
            <p:cNvPr id="71" name="LegendRectangle2"/>
            <p:cNvSpPr>
              <a:spLocks noChangeArrowheads="1"/>
            </p:cNvSpPr>
            <p:nvPr/>
          </p:nvSpPr>
          <p:spPr bwMode="auto">
            <a:xfrm>
              <a:off x="4936" y="353"/>
              <a:ext cx="104" cy="101"/>
            </a:xfrm>
            <a:prstGeom prst="rect">
              <a:avLst/>
            </a:prstGeom>
            <a:solidFill>
              <a:schemeClr val="accent2"/>
            </a:solidFill>
            <a:ln w="9525">
              <a:solidFill>
                <a:srgbClr val="80808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24">
                <a:latin typeface="+mn-lt"/>
              </a:endParaRPr>
            </a:p>
          </p:txBody>
        </p:sp>
        <p:sp>
          <p:nvSpPr>
            <p:cNvPr id="72" name="Legend3"/>
            <p:cNvSpPr>
              <a:spLocks noChangeArrowheads="1"/>
            </p:cNvSpPr>
            <p:nvPr/>
          </p:nvSpPr>
          <p:spPr bwMode="auto">
            <a:xfrm>
              <a:off x="5096" y="517"/>
              <a:ext cx="327" cy="1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913526">
                <a:buClr>
                  <a:schemeClr val="tx2"/>
                </a:buClr>
              </a:pPr>
              <a:r>
                <a:rPr lang="en-US" sz="1224">
                  <a:latin typeface="+mn-lt"/>
                </a:rPr>
                <a:t>Legend</a:t>
              </a:r>
            </a:p>
          </p:txBody>
        </p:sp>
        <p:sp>
          <p:nvSpPr>
            <p:cNvPr id="73" name="LegendRectangle3"/>
            <p:cNvSpPr>
              <a:spLocks noChangeArrowheads="1"/>
            </p:cNvSpPr>
            <p:nvPr/>
          </p:nvSpPr>
          <p:spPr bwMode="auto">
            <a:xfrm>
              <a:off x="4936" y="524"/>
              <a:ext cx="104" cy="101"/>
            </a:xfrm>
            <a:prstGeom prst="rect">
              <a:avLst/>
            </a:prstGeom>
            <a:solidFill>
              <a:schemeClr val="hlink"/>
            </a:solidFill>
            <a:ln w="9525">
              <a:solidFill>
                <a:srgbClr val="80808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24">
                <a:latin typeface="+mn-lt"/>
              </a:endParaRPr>
            </a:p>
          </p:txBody>
        </p:sp>
        <p:sp>
          <p:nvSpPr>
            <p:cNvPr id="74" name="Legend4"/>
            <p:cNvSpPr>
              <a:spLocks noChangeArrowheads="1"/>
            </p:cNvSpPr>
            <p:nvPr/>
          </p:nvSpPr>
          <p:spPr bwMode="auto">
            <a:xfrm>
              <a:off x="5096" y="688"/>
              <a:ext cx="327" cy="1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913526">
                <a:buClr>
                  <a:schemeClr val="tx2"/>
                </a:buClr>
              </a:pPr>
              <a:r>
                <a:rPr lang="en-US" sz="1224">
                  <a:latin typeface="+mn-lt"/>
                </a:rPr>
                <a:t>Legend</a:t>
              </a:r>
            </a:p>
          </p:txBody>
        </p:sp>
        <p:sp>
          <p:nvSpPr>
            <p:cNvPr id="75" name="LegendRectangle4"/>
            <p:cNvSpPr>
              <a:spLocks noChangeArrowheads="1"/>
            </p:cNvSpPr>
            <p:nvPr/>
          </p:nvSpPr>
          <p:spPr bwMode="auto">
            <a:xfrm>
              <a:off x="4936" y="695"/>
              <a:ext cx="104" cy="101"/>
            </a:xfrm>
            <a:prstGeom prst="rect">
              <a:avLst/>
            </a:prstGeom>
            <a:solidFill>
              <a:schemeClr val="folHlink"/>
            </a:solidFill>
            <a:ln w="9525">
              <a:solidFill>
                <a:srgbClr val="80808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24">
                <a:latin typeface="+mn-lt"/>
              </a:endParaRPr>
            </a:p>
          </p:txBody>
        </p:sp>
      </p:grpSp>
      <p:grpSp>
        <p:nvGrpSpPr>
          <p:cNvPr id="76" name="LegendLines" hidden="1"/>
          <p:cNvGrpSpPr>
            <a:grpSpLocks/>
          </p:cNvGrpSpPr>
          <p:nvPr userDrawn="1"/>
        </p:nvGrpSpPr>
        <p:grpSpPr bwMode="auto">
          <a:xfrm>
            <a:off x="10794126" y="275438"/>
            <a:ext cx="1103063" cy="749943"/>
            <a:chOff x="4750" y="176"/>
            <a:chExt cx="681" cy="463"/>
          </a:xfrm>
        </p:grpSpPr>
        <p:sp>
          <p:nvSpPr>
            <p:cNvPr id="77" name="LineLegend1"/>
            <p:cNvSpPr>
              <a:spLocks noChangeShapeType="1"/>
            </p:cNvSpPr>
            <p:nvPr/>
          </p:nvSpPr>
          <p:spPr bwMode="auto">
            <a:xfrm>
              <a:off x="4750" y="233"/>
              <a:ext cx="288" cy="0"/>
            </a:xfrm>
            <a:prstGeom prst="line">
              <a:avLst/>
            </a:prstGeom>
            <a:noFill/>
            <a:ln w="28575">
              <a:solidFill>
                <a:schemeClr val="accent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224">
                <a:latin typeface="+mn-lt"/>
              </a:endParaRPr>
            </a:p>
          </p:txBody>
        </p:sp>
        <p:sp>
          <p:nvSpPr>
            <p:cNvPr id="78" name="LineLegend2"/>
            <p:cNvSpPr>
              <a:spLocks noChangeShapeType="1"/>
            </p:cNvSpPr>
            <p:nvPr/>
          </p:nvSpPr>
          <p:spPr bwMode="auto">
            <a:xfrm>
              <a:off x="4750" y="402"/>
              <a:ext cx="288" cy="0"/>
            </a:xfrm>
            <a:prstGeom prst="line">
              <a:avLst/>
            </a:prstGeom>
            <a:noFill/>
            <a:ln w="28575">
              <a:solidFill>
                <a:schemeClr val="accent3"/>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224">
                <a:latin typeface="+mn-lt"/>
              </a:endParaRPr>
            </a:p>
          </p:txBody>
        </p:sp>
        <p:sp>
          <p:nvSpPr>
            <p:cNvPr id="79" name="LineLegend3"/>
            <p:cNvSpPr>
              <a:spLocks noChangeShapeType="1"/>
            </p:cNvSpPr>
            <p:nvPr/>
          </p:nvSpPr>
          <p:spPr bwMode="auto">
            <a:xfrm>
              <a:off x="4750" y="577"/>
              <a:ext cx="288" cy="0"/>
            </a:xfrm>
            <a:prstGeom prst="line">
              <a:avLst/>
            </a:prstGeom>
            <a:noFill/>
            <a:ln w="28575">
              <a:solidFill>
                <a:schemeClr val="accent3"/>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224">
                <a:latin typeface="+mn-lt"/>
              </a:endParaRPr>
            </a:p>
          </p:txBody>
        </p:sp>
        <p:sp>
          <p:nvSpPr>
            <p:cNvPr id="80" name="Legend1"/>
            <p:cNvSpPr>
              <a:spLocks noChangeArrowheads="1"/>
            </p:cNvSpPr>
            <p:nvPr/>
          </p:nvSpPr>
          <p:spPr bwMode="auto">
            <a:xfrm>
              <a:off x="5104" y="176"/>
              <a:ext cx="327" cy="1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913526">
                <a:buClr>
                  <a:schemeClr val="tx2"/>
                </a:buClr>
              </a:pPr>
              <a:r>
                <a:rPr lang="en-US" sz="1224">
                  <a:latin typeface="+mn-lt"/>
                </a:rPr>
                <a:t>Legend</a:t>
              </a:r>
            </a:p>
          </p:txBody>
        </p:sp>
        <p:sp>
          <p:nvSpPr>
            <p:cNvPr id="81" name="Legend2"/>
            <p:cNvSpPr>
              <a:spLocks noChangeArrowheads="1"/>
            </p:cNvSpPr>
            <p:nvPr/>
          </p:nvSpPr>
          <p:spPr bwMode="auto">
            <a:xfrm>
              <a:off x="5104" y="344"/>
              <a:ext cx="327" cy="1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913526">
                <a:buClr>
                  <a:schemeClr val="tx2"/>
                </a:buClr>
              </a:pPr>
              <a:r>
                <a:rPr lang="en-US" sz="1224">
                  <a:latin typeface="+mn-lt"/>
                </a:rPr>
                <a:t>Legend</a:t>
              </a:r>
            </a:p>
          </p:txBody>
        </p:sp>
        <p:sp>
          <p:nvSpPr>
            <p:cNvPr id="82" name="Legend3"/>
            <p:cNvSpPr>
              <a:spLocks noChangeArrowheads="1"/>
            </p:cNvSpPr>
            <p:nvPr/>
          </p:nvSpPr>
          <p:spPr bwMode="auto">
            <a:xfrm>
              <a:off x="5104" y="520"/>
              <a:ext cx="327" cy="1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913526">
                <a:buClr>
                  <a:schemeClr val="tx2"/>
                </a:buClr>
              </a:pPr>
              <a:r>
                <a:rPr lang="en-US" sz="1224">
                  <a:latin typeface="+mn-lt"/>
                </a:rPr>
                <a:t>Legend</a:t>
              </a:r>
            </a:p>
          </p:txBody>
        </p:sp>
      </p:grpSp>
      <p:grpSp>
        <p:nvGrpSpPr>
          <p:cNvPr id="83" name="McKSticker" hidden="1"/>
          <p:cNvGrpSpPr/>
          <p:nvPr userDrawn="1"/>
        </p:nvGrpSpPr>
        <p:grpSpPr bwMode="auto">
          <a:xfrm>
            <a:off x="11134642" y="275439"/>
            <a:ext cx="752829" cy="156360"/>
            <a:chOff x="8002944" y="285750"/>
            <a:chExt cx="737831" cy="153247"/>
          </a:xfrm>
        </p:grpSpPr>
        <p:sp>
          <p:nvSpPr>
            <p:cNvPr id="84" name="StickerRectangle"/>
            <p:cNvSpPr>
              <a:spLocks noChangeArrowheads="1"/>
            </p:cNvSpPr>
            <p:nvPr/>
          </p:nvSpPr>
          <p:spPr bwMode="auto">
            <a:xfrm>
              <a:off x="8002944" y="285750"/>
              <a:ext cx="737831" cy="153247"/>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7432" tIns="0" rIns="0" bIns="27432">
              <a:spAutoFit/>
            </a:bodyPr>
            <a:lstStyle/>
            <a:p>
              <a:pPr algn="r" defTabSz="913526">
                <a:buClr>
                  <a:schemeClr val="tx2"/>
                </a:buClr>
              </a:pPr>
              <a:r>
                <a:rPr lang="en-US" sz="816" baseline="0">
                  <a:solidFill>
                    <a:srgbClr val="808080"/>
                  </a:solidFill>
                  <a:latin typeface="+mn-lt"/>
                </a:rPr>
                <a:t>PRELIMINARY</a:t>
              </a:r>
            </a:p>
          </p:txBody>
        </p:sp>
        <p:cxnSp>
          <p:nvCxnSpPr>
            <p:cNvPr id="85" name="AutoShape 31"/>
            <p:cNvCxnSpPr>
              <a:cxnSpLocks noChangeShapeType="1"/>
              <a:stCxn id="84" idx="2"/>
              <a:endCxn id="84" idx="4"/>
            </p:cNvCxnSpPr>
            <p:nvPr/>
          </p:nvCxnSpPr>
          <p:spPr bwMode="auto">
            <a:xfrm>
              <a:off x="8002944" y="285750"/>
              <a:ext cx="0" cy="153247"/>
            </a:xfrm>
            <a:prstGeom prst="straightConnector1">
              <a:avLst/>
            </a:prstGeom>
            <a:noFill/>
            <a:ln w="9525">
              <a:solidFill>
                <a:srgbClr val="808080"/>
              </a:solidFill>
              <a:round/>
              <a:headEnd/>
              <a:tailEnd/>
            </a:ln>
            <a:extLst>
              <a:ext uri="{909E8E84-426E-40DD-AFC4-6F175D3DCCD1}">
                <a14:hiddenFill xmlns:a14="http://schemas.microsoft.com/office/drawing/2010/main">
                  <a:noFill/>
                </a14:hiddenFill>
              </a:ext>
            </a:extLst>
          </p:spPr>
        </p:cxnSp>
        <p:cxnSp>
          <p:nvCxnSpPr>
            <p:cNvPr id="86" name="AutoShape 32"/>
            <p:cNvCxnSpPr>
              <a:cxnSpLocks noChangeShapeType="1"/>
              <a:stCxn id="84" idx="4"/>
              <a:endCxn id="84" idx="6"/>
            </p:cNvCxnSpPr>
            <p:nvPr/>
          </p:nvCxnSpPr>
          <p:spPr bwMode="auto">
            <a:xfrm>
              <a:off x="8002944" y="438997"/>
              <a:ext cx="737831" cy="0"/>
            </a:xfrm>
            <a:prstGeom prst="straightConnector1">
              <a:avLst/>
            </a:prstGeom>
            <a:noFill/>
            <a:ln w="25400">
              <a:solidFill>
                <a:srgbClr val="808080"/>
              </a:solidFill>
              <a:round/>
              <a:headEnd/>
              <a:tailEnd/>
            </a:ln>
            <a:extLst>
              <a:ext uri="{909E8E84-426E-40DD-AFC4-6F175D3DCCD1}">
                <a14:hiddenFill xmlns:a14="http://schemas.microsoft.com/office/drawing/2010/main">
                  <a:noFill/>
                </a14:hiddenFill>
              </a:ext>
            </a:extLst>
          </p:spPr>
        </p:cxnSp>
      </p:grpSp>
      <p:grpSp>
        <p:nvGrpSpPr>
          <p:cNvPr id="87" name="LegendMoons" hidden="1"/>
          <p:cNvGrpSpPr/>
          <p:nvPr userDrawn="1"/>
        </p:nvGrpSpPr>
        <p:grpSpPr bwMode="auto">
          <a:xfrm>
            <a:off x="11040160" y="275438"/>
            <a:ext cx="857123" cy="1333054"/>
            <a:chOff x="6655594" y="273840"/>
            <a:chExt cx="840048" cy="1306516"/>
          </a:xfrm>
        </p:grpSpPr>
        <p:grpSp>
          <p:nvGrpSpPr>
            <p:cNvPr id="88" name="MoonLegend1"/>
            <p:cNvGrpSpPr>
              <a:grpSpLocks noChangeAspect="1"/>
            </p:cNvGrpSpPr>
            <p:nvPr>
              <p:custDataLst>
                <p:tags r:id="rId13"/>
              </p:custDataLst>
            </p:nvPr>
          </p:nvGrpSpPr>
          <p:grpSpPr bwMode="auto">
            <a:xfrm>
              <a:off x="6655594" y="273840"/>
              <a:ext cx="209550" cy="209551"/>
              <a:chOff x="4533" y="183"/>
              <a:chExt cx="144" cy="144"/>
            </a:xfrm>
          </p:grpSpPr>
          <p:sp>
            <p:nvSpPr>
              <p:cNvPr id="106" name="Oval 38"/>
              <p:cNvSpPr>
                <a:spLocks noChangeAspect="1" noChangeArrowheads="1"/>
              </p:cNvSpPr>
              <p:nvPr>
                <p:custDataLst>
                  <p:tags r:id="rId26"/>
                </p:custDataLst>
              </p:nvPr>
            </p:nvSpPr>
            <p:spPr bwMode="auto">
              <a:xfrm>
                <a:off x="4533" y="183"/>
                <a:ext cx="144" cy="144"/>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24">
                  <a:latin typeface="+mn-lt"/>
                </a:endParaRPr>
              </a:p>
            </p:txBody>
          </p:sp>
          <p:sp>
            <p:nvSpPr>
              <p:cNvPr id="107" name="Arc 39"/>
              <p:cNvSpPr>
                <a:spLocks noChangeAspect="1"/>
              </p:cNvSpPr>
              <p:nvPr>
                <p:custDataLst>
                  <p:tags r:id="rId27"/>
                </p:custDataLst>
              </p:nvPr>
            </p:nvSpPr>
            <p:spPr bwMode="auto">
              <a:xfrm>
                <a:off x="4533" y="183"/>
                <a:ext cx="144" cy="144"/>
              </a:xfrm>
              <a:prstGeom prst="arc">
                <a:avLst>
                  <a:gd name="adj1" fmla="val 16200000"/>
                  <a:gd name="adj2" fmla="val 5400000"/>
                </a:avLst>
              </a:prstGeom>
              <a:solidFill>
                <a:schemeClr val="folHlink"/>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24">
                  <a:latin typeface="+mn-lt"/>
                </a:endParaRPr>
              </a:p>
            </p:txBody>
          </p:sp>
        </p:grpSp>
        <p:grpSp>
          <p:nvGrpSpPr>
            <p:cNvPr id="89" name="MoonLegend2"/>
            <p:cNvGrpSpPr>
              <a:grpSpLocks noChangeAspect="1"/>
            </p:cNvGrpSpPr>
            <p:nvPr>
              <p:custDataLst>
                <p:tags r:id="rId14"/>
              </p:custDataLst>
            </p:nvPr>
          </p:nvGrpSpPr>
          <p:grpSpPr bwMode="auto">
            <a:xfrm>
              <a:off x="6655594" y="548081"/>
              <a:ext cx="209550" cy="209551"/>
              <a:chOff x="1694" y="2044"/>
              <a:chExt cx="160" cy="160"/>
            </a:xfrm>
          </p:grpSpPr>
          <p:sp>
            <p:nvSpPr>
              <p:cNvPr id="104" name="Oval 41"/>
              <p:cNvSpPr>
                <a:spLocks noChangeAspect="1" noChangeArrowheads="1"/>
              </p:cNvSpPr>
              <p:nvPr>
                <p:custDataLst>
                  <p:tags r:id="rId24"/>
                </p:custDataLst>
              </p:nvPr>
            </p:nvSpPr>
            <p:spPr bwMode="auto">
              <a:xfrm>
                <a:off x="1694" y="2044"/>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24">
                  <a:latin typeface="+mn-lt"/>
                </a:endParaRPr>
              </a:p>
            </p:txBody>
          </p:sp>
          <p:sp>
            <p:nvSpPr>
              <p:cNvPr id="105" name="Arc 42"/>
              <p:cNvSpPr>
                <a:spLocks noChangeAspect="1"/>
              </p:cNvSpPr>
              <p:nvPr>
                <p:custDataLst>
                  <p:tags r:id="rId25"/>
                </p:custDataLst>
              </p:nvPr>
            </p:nvSpPr>
            <p:spPr bwMode="auto">
              <a:xfrm>
                <a:off x="1694" y="2044"/>
                <a:ext cx="160" cy="160"/>
              </a:xfrm>
              <a:prstGeom prst="arc">
                <a:avLst/>
              </a:prstGeom>
              <a:solidFill>
                <a:schemeClr val="folHlink"/>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24">
                  <a:latin typeface="+mn-lt"/>
                </a:endParaRPr>
              </a:p>
            </p:txBody>
          </p:sp>
        </p:grpSp>
        <p:grpSp>
          <p:nvGrpSpPr>
            <p:cNvPr id="90" name="MoonLegend4"/>
            <p:cNvGrpSpPr>
              <a:grpSpLocks noChangeAspect="1"/>
            </p:cNvGrpSpPr>
            <p:nvPr>
              <p:custDataLst>
                <p:tags r:id="rId15"/>
              </p:custDataLst>
            </p:nvPr>
          </p:nvGrpSpPr>
          <p:grpSpPr bwMode="auto">
            <a:xfrm>
              <a:off x="6655594" y="1096563"/>
              <a:ext cx="209550" cy="209551"/>
              <a:chOff x="4495" y="1198"/>
              <a:chExt cx="160" cy="160"/>
            </a:xfrm>
          </p:grpSpPr>
          <p:sp>
            <p:nvSpPr>
              <p:cNvPr id="102" name="Oval 47"/>
              <p:cNvSpPr>
                <a:spLocks noChangeAspect="1" noChangeArrowheads="1"/>
              </p:cNvSpPr>
              <p:nvPr>
                <p:custDataLst>
                  <p:tags r:id="rId22"/>
                </p:custDataLst>
              </p:nvPr>
            </p:nvSpPr>
            <p:spPr bwMode="auto">
              <a:xfrm>
                <a:off x="4495" y="1198"/>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24">
                  <a:latin typeface="+mn-lt"/>
                </a:endParaRPr>
              </a:p>
            </p:txBody>
          </p:sp>
          <p:sp>
            <p:nvSpPr>
              <p:cNvPr id="103" name="Arc 48"/>
              <p:cNvSpPr>
                <a:spLocks noChangeAspect="1"/>
              </p:cNvSpPr>
              <p:nvPr>
                <p:custDataLst>
                  <p:tags r:id="rId23"/>
                </p:custDataLst>
              </p:nvPr>
            </p:nvSpPr>
            <p:spPr bwMode="auto">
              <a:xfrm>
                <a:off x="4495" y="1198"/>
                <a:ext cx="160" cy="160"/>
              </a:xfrm>
              <a:prstGeom prst="arc">
                <a:avLst>
                  <a:gd name="adj1" fmla="val 16200000"/>
                  <a:gd name="adj2" fmla="val 10800000"/>
                </a:avLst>
              </a:prstGeom>
              <a:solidFill>
                <a:schemeClr val="folHlink"/>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24">
                  <a:latin typeface="+mn-lt"/>
                </a:endParaRPr>
              </a:p>
            </p:txBody>
          </p:sp>
        </p:grpSp>
        <p:grpSp>
          <p:nvGrpSpPr>
            <p:cNvPr id="91" name="MoonLegend5"/>
            <p:cNvGrpSpPr>
              <a:grpSpLocks noChangeAspect="1"/>
            </p:cNvGrpSpPr>
            <p:nvPr>
              <p:custDataLst>
                <p:tags r:id="rId16"/>
              </p:custDataLst>
            </p:nvPr>
          </p:nvGrpSpPr>
          <p:grpSpPr bwMode="auto">
            <a:xfrm>
              <a:off x="6655594" y="1370805"/>
              <a:ext cx="209550" cy="209551"/>
              <a:chOff x="4495" y="1440"/>
              <a:chExt cx="160" cy="160"/>
            </a:xfrm>
          </p:grpSpPr>
          <p:sp>
            <p:nvSpPr>
              <p:cNvPr id="100" name="Oval 50"/>
              <p:cNvSpPr>
                <a:spLocks noChangeAspect="1" noChangeArrowheads="1"/>
              </p:cNvSpPr>
              <p:nvPr>
                <p:custDataLst>
                  <p:tags r:id="rId20"/>
                </p:custDataLst>
              </p:nvPr>
            </p:nvSpPr>
            <p:spPr bwMode="auto">
              <a:xfrm>
                <a:off x="4495" y="1440"/>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24">
                  <a:latin typeface="+mn-lt"/>
                </a:endParaRPr>
              </a:p>
            </p:txBody>
          </p:sp>
          <p:sp>
            <p:nvSpPr>
              <p:cNvPr id="101" name="Oval 51"/>
              <p:cNvSpPr>
                <a:spLocks noChangeAspect="1" noChangeArrowheads="1"/>
              </p:cNvSpPr>
              <p:nvPr>
                <p:custDataLst>
                  <p:tags r:id="rId21"/>
                </p:custDataLst>
              </p:nvPr>
            </p:nvSpPr>
            <p:spPr bwMode="auto">
              <a:xfrm>
                <a:off x="4495" y="1440"/>
                <a:ext cx="160" cy="160"/>
              </a:xfrm>
              <a:prstGeom prst="arc">
                <a:avLst>
                  <a:gd name="adj1" fmla="val 16200000"/>
                  <a:gd name="adj2" fmla="val 16200000"/>
                </a:avLst>
              </a:prstGeom>
              <a:solidFill>
                <a:schemeClr val="folHlink"/>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24">
                  <a:latin typeface="+mn-lt"/>
                </a:endParaRPr>
              </a:p>
            </p:txBody>
          </p:sp>
        </p:grpSp>
        <p:sp>
          <p:nvSpPr>
            <p:cNvPr id="92" name="Legend1"/>
            <p:cNvSpPr>
              <a:spLocks noChangeArrowheads="1"/>
            </p:cNvSpPr>
            <p:nvPr/>
          </p:nvSpPr>
          <p:spPr bwMode="auto">
            <a:xfrm>
              <a:off x="6976269" y="286540"/>
              <a:ext cx="519373" cy="1883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913526">
                <a:buClr>
                  <a:schemeClr val="tx2"/>
                </a:buClr>
              </a:pPr>
              <a:r>
                <a:rPr lang="en-US" sz="1224">
                  <a:latin typeface="+mn-lt"/>
                </a:rPr>
                <a:t>Legend</a:t>
              </a:r>
            </a:p>
          </p:txBody>
        </p:sp>
        <p:sp>
          <p:nvSpPr>
            <p:cNvPr id="93" name="Legend2"/>
            <p:cNvSpPr>
              <a:spLocks noChangeArrowheads="1"/>
            </p:cNvSpPr>
            <p:nvPr/>
          </p:nvSpPr>
          <p:spPr bwMode="auto">
            <a:xfrm>
              <a:off x="6976269" y="561178"/>
              <a:ext cx="519373" cy="1883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913526">
                <a:buClr>
                  <a:schemeClr val="tx2"/>
                </a:buClr>
              </a:pPr>
              <a:r>
                <a:rPr lang="en-US" sz="1224">
                  <a:latin typeface="+mn-lt"/>
                </a:rPr>
                <a:t>Legend</a:t>
              </a:r>
            </a:p>
          </p:txBody>
        </p:sp>
        <p:sp>
          <p:nvSpPr>
            <p:cNvPr id="94" name="Legend3"/>
            <p:cNvSpPr>
              <a:spLocks noChangeArrowheads="1"/>
            </p:cNvSpPr>
            <p:nvPr/>
          </p:nvSpPr>
          <p:spPr bwMode="auto">
            <a:xfrm>
              <a:off x="6976269" y="835817"/>
              <a:ext cx="519373" cy="1883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913526">
                <a:buClr>
                  <a:schemeClr val="tx2"/>
                </a:buClr>
              </a:pPr>
              <a:r>
                <a:rPr lang="en-US" sz="1224">
                  <a:latin typeface="+mn-lt"/>
                </a:rPr>
                <a:t>Legend</a:t>
              </a:r>
            </a:p>
          </p:txBody>
        </p:sp>
        <p:sp>
          <p:nvSpPr>
            <p:cNvPr id="95" name="Legend4"/>
            <p:cNvSpPr>
              <a:spLocks noChangeArrowheads="1"/>
            </p:cNvSpPr>
            <p:nvPr/>
          </p:nvSpPr>
          <p:spPr bwMode="auto">
            <a:xfrm>
              <a:off x="6976269" y="1107280"/>
              <a:ext cx="519373" cy="1883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913526">
                <a:buClr>
                  <a:schemeClr val="tx2"/>
                </a:buClr>
              </a:pPr>
              <a:r>
                <a:rPr lang="en-US" sz="1224">
                  <a:latin typeface="+mn-lt"/>
                </a:rPr>
                <a:t>Legend</a:t>
              </a:r>
            </a:p>
          </p:txBody>
        </p:sp>
        <p:sp>
          <p:nvSpPr>
            <p:cNvPr id="96" name="Legend5"/>
            <p:cNvSpPr>
              <a:spLocks noChangeArrowheads="1"/>
            </p:cNvSpPr>
            <p:nvPr/>
          </p:nvSpPr>
          <p:spPr bwMode="auto">
            <a:xfrm>
              <a:off x="6976269" y="1383505"/>
              <a:ext cx="519373" cy="1883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913526">
                <a:buClr>
                  <a:schemeClr val="tx2"/>
                </a:buClr>
              </a:pPr>
              <a:r>
                <a:rPr lang="en-US" sz="1224">
                  <a:latin typeface="+mn-lt"/>
                </a:rPr>
                <a:t>Legend</a:t>
              </a:r>
            </a:p>
          </p:txBody>
        </p:sp>
        <p:grpSp>
          <p:nvGrpSpPr>
            <p:cNvPr id="97" name="MoonLegend3"/>
            <p:cNvGrpSpPr>
              <a:grpSpLocks noChangeAspect="1"/>
            </p:cNvGrpSpPr>
            <p:nvPr>
              <p:custDataLst>
                <p:tags r:id="rId17"/>
              </p:custDataLst>
            </p:nvPr>
          </p:nvGrpSpPr>
          <p:grpSpPr bwMode="auto">
            <a:xfrm>
              <a:off x="6655594" y="822322"/>
              <a:ext cx="209550" cy="209551"/>
              <a:chOff x="4495" y="1198"/>
              <a:chExt cx="160" cy="160"/>
            </a:xfrm>
          </p:grpSpPr>
          <p:sp>
            <p:nvSpPr>
              <p:cNvPr id="98" name="Oval 47"/>
              <p:cNvSpPr>
                <a:spLocks noChangeAspect="1" noChangeArrowheads="1"/>
              </p:cNvSpPr>
              <p:nvPr>
                <p:custDataLst>
                  <p:tags r:id="rId18"/>
                </p:custDataLst>
              </p:nvPr>
            </p:nvSpPr>
            <p:spPr bwMode="auto">
              <a:xfrm>
                <a:off x="4495" y="1198"/>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24">
                  <a:latin typeface="+mn-lt"/>
                </a:endParaRPr>
              </a:p>
            </p:txBody>
          </p:sp>
          <p:sp>
            <p:nvSpPr>
              <p:cNvPr id="99" name="Arc 48"/>
              <p:cNvSpPr>
                <a:spLocks noChangeAspect="1"/>
              </p:cNvSpPr>
              <p:nvPr>
                <p:custDataLst>
                  <p:tags r:id="rId19"/>
                </p:custDataLst>
              </p:nvPr>
            </p:nvSpPr>
            <p:spPr bwMode="auto">
              <a:xfrm>
                <a:off x="4495" y="1198"/>
                <a:ext cx="160" cy="160"/>
              </a:xfrm>
              <a:prstGeom prst="arc">
                <a:avLst>
                  <a:gd name="adj1" fmla="val 16200000"/>
                  <a:gd name="adj2" fmla="val 5400000"/>
                </a:avLst>
              </a:prstGeom>
              <a:solidFill>
                <a:schemeClr val="folHlink"/>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24">
                  <a:latin typeface="+mn-lt"/>
                </a:endParaRPr>
              </a:p>
            </p:txBody>
          </p:sp>
        </p:grpSp>
      </p:grpSp>
      <p:sp>
        <p:nvSpPr>
          <p:cNvPr id="61" name="doc id"/>
          <p:cNvSpPr txBox="1">
            <a:spLocks noChangeArrowheads="1"/>
          </p:cNvSpPr>
          <p:nvPr userDrawn="1"/>
        </p:nvSpPr>
        <p:spPr bwMode="white">
          <a:xfrm>
            <a:off x="11487911" y="37256"/>
            <a:ext cx="401720" cy="1247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eaLnBrk="0" hangingPunct="0">
              <a:defRPr lang="x-none" sz="1600">
                <a:solidFill>
                  <a:schemeClr val="tx1"/>
                </a:solidFill>
                <a:latin typeface="Arial" charset="0"/>
              </a:defRPr>
            </a:lvl1pPr>
            <a:lvl2pPr marL="742950" indent="-285750" eaLnBrk="0" hangingPunct="0">
              <a:defRPr lang="x-none" sz="1600">
                <a:solidFill>
                  <a:schemeClr val="tx1"/>
                </a:solidFill>
                <a:latin typeface="Arial" charset="0"/>
              </a:defRPr>
            </a:lvl2pPr>
            <a:lvl3pPr marL="1143000" indent="-228600" eaLnBrk="0" hangingPunct="0">
              <a:defRPr lang="x-none" sz="1600">
                <a:solidFill>
                  <a:schemeClr val="tx1"/>
                </a:solidFill>
                <a:latin typeface="Arial" charset="0"/>
              </a:defRPr>
            </a:lvl3pPr>
            <a:lvl4pPr marL="1600200" indent="-228600" eaLnBrk="0" hangingPunct="0">
              <a:defRPr lang="x-none" sz="1600">
                <a:solidFill>
                  <a:schemeClr val="tx1"/>
                </a:solidFill>
                <a:latin typeface="Arial" charset="0"/>
              </a:defRPr>
            </a:lvl4pPr>
            <a:lvl5pPr marL="2057400" indent="-228600" eaLnBrk="0" hangingPunct="0">
              <a:defRPr lang="x-none" sz="1600">
                <a:solidFill>
                  <a:schemeClr val="tx1"/>
                </a:solidFill>
                <a:latin typeface="Arial" charset="0"/>
              </a:defRPr>
            </a:lvl5pPr>
            <a:lvl6pPr marL="2514600" indent="-228600" eaLnBrk="0" fontAlgn="base" hangingPunct="0">
              <a:spcBef>
                <a:spcPct val="0"/>
              </a:spcBef>
              <a:spcAft>
                <a:spcPct val="0"/>
              </a:spcAft>
              <a:defRPr lang="x-none" sz="1600">
                <a:solidFill>
                  <a:schemeClr val="tx1"/>
                </a:solidFill>
                <a:latin typeface="Arial" charset="0"/>
              </a:defRPr>
            </a:lvl6pPr>
            <a:lvl7pPr marL="2971800" indent="-228600" eaLnBrk="0" fontAlgn="base" hangingPunct="0">
              <a:spcBef>
                <a:spcPct val="0"/>
              </a:spcBef>
              <a:spcAft>
                <a:spcPct val="0"/>
              </a:spcAft>
              <a:defRPr lang="x-none" sz="1600">
                <a:solidFill>
                  <a:schemeClr val="tx1"/>
                </a:solidFill>
                <a:latin typeface="Arial" charset="0"/>
              </a:defRPr>
            </a:lvl7pPr>
            <a:lvl8pPr marL="3429000" indent="-228600" eaLnBrk="0" fontAlgn="base" hangingPunct="0">
              <a:spcBef>
                <a:spcPct val="0"/>
              </a:spcBef>
              <a:spcAft>
                <a:spcPct val="0"/>
              </a:spcAft>
              <a:defRPr lang="x-none" sz="1600">
                <a:solidFill>
                  <a:schemeClr val="tx1"/>
                </a:solidFill>
                <a:latin typeface="Arial" charset="0"/>
              </a:defRPr>
            </a:lvl8pPr>
            <a:lvl9pPr marL="3886200" indent="-228600" eaLnBrk="0" fontAlgn="base" hangingPunct="0">
              <a:spcBef>
                <a:spcPct val="0"/>
              </a:spcBef>
              <a:spcAft>
                <a:spcPct val="0"/>
              </a:spcAft>
              <a:defRPr lang="x-none" sz="1600">
                <a:solidFill>
                  <a:schemeClr val="tx1"/>
                </a:solidFill>
                <a:latin typeface="Arial" charset="0"/>
              </a:defRPr>
            </a:lvl9pPr>
          </a:lstStyle>
          <a:p>
            <a:pPr algn="r" eaLnBrk="1" hangingPunct="1">
              <a:defRPr lang="x-none"/>
            </a:pPr>
            <a:endParaRPr lang="x-none" sz="816" baseline="0">
              <a:solidFill>
                <a:schemeClr val="accent6"/>
              </a:solidFill>
              <a:latin typeface="+mn-lt"/>
            </a:endParaRPr>
          </a:p>
        </p:txBody>
      </p:sp>
      <p:pic>
        <p:nvPicPr>
          <p:cNvPr id="112222" name="Picture 606" descr="Image result for al futtaim logo"/>
          <p:cNvPicPr>
            <a:picLocks noChangeAspect="1" noChangeArrowheads="1"/>
          </p:cNvPicPr>
          <p:nvPr userDrawn="1"/>
        </p:nvPicPr>
        <p:blipFill rotWithShape="1">
          <a:blip r:embed="rId30" cstate="email">
            <a:biLevel thresh="25000"/>
            <a:extLst>
              <a:ext uri="{28A0092B-C50C-407E-A947-70E740481C1C}">
                <a14:useLocalDpi xmlns:a14="http://schemas.microsoft.com/office/drawing/2010/main"/>
              </a:ext>
            </a:extLst>
          </a:blip>
          <a:srcRect/>
          <a:stretch/>
        </p:blipFill>
        <p:spPr bwMode="auto">
          <a:xfrm>
            <a:off x="10832375" y="6635214"/>
            <a:ext cx="720428" cy="147941"/>
          </a:xfrm>
          <a:prstGeom prst="rect">
            <a:avLst/>
          </a:prstGeom>
          <a:noFill/>
          <a:extLst>
            <a:ext uri="{909E8E84-426E-40DD-AFC4-6F175D3DCCD1}">
              <a14:hiddenFill xmlns:a14="http://schemas.microsoft.com/office/drawing/2010/main">
                <a:solidFill>
                  <a:srgbClr val="FFFFFF"/>
                </a:solidFill>
              </a14:hiddenFill>
            </a:ext>
          </a:extLst>
        </p:spPr>
      </p:pic>
      <p:sp>
        <p:nvSpPr>
          <p:cNvPr id="62" name="TextBox 61">
            <a:extLst>
              <a:ext uri="{FF2B5EF4-FFF2-40B4-BE49-F238E27FC236}">
                <a16:creationId xmlns:a16="http://schemas.microsoft.com/office/drawing/2014/main" id="{EE7A95B7-EC99-F845-832B-F8006D6E268F}"/>
              </a:ext>
            </a:extLst>
          </p:cNvPr>
          <p:cNvSpPr txBox="1"/>
          <p:nvPr userDrawn="1"/>
        </p:nvSpPr>
        <p:spPr>
          <a:xfrm>
            <a:off x="300424" y="6587861"/>
            <a:ext cx="1063459" cy="222306"/>
          </a:xfrm>
          <a:prstGeom prst="rect">
            <a:avLst/>
          </a:prstGeom>
          <a:noFill/>
        </p:spPr>
        <p:txBody>
          <a:bodyPr wrap="none" rtlCol="0">
            <a:spAutoFit/>
          </a:bodyPr>
          <a:lstStyle/>
          <a:p>
            <a:r>
              <a:rPr lang="en-AE" sz="816">
                <a:solidFill>
                  <a:schemeClr val="bg1"/>
                </a:solidFill>
                <a:latin typeface="Calibri" panose="020F0502020204030204" pitchFamily="34" charset="0"/>
                <a:cs typeface="Calibri" panose="020F0502020204030204" pitchFamily="34" charset="0"/>
              </a:rPr>
              <a:t>Automotive Division</a:t>
            </a:r>
          </a:p>
        </p:txBody>
      </p:sp>
      <p:sp>
        <p:nvSpPr>
          <p:cNvPr id="7" name="TextBox 6">
            <a:extLst>
              <a:ext uri="{FF2B5EF4-FFF2-40B4-BE49-F238E27FC236}">
                <a16:creationId xmlns:a16="http://schemas.microsoft.com/office/drawing/2014/main" id="{510E9A63-ACA7-8EE6-4BAF-63D114DF5963}"/>
              </a:ext>
            </a:extLst>
          </p:cNvPr>
          <p:cNvSpPr txBox="1"/>
          <p:nvPr>
            <p:extLst>
              <p:ext uri="{1162E1C5-73C7-4A58-AE30-91384D911F3F}">
                <p184:classification xmlns:p184="http://schemas.microsoft.com/office/powerpoint/2018/4/main" val="ftr"/>
              </p:ext>
            </p:extLst>
          </p:nvPr>
        </p:nvSpPr>
        <p:spPr>
          <a:xfrm>
            <a:off x="5124450" y="6642100"/>
            <a:ext cx="1971739" cy="152400"/>
          </a:xfrm>
          <a:prstGeom prst="rect">
            <a:avLst/>
          </a:prstGeom>
        </p:spPr>
        <p:txBody>
          <a:bodyPr horzOverflow="overflow" lIns="0" tIns="0" rIns="0" bIns="0">
            <a:spAutoFit/>
          </a:bodyPr>
          <a:lstStyle/>
          <a:p>
            <a:pPr algn="l"/>
            <a:r>
              <a:rPr lang="en-US" sz="1000">
                <a:solidFill>
                  <a:srgbClr val="000000"/>
                </a:solidFill>
                <a:latin typeface="Calibri" panose="020F0502020204030204" pitchFamily="34" charset="0"/>
                <a:ea typeface="Calibri" panose="020F0502020204030204" pitchFamily="34" charset="0"/>
                <a:cs typeface="Calibri" panose="020F0502020204030204" pitchFamily="34" charset="0"/>
              </a:rPr>
              <a:t>Restricted : General Al-Futtaim Group</a:t>
            </a:r>
          </a:p>
        </p:txBody>
      </p:sp>
    </p:spTree>
    <p:extLst>
      <p:ext uri="{BB962C8B-B14F-4D97-AF65-F5344CB8AC3E}">
        <p14:creationId xmlns:p14="http://schemas.microsoft.com/office/powerpoint/2010/main" val="4258406194"/>
      </p:ext>
    </p:extLst>
  </p:cSld>
  <p:clrMap bg1="lt1" tx1="dk1" bg2="lt2" tx2="dk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Lst>
  <p:hf hdr="0" ftr="0" dt="0"/>
  <p:txStyles>
    <p:titleStyle>
      <a:lvl1pPr algn="l" defTabSz="913526" rtl="0" eaLnBrk="1" fontAlgn="base" hangingPunct="1">
        <a:spcBef>
          <a:spcPct val="0"/>
        </a:spcBef>
        <a:spcAft>
          <a:spcPct val="0"/>
        </a:spcAft>
        <a:tabLst>
          <a:tab pos="275353" algn="l"/>
        </a:tabLst>
        <a:defRPr lang="x-none" sz="2041" b="0" baseline="0">
          <a:solidFill>
            <a:schemeClr val="tx2"/>
          </a:solidFill>
          <a:latin typeface="+mj-lt"/>
          <a:ea typeface="+mj-ea"/>
          <a:cs typeface="+mj-cs"/>
        </a:defRPr>
      </a:lvl1pPr>
      <a:lvl2pPr algn="l" defTabSz="913526" rtl="0" eaLnBrk="1" fontAlgn="base" hangingPunct="1">
        <a:spcBef>
          <a:spcPct val="0"/>
        </a:spcBef>
        <a:spcAft>
          <a:spcPct val="0"/>
        </a:spcAft>
        <a:defRPr lang="x-none" sz="1939" b="1">
          <a:solidFill>
            <a:schemeClr val="tx2"/>
          </a:solidFill>
          <a:latin typeface="Arial" charset="0"/>
        </a:defRPr>
      </a:lvl2pPr>
      <a:lvl3pPr algn="l" defTabSz="913526" rtl="0" eaLnBrk="1" fontAlgn="base" hangingPunct="1">
        <a:spcBef>
          <a:spcPct val="0"/>
        </a:spcBef>
        <a:spcAft>
          <a:spcPct val="0"/>
        </a:spcAft>
        <a:defRPr lang="x-none" sz="1939" b="1">
          <a:solidFill>
            <a:schemeClr val="tx2"/>
          </a:solidFill>
          <a:latin typeface="Arial" charset="0"/>
        </a:defRPr>
      </a:lvl3pPr>
      <a:lvl4pPr algn="l" defTabSz="913526" rtl="0" eaLnBrk="1" fontAlgn="base" hangingPunct="1">
        <a:spcBef>
          <a:spcPct val="0"/>
        </a:spcBef>
        <a:spcAft>
          <a:spcPct val="0"/>
        </a:spcAft>
        <a:defRPr lang="x-none" sz="1939" b="1">
          <a:solidFill>
            <a:schemeClr val="tx2"/>
          </a:solidFill>
          <a:latin typeface="Arial" charset="0"/>
        </a:defRPr>
      </a:lvl4pPr>
      <a:lvl5pPr algn="l" defTabSz="913526" rtl="0" eaLnBrk="1" fontAlgn="base" hangingPunct="1">
        <a:spcBef>
          <a:spcPct val="0"/>
        </a:spcBef>
        <a:spcAft>
          <a:spcPct val="0"/>
        </a:spcAft>
        <a:defRPr lang="x-none" sz="1939" b="1">
          <a:solidFill>
            <a:schemeClr val="tx2"/>
          </a:solidFill>
          <a:latin typeface="Arial" charset="0"/>
        </a:defRPr>
      </a:lvl5pPr>
      <a:lvl6pPr marL="466481" algn="l" defTabSz="913526" rtl="0" eaLnBrk="1" fontAlgn="base" hangingPunct="1">
        <a:spcBef>
          <a:spcPct val="0"/>
        </a:spcBef>
        <a:spcAft>
          <a:spcPct val="0"/>
        </a:spcAft>
        <a:defRPr lang="x-none" sz="1939" b="1">
          <a:solidFill>
            <a:schemeClr val="tx2"/>
          </a:solidFill>
          <a:latin typeface="Arial" charset="0"/>
        </a:defRPr>
      </a:lvl6pPr>
      <a:lvl7pPr marL="932962" algn="l" defTabSz="913526" rtl="0" eaLnBrk="1" fontAlgn="base" hangingPunct="1">
        <a:spcBef>
          <a:spcPct val="0"/>
        </a:spcBef>
        <a:spcAft>
          <a:spcPct val="0"/>
        </a:spcAft>
        <a:defRPr lang="x-none" sz="1939" b="1">
          <a:solidFill>
            <a:schemeClr val="tx2"/>
          </a:solidFill>
          <a:latin typeface="Arial" charset="0"/>
        </a:defRPr>
      </a:lvl7pPr>
      <a:lvl8pPr marL="1399443" algn="l" defTabSz="913526" rtl="0" eaLnBrk="1" fontAlgn="base" hangingPunct="1">
        <a:spcBef>
          <a:spcPct val="0"/>
        </a:spcBef>
        <a:spcAft>
          <a:spcPct val="0"/>
        </a:spcAft>
        <a:defRPr lang="x-none" sz="1939" b="1">
          <a:solidFill>
            <a:schemeClr val="tx2"/>
          </a:solidFill>
          <a:latin typeface="Arial" charset="0"/>
        </a:defRPr>
      </a:lvl8pPr>
      <a:lvl9pPr marL="1865925" algn="l" defTabSz="913526" rtl="0" eaLnBrk="1" fontAlgn="base" hangingPunct="1">
        <a:spcBef>
          <a:spcPct val="0"/>
        </a:spcBef>
        <a:spcAft>
          <a:spcPct val="0"/>
        </a:spcAft>
        <a:defRPr lang="x-none" sz="1939" b="1">
          <a:solidFill>
            <a:schemeClr val="tx2"/>
          </a:solidFill>
          <a:latin typeface="Arial" charset="0"/>
        </a:defRPr>
      </a:lvl9pPr>
    </p:titleStyle>
    <p:bodyStyle>
      <a:lvl1pPr marL="0" indent="0" algn="l" defTabSz="913526" rtl="0" eaLnBrk="1" fontAlgn="base" hangingPunct="1">
        <a:spcBef>
          <a:spcPct val="0"/>
        </a:spcBef>
        <a:spcAft>
          <a:spcPct val="0"/>
        </a:spcAft>
        <a:buClr>
          <a:schemeClr val="tx2"/>
        </a:buClr>
        <a:buSzPct val="100000"/>
        <a:defRPr lang="x-none" sz="1632" baseline="0">
          <a:solidFill>
            <a:schemeClr val="tx1"/>
          </a:solidFill>
          <a:latin typeface="+mn-lt"/>
          <a:ea typeface="+mn-ea"/>
          <a:cs typeface="+mn-cs"/>
        </a:defRPr>
      </a:lvl1pPr>
      <a:lvl2pPr marL="197607" indent="-195987" algn="l" defTabSz="913526" rtl="0" eaLnBrk="1" fontAlgn="base" hangingPunct="1">
        <a:spcBef>
          <a:spcPct val="0"/>
        </a:spcBef>
        <a:spcAft>
          <a:spcPct val="0"/>
        </a:spcAft>
        <a:buClr>
          <a:schemeClr val="tx2"/>
        </a:buClr>
        <a:buSzPct val="125000"/>
        <a:buFont typeface="Arial" charset="0"/>
        <a:buChar char="▪"/>
        <a:defRPr lang="x-none" sz="1632" baseline="0">
          <a:solidFill>
            <a:schemeClr val="tx1"/>
          </a:solidFill>
          <a:latin typeface="+mn-lt"/>
        </a:defRPr>
      </a:lvl2pPr>
      <a:lvl3pPr marL="466481" indent="-267255" algn="l" defTabSz="913526" rtl="0" eaLnBrk="1" fontAlgn="base" hangingPunct="1">
        <a:spcBef>
          <a:spcPct val="0"/>
        </a:spcBef>
        <a:spcAft>
          <a:spcPct val="0"/>
        </a:spcAft>
        <a:buClr>
          <a:schemeClr val="tx2"/>
        </a:buClr>
        <a:buSzPct val="120000"/>
        <a:buFont typeface="Arial" charset="0"/>
        <a:buChar char="–"/>
        <a:defRPr lang="x-none" sz="1632" baseline="0">
          <a:solidFill>
            <a:schemeClr val="tx1"/>
          </a:solidFill>
          <a:latin typeface="+mn-lt"/>
        </a:defRPr>
      </a:lvl3pPr>
      <a:lvl4pPr marL="626835" indent="-158733" algn="l" defTabSz="913526" rtl="0" eaLnBrk="1" fontAlgn="base" hangingPunct="1">
        <a:spcBef>
          <a:spcPct val="0"/>
        </a:spcBef>
        <a:spcAft>
          <a:spcPct val="0"/>
        </a:spcAft>
        <a:buClr>
          <a:schemeClr val="tx2"/>
        </a:buClr>
        <a:buSzPct val="120000"/>
        <a:buFont typeface="Arial" charset="0"/>
        <a:buChar char="▫"/>
        <a:defRPr lang="x-none" sz="1632" baseline="0">
          <a:solidFill>
            <a:schemeClr val="tx1"/>
          </a:solidFill>
          <a:latin typeface="+mn-lt"/>
        </a:defRPr>
      </a:lvl4pPr>
      <a:lvl5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5pPr>
      <a:lvl6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6pPr>
      <a:lvl7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7pPr>
      <a:lvl8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8pPr>
      <a:lvl9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9pPr>
    </p:bodyStyle>
    <p:otherStyle>
      <a:defPPr>
        <a:defRPr lang="x-none"/>
      </a:defPPr>
      <a:lvl1pPr marL="0" algn="l" defTabSz="932962" rtl="0" eaLnBrk="1" latinLnBrk="0" hangingPunct="1">
        <a:defRPr lang="x-none" sz="1837" kern="1200">
          <a:solidFill>
            <a:schemeClr val="tx1"/>
          </a:solidFill>
          <a:latin typeface="+mn-lt"/>
          <a:ea typeface="+mn-ea"/>
          <a:cs typeface="+mn-cs"/>
        </a:defRPr>
      </a:lvl1pPr>
      <a:lvl2pPr marL="466481" algn="l" defTabSz="932962" rtl="0" eaLnBrk="1" latinLnBrk="0" hangingPunct="1">
        <a:defRPr lang="x-none" sz="1837" kern="1200">
          <a:solidFill>
            <a:schemeClr val="tx1"/>
          </a:solidFill>
          <a:latin typeface="+mn-lt"/>
          <a:ea typeface="+mn-ea"/>
          <a:cs typeface="+mn-cs"/>
        </a:defRPr>
      </a:lvl2pPr>
      <a:lvl3pPr marL="932962" algn="l" defTabSz="932962" rtl="0" eaLnBrk="1" latinLnBrk="0" hangingPunct="1">
        <a:defRPr lang="x-none" sz="1837" kern="1200">
          <a:solidFill>
            <a:schemeClr val="tx1"/>
          </a:solidFill>
          <a:latin typeface="+mn-lt"/>
          <a:ea typeface="+mn-ea"/>
          <a:cs typeface="+mn-cs"/>
        </a:defRPr>
      </a:lvl3pPr>
      <a:lvl4pPr marL="1399443" algn="l" defTabSz="932962" rtl="0" eaLnBrk="1" latinLnBrk="0" hangingPunct="1">
        <a:defRPr lang="x-none" sz="1837" kern="1200">
          <a:solidFill>
            <a:schemeClr val="tx1"/>
          </a:solidFill>
          <a:latin typeface="+mn-lt"/>
          <a:ea typeface="+mn-ea"/>
          <a:cs typeface="+mn-cs"/>
        </a:defRPr>
      </a:lvl4pPr>
      <a:lvl5pPr marL="1865925" algn="l" defTabSz="932962" rtl="0" eaLnBrk="1" latinLnBrk="0" hangingPunct="1">
        <a:defRPr lang="x-none" sz="1837" kern="1200">
          <a:solidFill>
            <a:schemeClr val="tx1"/>
          </a:solidFill>
          <a:latin typeface="+mn-lt"/>
          <a:ea typeface="+mn-ea"/>
          <a:cs typeface="+mn-cs"/>
        </a:defRPr>
      </a:lvl5pPr>
      <a:lvl6pPr marL="2332406" algn="l" defTabSz="932962" rtl="0" eaLnBrk="1" latinLnBrk="0" hangingPunct="1">
        <a:defRPr lang="x-none" sz="1837" kern="1200">
          <a:solidFill>
            <a:schemeClr val="tx1"/>
          </a:solidFill>
          <a:latin typeface="+mn-lt"/>
          <a:ea typeface="+mn-ea"/>
          <a:cs typeface="+mn-cs"/>
        </a:defRPr>
      </a:lvl6pPr>
      <a:lvl7pPr marL="2798887" algn="l" defTabSz="932962" rtl="0" eaLnBrk="1" latinLnBrk="0" hangingPunct="1">
        <a:defRPr lang="x-none" sz="1837" kern="1200">
          <a:solidFill>
            <a:schemeClr val="tx1"/>
          </a:solidFill>
          <a:latin typeface="+mn-lt"/>
          <a:ea typeface="+mn-ea"/>
          <a:cs typeface="+mn-cs"/>
        </a:defRPr>
      </a:lvl7pPr>
      <a:lvl8pPr marL="3265368" algn="l" defTabSz="932962" rtl="0" eaLnBrk="1" latinLnBrk="0" hangingPunct="1">
        <a:defRPr lang="x-none" sz="1837" kern="1200">
          <a:solidFill>
            <a:schemeClr val="tx1"/>
          </a:solidFill>
          <a:latin typeface="+mn-lt"/>
          <a:ea typeface="+mn-ea"/>
          <a:cs typeface="+mn-cs"/>
        </a:defRPr>
      </a:lvl8pPr>
      <a:lvl9pPr marL="3731849" algn="l" defTabSz="932962" rtl="0" eaLnBrk="1" latinLnBrk="0" hangingPunct="1">
        <a:defRPr lang="x-none" sz="1837"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1485568-F1B5-593E-C116-B5DF662806E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ar-AE"/>
          </a:p>
        </p:txBody>
      </p:sp>
      <p:sp>
        <p:nvSpPr>
          <p:cNvPr id="3" name="Text Placeholder 2">
            <a:extLst>
              <a:ext uri="{FF2B5EF4-FFF2-40B4-BE49-F238E27FC236}">
                <a16:creationId xmlns:a16="http://schemas.microsoft.com/office/drawing/2014/main" id="{7A181C00-EB18-6349-4C51-63E47D2F60B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r-AE"/>
          </a:p>
        </p:txBody>
      </p:sp>
      <p:sp>
        <p:nvSpPr>
          <p:cNvPr id="4" name="Date Placeholder 3">
            <a:extLst>
              <a:ext uri="{FF2B5EF4-FFF2-40B4-BE49-F238E27FC236}">
                <a16:creationId xmlns:a16="http://schemas.microsoft.com/office/drawing/2014/main" id="{47198897-0461-E7EE-9DD7-0475C5EE5CE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0AA3EAD-3F06-4C94-8DD2-87FA3D2DC0C9}" type="datetimeFigureOut">
              <a:rPr lang="ar-AE" smtClean="0"/>
              <a:t>19/05/1447</a:t>
            </a:fld>
            <a:endParaRPr lang="ar-AE"/>
          </a:p>
        </p:txBody>
      </p:sp>
      <p:sp>
        <p:nvSpPr>
          <p:cNvPr id="5" name="Footer Placeholder 4">
            <a:extLst>
              <a:ext uri="{FF2B5EF4-FFF2-40B4-BE49-F238E27FC236}">
                <a16:creationId xmlns:a16="http://schemas.microsoft.com/office/drawing/2014/main" id="{9C7E7F6D-70DB-B8D5-CE4F-9EEBD99F059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ar-AE"/>
          </a:p>
        </p:txBody>
      </p:sp>
      <p:sp>
        <p:nvSpPr>
          <p:cNvPr id="6" name="Slide Number Placeholder 5">
            <a:extLst>
              <a:ext uri="{FF2B5EF4-FFF2-40B4-BE49-F238E27FC236}">
                <a16:creationId xmlns:a16="http://schemas.microsoft.com/office/drawing/2014/main" id="{4C2BEA46-C0A6-16DD-C1EF-02F4B53240E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A8FAAE9-D622-4F4C-BAEF-246DD84B7796}" type="slidenum">
              <a:rPr lang="ar-AE" smtClean="0"/>
              <a:t>‹#›</a:t>
            </a:fld>
            <a:endParaRPr lang="ar-AE"/>
          </a:p>
        </p:txBody>
      </p:sp>
      <p:sp>
        <p:nvSpPr>
          <p:cNvPr id="8" name="TextBox 7">
            <a:extLst>
              <a:ext uri="{FF2B5EF4-FFF2-40B4-BE49-F238E27FC236}">
                <a16:creationId xmlns:a16="http://schemas.microsoft.com/office/drawing/2014/main" id="{05E35FB1-8E80-17EF-AE55-41B0DB1BAF6E}"/>
              </a:ext>
            </a:extLst>
          </p:cNvPr>
          <p:cNvSpPr txBox="1"/>
          <p:nvPr>
            <p:extLst>
              <p:ext uri="{1162E1C5-73C7-4A58-AE30-91384D911F3F}">
                <p184:classification xmlns:p184="http://schemas.microsoft.com/office/powerpoint/2018/4/main" val="ftr"/>
              </p:ext>
            </p:extLst>
          </p:nvPr>
        </p:nvSpPr>
        <p:spPr>
          <a:xfrm>
            <a:off x="5124450" y="6642100"/>
            <a:ext cx="1971739" cy="152400"/>
          </a:xfrm>
          <a:prstGeom prst="rect">
            <a:avLst/>
          </a:prstGeom>
        </p:spPr>
        <p:txBody>
          <a:bodyPr horzOverflow="overflow" lIns="0" tIns="0" rIns="0" bIns="0">
            <a:spAutoFit/>
          </a:bodyPr>
          <a:lstStyle/>
          <a:p>
            <a:pPr algn="l"/>
            <a:r>
              <a:rPr lang="en-US" sz="1000">
                <a:solidFill>
                  <a:srgbClr val="000000"/>
                </a:solidFill>
                <a:latin typeface="Calibri" panose="020F0502020204030204" pitchFamily="34" charset="0"/>
                <a:ea typeface="Calibri" panose="020F0502020204030204" pitchFamily="34" charset="0"/>
                <a:cs typeface="Calibri" panose="020F0502020204030204" pitchFamily="34" charset="0"/>
              </a:rPr>
              <a:t>Restricted : General Al-Futtaim Group</a:t>
            </a:r>
          </a:p>
        </p:txBody>
      </p:sp>
    </p:spTree>
    <p:extLst>
      <p:ext uri="{BB962C8B-B14F-4D97-AF65-F5344CB8AC3E}">
        <p14:creationId xmlns:p14="http://schemas.microsoft.com/office/powerpoint/2010/main" val="1680801091"/>
      </p:ext>
    </p:extLst>
  </p:cSld>
  <p:clrMap bg1="lt1" tx1="dk1" bg2="lt2" tx2="dk2" accent1="accent1" accent2="accent2" accent3="accent3" accent4="accent4" accent5="accent5" accent6="accent6" hlink="hlink" folHlink="folHlink"/>
  <p:sldLayoutIdLst>
    <p:sldLayoutId id="2147483718" r:id="rId1"/>
    <p:sldLayoutId id="2147483719" r:id="rId2"/>
    <p:sldLayoutId id="2147483720" r:id="rId3"/>
    <p:sldLayoutId id="2147483721" r:id="rId4"/>
    <p:sldLayoutId id="2147483722" r:id="rId5"/>
    <p:sldLayoutId id="2147483723" r:id="rId6"/>
    <p:sldLayoutId id="2147483724" r:id="rId7"/>
    <p:sldLayoutId id="2147483725" r:id="rId8"/>
    <p:sldLayoutId id="2147483726" r:id="rId9"/>
    <p:sldLayoutId id="2147483727" r:id="rId10"/>
    <p:sldLayoutId id="2147483728"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ar-A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16"/>
            </p:custDataLst>
            <p:extLst>
              <p:ext uri="{D42A27DB-BD31-4B8C-83A1-F6EECF244321}">
                <p14:modId xmlns:p14="http://schemas.microsoft.com/office/powerpoint/2010/main" val="3837535202"/>
              </p:ext>
            </p:extLst>
          </p:nvPr>
        </p:nvGraphicFramePr>
        <p:xfrm>
          <a:off x="0" y="0"/>
          <a:ext cx="215979" cy="161974"/>
        </p:xfrm>
        <a:graphic>
          <a:graphicData uri="http://schemas.openxmlformats.org/presentationml/2006/ole">
            <mc:AlternateContent xmlns:mc="http://schemas.openxmlformats.org/markup-compatibility/2006">
              <mc:Choice xmlns:v="urn:schemas-microsoft-com:vml" Requires="v">
                <p:oleObj name="think-cell Slide" r:id="rId33" imgW="270" imgH="270" progId="TCLayout.ActiveDocument.1">
                  <p:embed/>
                </p:oleObj>
              </mc:Choice>
              <mc:Fallback>
                <p:oleObj name="think-cell Slide" r:id="rId33" imgW="270" imgH="270" progId="TCLayout.ActiveDocument.1">
                  <p:embed/>
                  <p:pic>
                    <p:nvPicPr>
                      <p:cNvPr id="2" name="Object 1" hidden="1"/>
                      <p:cNvPicPr/>
                      <p:nvPr/>
                    </p:nvPicPr>
                    <p:blipFill>
                      <a:blip r:embed="rId34"/>
                      <a:stretch>
                        <a:fillRect/>
                      </a:stretch>
                    </p:blipFill>
                    <p:spPr>
                      <a:xfrm>
                        <a:off x="0" y="0"/>
                        <a:ext cx="215979" cy="161974"/>
                      </a:xfrm>
                      <a:prstGeom prst="rect">
                        <a:avLst/>
                      </a:prstGeom>
                    </p:spPr>
                  </p:pic>
                </p:oleObj>
              </mc:Fallback>
            </mc:AlternateContent>
          </a:graphicData>
        </a:graphic>
      </p:graphicFrame>
      <p:sp>
        <p:nvSpPr>
          <p:cNvPr id="6" name="Rectangle 5" hidden="1"/>
          <p:cNvSpPr/>
          <p:nvPr>
            <p:custDataLst>
              <p:tags r:id="rId17"/>
            </p:custDataLst>
          </p:nvPr>
        </p:nvSpPr>
        <p:spPr bwMode="auto">
          <a:xfrm>
            <a:off x="0" y="0"/>
            <a:ext cx="215979" cy="161974"/>
          </a:xfrm>
          <a:prstGeom prst="rect">
            <a:avLst/>
          </a:prstGeom>
          <a:solidFill>
            <a:schemeClr val="bg2"/>
          </a:solidFill>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x-none" sz="1632">
              <a:solidFill>
                <a:srgbClr val="000000"/>
              </a:solidFill>
              <a:sym typeface="Arial" panose="020B0604020202020204" pitchFamily="34" charset="0"/>
            </a:endParaRPr>
          </a:p>
        </p:txBody>
      </p:sp>
      <p:sp>
        <p:nvSpPr>
          <p:cNvPr id="1034" name="Working Draft" hidden="1"/>
          <p:cNvSpPr txBox="1">
            <a:spLocks noChangeArrowheads="1"/>
          </p:cNvSpPr>
          <p:nvPr/>
        </p:nvSpPr>
        <p:spPr bwMode="gray">
          <a:xfrm rot="5400000">
            <a:off x="11114000" y="1979059"/>
            <a:ext cx="1965947" cy="961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eaLnBrk="0" hangingPunct="0">
              <a:defRPr lang="x-none" sz="1600">
                <a:solidFill>
                  <a:schemeClr val="tx1"/>
                </a:solidFill>
                <a:latin typeface="Arial" charset="0"/>
              </a:defRPr>
            </a:lvl1pPr>
            <a:lvl2pPr marL="742950" indent="-285750" eaLnBrk="0" hangingPunct="0">
              <a:defRPr lang="x-none" sz="1600">
                <a:solidFill>
                  <a:schemeClr val="tx1"/>
                </a:solidFill>
                <a:latin typeface="Arial" charset="0"/>
              </a:defRPr>
            </a:lvl2pPr>
            <a:lvl3pPr marL="1143000" indent="-228600" eaLnBrk="0" hangingPunct="0">
              <a:defRPr lang="x-none" sz="1600">
                <a:solidFill>
                  <a:schemeClr val="tx1"/>
                </a:solidFill>
                <a:latin typeface="Arial" charset="0"/>
              </a:defRPr>
            </a:lvl3pPr>
            <a:lvl4pPr marL="1600200" indent="-228600" eaLnBrk="0" hangingPunct="0">
              <a:defRPr lang="x-none" sz="1600">
                <a:solidFill>
                  <a:schemeClr val="tx1"/>
                </a:solidFill>
                <a:latin typeface="Arial" charset="0"/>
              </a:defRPr>
            </a:lvl4pPr>
            <a:lvl5pPr marL="2057400" indent="-228600" eaLnBrk="0" hangingPunct="0">
              <a:defRPr lang="x-none" sz="1600">
                <a:solidFill>
                  <a:schemeClr val="tx1"/>
                </a:solidFill>
                <a:latin typeface="Arial" charset="0"/>
              </a:defRPr>
            </a:lvl5pPr>
            <a:lvl6pPr marL="2514600" indent="-228600" eaLnBrk="0" fontAlgn="base" hangingPunct="0">
              <a:spcBef>
                <a:spcPct val="0"/>
              </a:spcBef>
              <a:spcAft>
                <a:spcPct val="0"/>
              </a:spcAft>
              <a:defRPr lang="x-none" sz="1600">
                <a:solidFill>
                  <a:schemeClr val="tx1"/>
                </a:solidFill>
                <a:latin typeface="Arial" charset="0"/>
              </a:defRPr>
            </a:lvl6pPr>
            <a:lvl7pPr marL="2971800" indent="-228600" eaLnBrk="0" fontAlgn="base" hangingPunct="0">
              <a:spcBef>
                <a:spcPct val="0"/>
              </a:spcBef>
              <a:spcAft>
                <a:spcPct val="0"/>
              </a:spcAft>
              <a:defRPr lang="x-none" sz="1600">
                <a:solidFill>
                  <a:schemeClr val="tx1"/>
                </a:solidFill>
                <a:latin typeface="Arial" charset="0"/>
              </a:defRPr>
            </a:lvl7pPr>
            <a:lvl8pPr marL="3429000" indent="-228600" eaLnBrk="0" fontAlgn="base" hangingPunct="0">
              <a:spcBef>
                <a:spcPct val="0"/>
              </a:spcBef>
              <a:spcAft>
                <a:spcPct val="0"/>
              </a:spcAft>
              <a:defRPr lang="x-none" sz="1600">
                <a:solidFill>
                  <a:schemeClr val="tx1"/>
                </a:solidFill>
                <a:latin typeface="Arial" charset="0"/>
              </a:defRPr>
            </a:lvl8pPr>
            <a:lvl9pPr marL="3886200" indent="-228600" eaLnBrk="0" fontAlgn="base" hangingPunct="0">
              <a:spcBef>
                <a:spcPct val="0"/>
              </a:spcBef>
              <a:spcAft>
                <a:spcPct val="0"/>
              </a:spcAft>
              <a:defRPr lang="x-none" sz="1600">
                <a:solidFill>
                  <a:schemeClr val="tx1"/>
                </a:solidFill>
                <a:latin typeface="Arial" charset="0"/>
              </a:defRPr>
            </a:lvl9pPr>
          </a:lstStyle>
          <a:p>
            <a:pPr eaLnBrk="1" hangingPunct="1">
              <a:defRPr lang="x-none"/>
            </a:pPr>
            <a:r>
              <a:rPr lang="en-GB" sz="612" baseline="0">
                <a:solidFill>
                  <a:srgbClr val="808080"/>
                </a:solidFill>
                <a:latin typeface="+mn-lt"/>
                <a:ea typeface="+mn-ea"/>
              </a:rPr>
              <a:t>Last Modified 23/08/2020 10:12 Arabian Standard Time</a:t>
            </a:r>
            <a:endParaRPr lang="x-none" sz="1632" baseline="0">
              <a:solidFill>
                <a:srgbClr val="808080"/>
              </a:solidFill>
              <a:latin typeface="+mn-lt"/>
              <a:ea typeface="+mn-ea"/>
            </a:endParaRPr>
          </a:p>
        </p:txBody>
      </p:sp>
      <p:sp>
        <p:nvSpPr>
          <p:cNvPr id="1035" name="Printed" hidden="1"/>
          <p:cNvSpPr txBox="1">
            <a:spLocks noChangeArrowheads="1"/>
          </p:cNvSpPr>
          <p:nvPr/>
        </p:nvSpPr>
        <p:spPr bwMode="gray">
          <a:xfrm rot="5400000">
            <a:off x="11225216" y="4197039"/>
            <a:ext cx="1743510" cy="961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eaLnBrk="0" hangingPunct="0">
              <a:defRPr lang="x-none" sz="1600">
                <a:solidFill>
                  <a:schemeClr val="tx1"/>
                </a:solidFill>
                <a:latin typeface="Arial" charset="0"/>
              </a:defRPr>
            </a:lvl1pPr>
            <a:lvl2pPr marL="742950" indent="-285750" eaLnBrk="0" hangingPunct="0">
              <a:defRPr lang="x-none" sz="1600">
                <a:solidFill>
                  <a:schemeClr val="tx1"/>
                </a:solidFill>
                <a:latin typeface="Arial" charset="0"/>
              </a:defRPr>
            </a:lvl2pPr>
            <a:lvl3pPr marL="1143000" indent="-228600" eaLnBrk="0" hangingPunct="0">
              <a:defRPr lang="x-none" sz="1600">
                <a:solidFill>
                  <a:schemeClr val="tx1"/>
                </a:solidFill>
                <a:latin typeface="Arial" charset="0"/>
              </a:defRPr>
            </a:lvl3pPr>
            <a:lvl4pPr marL="1600200" indent="-228600" eaLnBrk="0" hangingPunct="0">
              <a:defRPr lang="x-none" sz="1600">
                <a:solidFill>
                  <a:schemeClr val="tx1"/>
                </a:solidFill>
                <a:latin typeface="Arial" charset="0"/>
              </a:defRPr>
            </a:lvl4pPr>
            <a:lvl5pPr marL="2057400" indent="-228600" eaLnBrk="0" hangingPunct="0">
              <a:defRPr lang="x-none" sz="1600">
                <a:solidFill>
                  <a:schemeClr val="tx1"/>
                </a:solidFill>
                <a:latin typeface="Arial" charset="0"/>
              </a:defRPr>
            </a:lvl5pPr>
            <a:lvl6pPr marL="2514600" indent="-228600" eaLnBrk="0" fontAlgn="base" hangingPunct="0">
              <a:spcBef>
                <a:spcPct val="0"/>
              </a:spcBef>
              <a:spcAft>
                <a:spcPct val="0"/>
              </a:spcAft>
              <a:defRPr lang="x-none" sz="1600">
                <a:solidFill>
                  <a:schemeClr val="tx1"/>
                </a:solidFill>
                <a:latin typeface="Arial" charset="0"/>
              </a:defRPr>
            </a:lvl6pPr>
            <a:lvl7pPr marL="2971800" indent="-228600" eaLnBrk="0" fontAlgn="base" hangingPunct="0">
              <a:spcBef>
                <a:spcPct val="0"/>
              </a:spcBef>
              <a:spcAft>
                <a:spcPct val="0"/>
              </a:spcAft>
              <a:defRPr lang="x-none" sz="1600">
                <a:solidFill>
                  <a:schemeClr val="tx1"/>
                </a:solidFill>
                <a:latin typeface="Arial" charset="0"/>
              </a:defRPr>
            </a:lvl7pPr>
            <a:lvl8pPr marL="3429000" indent="-228600" eaLnBrk="0" fontAlgn="base" hangingPunct="0">
              <a:spcBef>
                <a:spcPct val="0"/>
              </a:spcBef>
              <a:spcAft>
                <a:spcPct val="0"/>
              </a:spcAft>
              <a:defRPr lang="x-none" sz="1600">
                <a:solidFill>
                  <a:schemeClr val="tx1"/>
                </a:solidFill>
                <a:latin typeface="Arial" charset="0"/>
              </a:defRPr>
            </a:lvl8pPr>
            <a:lvl9pPr marL="3886200" indent="-228600" eaLnBrk="0" fontAlgn="base" hangingPunct="0">
              <a:spcBef>
                <a:spcPct val="0"/>
              </a:spcBef>
              <a:spcAft>
                <a:spcPct val="0"/>
              </a:spcAft>
              <a:defRPr lang="x-none" sz="1600">
                <a:solidFill>
                  <a:schemeClr val="tx1"/>
                </a:solidFill>
                <a:latin typeface="Arial" charset="0"/>
              </a:defRPr>
            </a:lvl9pPr>
          </a:lstStyle>
          <a:p>
            <a:pPr eaLnBrk="1" hangingPunct="1">
              <a:defRPr lang="x-none"/>
            </a:pPr>
            <a:r>
              <a:rPr lang="en-GB" sz="612" baseline="0">
                <a:solidFill>
                  <a:srgbClr val="808080"/>
                </a:solidFill>
                <a:latin typeface="+mn-lt"/>
                <a:ea typeface="+mn-ea"/>
              </a:rPr>
              <a:t>Printed 24/07/2019 19:54 Arabian Standard Time</a:t>
            </a:r>
            <a:endParaRPr lang="x-none" sz="1632" baseline="0">
              <a:solidFill>
                <a:srgbClr val="808080"/>
              </a:solidFill>
              <a:latin typeface="+mn-lt"/>
              <a:ea typeface="+mn-ea"/>
            </a:endParaRPr>
          </a:p>
        </p:txBody>
      </p:sp>
      <p:sp>
        <p:nvSpPr>
          <p:cNvPr id="10" name="1. On-page tracker" hidden="1"/>
          <p:cNvSpPr>
            <a:spLocks noChangeArrowheads="1"/>
          </p:cNvSpPr>
          <p:nvPr/>
        </p:nvSpPr>
        <p:spPr bwMode="gray">
          <a:xfrm>
            <a:off x="161986" y="77304"/>
            <a:ext cx="511939" cy="1280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x-none" sz="816" cap="all" baseline="0">
                <a:solidFill>
                  <a:schemeClr val="accent6"/>
                </a:solidFill>
                <a:latin typeface="+mn-lt"/>
                <a:ea typeface="+mn-ea"/>
              </a:rPr>
              <a:t>TRACKER</a:t>
            </a:r>
          </a:p>
        </p:txBody>
      </p:sp>
      <p:sp>
        <p:nvSpPr>
          <p:cNvPr id="11" name="3. Unit of measure" hidden="1"/>
          <p:cNvSpPr txBox="1">
            <a:spLocks noChangeArrowheads="1"/>
          </p:cNvSpPr>
          <p:nvPr/>
        </p:nvSpPr>
        <p:spPr bwMode="gray">
          <a:xfrm>
            <a:off x="161987" y="566137"/>
            <a:ext cx="11725484" cy="2562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defTabSz="895350">
              <a:defRPr lang="x-none" sz="2400">
                <a:solidFill>
                  <a:schemeClr val="tx1"/>
                </a:solidFill>
                <a:latin typeface="Arial" charset="0"/>
              </a:defRPr>
            </a:lvl1pPr>
            <a:lvl2pPr marL="447675" defTabSz="895350">
              <a:defRPr lang="x-none" sz="2400">
                <a:solidFill>
                  <a:schemeClr val="tx1"/>
                </a:solidFill>
                <a:latin typeface="Arial" charset="0"/>
              </a:defRPr>
            </a:lvl2pPr>
            <a:lvl3pPr marL="895350" defTabSz="895350">
              <a:defRPr lang="x-none" sz="2400">
                <a:solidFill>
                  <a:schemeClr val="tx1"/>
                </a:solidFill>
                <a:latin typeface="Arial" charset="0"/>
              </a:defRPr>
            </a:lvl3pPr>
            <a:lvl4pPr marL="1344613" defTabSz="895350">
              <a:defRPr lang="x-none" sz="2400">
                <a:solidFill>
                  <a:schemeClr val="tx1"/>
                </a:solidFill>
                <a:latin typeface="Arial" charset="0"/>
              </a:defRPr>
            </a:lvl4pPr>
            <a:lvl5pPr marL="1792288" defTabSz="895350">
              <a:defRPr lang="x-none" sz="2400">
                <a:solidFill>
                  <a:schemeClr val="tx1"/>
                </a:solidFill>
                <a:latin typeface="Arial" charset="0"/>
              </a:defRPr>
            </a:lvl5pPr>
            <a:lvl6pPr marL="2249488" defTabSz="895350" fontAlgn="base">
              <a:spcBef>
                <a:spcPct val="0"/>
              </a:spcBef>
              <a:spcAft>
                <a:spcPct val="0"/>
              </a:spcAft>
              <a:defRPr lang="x-none" sz="2400">
                <a:solidFill>
                  <a:schemeClr val="tx1"/>
                </a:solidFill>
                <a:latin typeface="Arial" charset="0"/>
              </a:defRPr>
            </a:lvl6pPr>
            <a:lvl7pPr marL="2706688" defTabSz="895350" fontAlgn="base">
              <a:spcBef>
                <a:spcPct val="0"/>
              </a:spcBef>
              <a:spcAft>
                <a:spcPct val="0"/>
              </a:spcAft>
              <a:defRPr lang="x-none" sz="2400">
                <a:solidFill>
                  <a:schemeClr val="tx1"/>
                </a:solidFill>
                <a:latin typeface="Arial" charset="0"/>
              </a:defRPr>
            </a:lvl7pPr>
            <a:lvl8pPr marL="3163888" defTabSz="895350" fontAlgn="base">
              <a:spcBef>
                <a:spcPct val="0"/>
              </a:spcBef>
              <a:spcAft>
                <a:spcPct val="0"/>
              </a:spcAft>
              <a:defRPr lang="x-none" sz="2400">
                <a:solidFill>
                  <a:schemeClr val="tx1"/>
                </a:solidFill>
                <a:latin typeface="Arial" charset="0"/>
              </a:defRPr>
            </a:lvl8pPr>
            <a:lvl9pPr marL="3621088" defTabSz="895350" fontAlgn="base">
              <a:spcBef>
                <a:spcPct val="0"/>
              </a:spcBef>
              <a:spcAft>
                <a:spcPct val="0"/>
              </a:spcAft>
              <a:defRPr lang="x-none" sz="2400">
                <a:solidFill>
                  <a:schemeClr val="tx1"/>
                </a:solidFill>
                <a:latin typeface="Arial" charset="0"/>
              </a:defRPr>
            </a:lvl9pPr>
          </a:lstStyle>
          <a:p>
            <a:pPr>
              <a:defRPr lang="x-none"/>
            </a:pPr>
            <a:r>
              <a:rPr lang="x-none" sz="1632" baseline="0">
                <a:solidFill>
                  <a:schemeClr val="accent6"/>
                </a:solidFill>
                <a:latin typeface="+mn-lt"/>
                <a:ea typeface="+mn-ea"/>
              </a:rPr>
              <a:t>Unit of measure</a:t>
            </a:r>
          </a:p>
        </p:txBody>
      </p:sp>
      <p:grpSp>
        <p:nvGrpSpPr>
          <p:cNvPr id="15" name="ACET" hidden="1"/>
          <p:cNvGrpSpPr>
            <a:grpSpLocks/>
          </p:cNvGrpSpPr>
          <p:nvPr/>
        </p:nvGrpSpPr>
        <p:grpSpPr bwMode="gray">
          <a:xfrm>
            <a:off x="2696615" y="1995073"/>
            <a:ext cx="5801188" cy="531276"/>
            <a:chOff x="915" y="702"/>
            <a:chExt cx="2686" cy="328"/>
          </a:xfrm>
        </p:grpSpPr>
        <p:cxnSp>
          <p:nvCxnSpPr>
            <p:cNvPr id="16" name="AutoShape 249"/>
            <p:cNvCxnSpPr>
              <a:cxnSpLocks noChangeShapeType="1"/>
              <a:stCxn id="18" idx="4"/>
              <a:endCxn id="18" idx="6"/>
            </p:cNvCxnSpPr>
            <p:nvPr/>
          </p:nvCxnSpPr>
          <p:spPr bwMode="gray">
            <a:xfrm>
              <a:off x="915" y="1030"/>
              <a:ext cx="2686" cy="0"/>
            </a:xfrm>
            <a:prstGeom prst="straightConnector1">
              <a:avLst/>
            </a:prstGeom>
            <a:noFill/>
            <a:ln w="9525">
              <a:solidFill>
                <a:schemeClr val="accent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 name="AutoShape 250"/>
            <p:cNvSpPr>
              <a:spLocks noChangeArrowheads="1"/>
            </p:cNvSpPr>
            <p:nvPr/>
          </p:nvSpPr>
          <p:spPr bwMode="gray">
            <a:xfrm>
              <a:off x="915" y="702"/>
              <a:ext cx="2686" cy="328"/>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18288" anchor="b">
              <a:spAutoFit/>
            </a:bodyPr>
            <a:lstStyle/>
            <a:p>
              <a:r>
                <a:rPr lang="x-none" sz="1632" b="1" baseline="0">
                  <a:solidFill>
                    <a:srgbClr val="000000"/>
                  </a:solidFill>
                  <a:latin typeface="+mn-lt"/>
                  <a:ea typeface="+mn-ea"/>
                </a:rPr>
                <a:t>Title</a:t>
              </a:r>
            </a:p>
            <a:p>
              <a:r>
                <a:rPr lang="x-none" sz="1632" baseline="0">
                  <a:solidFill>
                    <a:srgbClr val="808080"/>
                  </a:solidFill>
                  <a:latin typeface="+mn-lt"/>
                  <a:ea typeface="+mn-ea"/>
                </a:rPr>
                <a:t>Unit of measure</a:t>
              </a:r>
            </a:p>
          </p:txBody>
        </p:sp>
      </p:grpSp>
      <p:sp>
        <p:nvSpPr>
          <p:cNvPr id="64" name="Rectangle 63"/>
          <p:cNvSpPr/>
          <p:nvPr userDrawn="1"/>
        </p:nvSpPr>
        <p:spPr bwMode="ltGray">
          <a:xfrm>
            <a:off x="1" y="6560370"/>
            <a:ext cx="12192000" cy="297630"/>
          </a:xfrm>
          <a:prstGeom prst="rect">
            <a:avLst/>
          </a:prstGeom>
          <a:solidFill>
            <a:srgbClr val="152A38"/>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97" tIns="46649" rIns="93297" bIns="46649" numCol="1" spcCol="0" rtlCol="0" fromWordArt="0" anchor="ctr" anchorCtr="0" forceAA="0" compatLnSpc="1">
            <a:prstTxWarp prst="textNoShape">
              <a:avLst/>
            </a:prstTxWarp>
            <a:noAutofit/>
          </a:bodyPr>
          <a:lstStyle/>
          <a:p>
            <a:pPr algn="ctr"/>
            <a:endParaRPr lang="en-US" sz="800">
              <a:solidFill>
                <a:schemeClr val="tx1"/>
              </a:solidFill>
              <a:latin typeface="+mn-lt"/>
            </a:endParaRPr>
          </a:p>
        </p:txBody>
      </p:sp>
      <p:sp>
        <p:nvSpPr>
          <p:cNvPr id="66" name="Slide Number"/>
          <p:cNvSpPr txBox="1">
            <a:spLocks/>
          </p:cNvSpPr>
          <p:nvPr userDrawn="1"/>
        </p:nvSpPr>
        <p:spPr bwMode="ltGray">
          <a:xfrm>
            <a:off x="11762436" y="6641718"/>
            <a:ext cx="125034" cy="123111"/>
          </a:xfrm>
          <a:prstGeom prst="rect">
            <a:avLst/>
          </a:prstGeom>
        </p:spPr>
        <p:txBody>
          <a:bodyPr vert="horz" wrap="none" lIns="0" tIns="0" rIns="0" bIns="0" rtlCol="0" anchor="ctr">
            <a:spAutoFit/>
          </a:bodyPr>
          <a:lstStyle>
            <a:defPPr>
              <a:defRPr lang="x-none"/>
            </a:defPPr>
            <a:lvl1pPr>
              <a:defRPr lang="x-none" sz="1000" baseline="0">
                <a:latin typeface="+mn-lt"/>
              </a:defRPr>
            </a:lvl1pPr>
          </a:lstStyle>
          <a:p>
            <a:pPr algn="r"/>
            <a:fld id="{42C328C1-A84F-4A39-A664-DBA00541A8C6}" type="slidenum">
              <a:rPr lang="x-none" sz="800" baseline="0" smtClean="0">
                <a:solidFill>
                  <a:schemeClr val="bg1"/>
                </a:solidFill>
                <a:latin typeface="+mn-lt"/>
              </a:rPr>
              <a:pPr algn="r"/>
              <a:t>‹#›</a:t>
            </a:fld>
            <a:endParaRPr lang="x-none" sz="800" baseline="0">
              <a:solidFill>
                <a:schemeClr val="bg1"/>
              </a:solidFill>
              <a:latin typeface="+mn-lt"/>
            </a:endParaRPr>
          </a:p>
        </p:txBody>
      </p:sp>
      <p:grpSp>
        <p:nvGrpSpPr>
          <p:cNvPr id="4" name="Slide Elements" hidden="1"/>
          <p:cNvGrpSpPr>
            <a:grpSpLocks/>
          </p:cNvGrpSpPr>
          <p:nvPr userDrawn="1"/>
        </p:nvGrpSpPr>
        <p:grpSpPr bwMode="gray">
          <a:xfrm>
            <a:off x="161987" y="6377534"/>
            <a:ext cx="11725484" cy="389788"/>
            <a:chOff x="119063" y="6250216"/>
            <a:chExt cx="8618537" cy="382028"/>
          </a:xfrm>
        </p:grpSpPr>
        <p:sp>
          <p:nvSpPr>
            <p:cNvPr id="13" name="4. Footnote"/>
            <p:cNvSpPr txBox="1">
              <a:spLocks noChangeArrowheads="1"/>
            </p:cNvSpPr>
            <p:nvPr/>
          </p:nvSpPr>
          <p:spPr bwMode="gray">
            <a:xfrm>
              <a:off x="119063" y="6250216"/>
              <a:ext cx="8618537" cy="1255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b">
              <a:spAutoFit/>
            </a:bodyPr>
            <a:lstStyle>
              <a:lvl1pPr marL="104775" indent="-104775" defTabSz="895350">
                <a:defRPr lang="x-none" sz="2400">
                  <a:solidFill>
                    <a:schemeClr val="tx1"/>
                  </a:solidFill>
                  <a:latin typeface="Arial" charset="0"/>
                </a:defRPr>
              </a:lvl1pPr>
              <a:lvl2pPr marL="1031875" defTabSz="895350">
                <a:defRPr lang="x-none" sz="2400">
                  <a:solidFill>
                    <a:schemeClr val="tx1"/>
                  </a:solidFill>
                  <a:latin typeface="Arial" charset="0"/>
                </a:defRPr>
              </a:lvl2pPr>
              <a:lvl3pPr marL="1217613" defTabSz="895350">
                <a:defRPr lang="x-none" sz="2400">
                  <a:solidFill>
                    <a:schemeClr val="tx1"/>
                  </a:solidFill>
                  <a:latin typeface="Arial" charset="0"/>
                </a:defRPr>
              </a:lvl3pPr>
              <a:lvl4pPr marL="1404938" defTabSz="895350">
                <a:defRPr lang="x-none" sz="2400">
                  <a:solidFill>
                    <a:schemeClr val="tx1"/>
                  </a:solidFill>
                  <a:latin typeface="Arial" charset="0"/>
                </a:defRPr>
              </a:lvl4pPr>
              <a:lvl5pPr marL="1792288" defTabSz="895350">
                <a:defRPr lang="x-none" sz="2400">
                  <a:solidFill>
                    <a:schemeClr val="tx1"/>
                  </a:solidFill>
                  <a:latin typeface="Arial" charset="0"/>
                </a:defRPr>
              </a:lvl5pPr>
              <a:lvl6pPr marL="2249488" defTabSz="895350" fontAlgn="base">
                <a:spcBef>
                  <a:spcPct val="0"/>
                </a:spcBef>
                <a:spcAft>
                  <a:spcPct val="0"/>
                </a:spcAft>
                <a:defRPr lang="x-none" sz="2400">
                  <a:solidFill>
                    <a:schemeClr val="tx1"/>
                  </a:solidFill>
                  <a:latin typeface="Arial" charset="0"/>
                </a:defRPr>
              </a:lvl6pPr>
              <a:lvl7pPr marL="2706688" defTabSz="895350" fontAlgn="base">
                <a:spcBef>
                  <a:spcPct val="0"/>
                </a:spcBef>
                <a:spcAft>
                  <a:spcPct val="0"/>
                </a:spcAft>
                <a:defRPr lang="x-none" sz="2400">
                  <a:solidFill>
                    <a:schemeClr val="tx1"/>
                  </a:solidFill>
                  <a:latin typeface="Arial" charset="0"/>
                </a:defRPr>
              </a:lvl7pPr>
              <a:lvl8pPr marL="3163888" defTabSz="895350" fontAlgn="base">
                <a:spcBef>
                  <a:spcPct val="0"/>
                </a:spcBef>
                <a:spcAft>
                  <a:spcPct val="0"/>
                </a:spcAft>
                <a:defRPr lang="x-none" sz="2400">
                  <a:solidFill>
                    <a:schemeClr val="tx1"/>
                  </a:solidFill>
                  <a:latin typeface="Arial" charset="0"/>
                </a:defRPr>
              </a:lvl8pPr>
              <a:lvl9pPr marL="3621088" defTabSz="895350" fontAlgn="base">
                <a:spcBef>
                  <a:spcPct val="0"/>
                </a:spcBef>
                <a:spcAft>
                  <a:spcPct val="0"/>
                </a:spcAft>
                <a:defRPr lang="x-none" sz="2400">
                  <a:solidFill>
                    <a:schemeClr val="tx1"/>
                  </a:solidFill>
                  <a:latin typeface="Arial" charset="0"/>
                </a:defRPr>
              </a:lvl9pPr>
            </a:lstStyle>
            <a:p>
              <a:pPr marL="85846" indent="-85846">
                <a:defRPr lang="x-none"/>
              </a:pPr>
              <a:r>
                <a:rPr lang="x-none" sz="816" baseline="0">
                  <a:solidFill>
                    <a:srgbClr val="808080"/>
                  </a:solidFill>
                  <a:latin typeface="+mn-lt"/>
                  <a:ea typeface="+mn-ea"/>
                </a:rPr>
                <a:t>1 Footnote</a:t>
              </a:r>
            </a:p>
          </p:txBody>
        </p:sp>
        <p:sp>
          <p:nvSpPr>
            <p:cNvPr id="14" name="5. Source"/>
            <p:cNvSpPr>
              <a:spLocks noChangeArrowheads="1"/>
            </p:cNvSpPr>
            <p:nvPr/>
          </p:nvSpPr>
          <p:spPr bwMode="gray">
            <a:xfrm>
              <a:off x="119063" y="6506697"/>
              <a:ext cx="7690797" cy="1255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spAutoFit/>
            </a:bodyPr>
            <a:lstStyle/>
            <a:p>
              <a:pPr marL="524791" indent="-524791" defTabSz="913526">
                <a:tabLst>
                  <a:tab pos="625214" algn="l"/>
                </a:tabLst>
              </a:pPr>
              <a:r>
                <a:rPr lang="en-US" sz="816" baseline="0">
                  <a:solidFill>
                    <a:schemeClr val="bg1"/>
                  </a:solidFill>
                  <a:latin typeface="+mn-lt"/>
                  <a:ea typeface="+mn-ea"/>
                </a:rPr>
                <a:t>SOURCE: </a:t>
              </a:r>
              <a:r>
                <a:rPr lang="x-none" sz="816" baseline="0">
                  <a:solidFill>
                    <a:schemeClr val="bg1"/>
                  </a:solidFill>
                  <a:latin typeface="+mn-lt"/>
                  <a:ea typeface="+mn-ea"/>
                </a:rPr>
                <a:t>Source</a:t>
              </a:r>
            </a:p>
          </p:txBody>
        </p:sp>
      </p:grpSp>
      <p:grpSp>
        <p:nvGrpSpPr>
          <p:cNvPr id="67" name="LegendBoxes" hidden="1"/>
          <p:cNvGrpSpPr>
            <a:grpSpLocks/>
          </p:cNvGrpSpPr>
          <p:nvPr userDrawn="1"/>
        </p:nvGrpSpPr>
        <p:grpSpPr bwMode="auto">
          <a:xfrm>
            <a:off x="11108361" y="275438"/>
            <a:ext cx="788828" cy="1022061"/>
            <a:chOff x="4936" y="176"/>
            <a:chExt cx="487" cy="631"/>
          </a:xfrm>
        </p:grpSpPr>
        <p:sp>
          <p:nvSpPr>
            <p:cNvPr id="68" name="Legend1"/>
            <p:cNvSpPr>
              <a:spLocks noChangeArrowheads="1"/>
            </p:cNvSpPr>
            <p:nvPr/>
          </p:nvSpPr>
          <p:spPr bwMode="auto">
            <a:xfrm>
              <a:off x="5096" y="176"/>
              <a:ext cx="327" cy="1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913526">
                <a:buClr>
                  <a:schemeClr val="tx2"/>
                </a:buClr>
              </a:pPr>
              <a:r>
                <a:rPr lang="en-US" sz="1224">
                  <a:latin typeface="+mn-lt"/>
                </a:rPr>
                <a:t>Legend</a:t>
              </a:r>
            </a:p>
          </p:txBody>
        </p:sp>
        <p:sp>
          <p:nvSpPr>
            <p:cNvPr id="69" name="LegendRectangle1"/>
            <p:cNvSpPr>
              <a:spLocks noChangeArrowheads="1"/>
            </p:cNvSpPr>
            <p:nvPr/>
          </p:nvSpPr>
          <p:spPr bwMode="auto">
            <a:xfrm>
              <a:off x="4936" y="183"/>
              <a:ext cx="104" cy="101"/>
            </a:xfrm>
            <a:prstGeom prst="rect">
              <a:avLst/>
            </a:prstGeom>
            <a:solidFill>
              <a:schemeClr val="accent1"/>
            </a:solidFill>
            <a:ln w="9525">
              <a:solidFill>
                <a:srgbClr val="80808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24">
                <a:latin typeface="+mn-lt"/>
              </a:endParaRPr>
            </a:p>
          </p:txBody>
        </p:sp>
        <p:sp>
          <p:nvSpPr>
            <p:cNvPr id="70" name="Legend2"/>
            <p:cNvSpPr>
              <a:spLocks noChangeArrowheads="1"/>
            </p:cNvSpPr>
            <p:nvPr/>
          </p:nvSpPr>
          <p:spPr bwMode="auto">
            <a:xfrm>
              <a:off x="5096" y="346"/>
              <a:ext cx="327" cy="1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913526">
                <a:buClr>
                  <a:schemeClr val="tx2"/>
                </a:buClr>
              </a:pPr>
              <a:r>
                <a:rPr lang="en-US" sz="1224">
                  <a:latin typeface="+mn-lt"/>
                </a:rPr>
                <a:t>Legend</a:t>
              </a:r>
            </a:p>
          </p:txBody>
        </p:sp>
        <p:sp>
          <p:nvSpPr>
            <p:cNvPr id="71" name="LegendRectangle2"/>
            <p:cNvSpPr>
              <a:spLocks noChangeArrowheads="1"/>
            </p:cNvSpPr>
            <p:nvPr/>
          </p:nvSpPr>
          <p:spPr bwMode="auto">
            <a:xfrm>
              <a:off x="4936" y="353"/>
              <a:ext cx="104" cy="101"/>
            </a:xfrm>
            <a:prstGeom prst="rect">
              <a:avLst/>
            </a:prstGeom>
            <a:solidFill>
              <a:schemeClr val="accent2"/>
            </a:solidFill>
            <a:ln w="9525">
              <a:solidFill>
                <a:srgbClr val="80808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24">
                <a:latin typeface="+mn-lt"/>
              </a:endParaRPr>
            </a:p>
          </p:txBody>
        </p:sp>
        <p:sp>
          <p:nvSpPr>
            <p:cNvPr id="72" name="Legend3"/>
            <p:cNvSpPr>
              <a:spLocks noChangeArrowheads="1"/>
            </p:cNvSpPr>
            <p:nvPr/>
          </p:nvSpPr>
          <p:spPr bwMode="auto">
            <a:xfrm>
              <a:off x="5096" y="517"/>
              <a:ext cx="327" cy="1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913526">
                <a:buClr>
                  <a:schemeClr val="tx2"/>
                </a:buClr>
              </a:pPr>
              <a:r>
                <a:rPr lang="en-US" sz="1224">
                  <a:latin typeface="+mn-lt"/>
                </a:rPr>
                <a:t>Legend</a:t>
              </a:r>
            </a:p>
          </p:txBody>
        </p:sp>
        <p:sp>
          <p:nvSpPr>
            <p:cNvPr id="73" name="LegendRectangle3"/>
            <p:cNvSpPr>
              <a:spLocks noChangeArrowheads="1"/>
            </p:cNvSpPr>
            <p:nvPr/>
          </p:nvSpPr>
          <p:spPr bwMode="auto">
            <a:xfrm>
              <a:off x="4936" y="524"/>
              <a:ext cx="104" cy="101"/>
            </a:xfrm>
            <a:prstGeom prst="rect">
              <a:avLst/>
            </a:prstGeom>
            <a:solidFill>
              <a:schemeClr val="hlink"/>
            </a:solidFill>
            <a:ln w="9525">
              <a:solidFill>
                <a:srgbClr val="80808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24">
                <a:latin typeface="+mn-lt"/>
              </a:endParaRPr>
            </a:p>
          </p:txBody>
        </p:sp>
        <p:sp>
          <p:nvSpPr>
            <p:cNvPr id="74" name="Legend4"/>
            <p:cNvSpPr>
              <a:spLocks noChangeArrowheads="1"/>
            </p:cNvSpPr>
            <p:nvPr/>
          </p:nvSpPr>
          <p:spPr bwMode="auto">
            <a:xfrm>
              <a:off x="5096" y="688"/>
              <a:ext cx="327" cy="1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913526">
                <a:buClr>
                  <a:schemeClr val="tx2"/>
                </a:buClr>
              </a:pPr>
              <a:r>
                <a:rPr lang="en-US" sz="1224">
                  <a:latin typeface="+mn-lt"/>
                </a:rPr>
                <a:t>Legend</a:t>
              </a:r>
            </a:p>
          </p:txBody>
        </p:sp>
        <p:sp>
          <p:nvSpPr>
            <p:cNvPr id="75" name="LegendRectangle4"/>
            <p:cNvSpPr>
              <a:spLocks noChangeArrowheads="1"/>
            </p:cNvSpPr>
            <p:nvPr/>
          </p:nvSpPr>
          <p:spPr bwMode="auto">
            <a:xfrm>
              <a:off x="4936" y="695"/>
              <a:ext cx="104" cy="101"/>
            </a:xfrm>
            <a:prstGeom prst="rect">
              <a:avLst/>
            </a:prstGeom>
            <a:solidFill>
              <a:schemeClr val="folHlink"/>
            </a:solidFill>
            <a:ln w="9525">
              <a:solidFill>
                <a:srgbClr val="80808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24">
                <a:latin typeface="+mn-lt"/>
              </a:endParaRPr>
            </a:p>
          </p:txBody>
        </p:sp>
      </p:grpSp>
      <p:grpSp>
        <p:nvGrpSpPr>
          <p:cNvPr id="76" name="LegendLines" hidden="1"/>
          <p:cNvGrpSpPr>
            <a:grpSpLocks/>
          </p:cNvGrpSpPr>
          <p:nvPr userDrawn="1"/>
        </p:nvGrpSpPr>
        <p:grpSpPr bwMode="auto">
          <a:xfrm>
            <a:off x="10794126" y="275438"/>
            <a:ext cx="1103063" cy="749943"/>
            <a:chOff x="4750" y="176"/>
            <a:chExt cx="681" cy="463"/>
          </a:xfrm>
        </p:grpSpPr>
        <p:sp>
          <p:nvSpPr>
            <p:cNvPr id="77" name="LineLegend1"/>
            <p:cNvSpPr>
              <a:spLocks noChangeShapeType="1"/>
            </p:cNvSpPr>
            <p:nvPr/>
          </p:nvSpPr>
          <p:spPr bwMode="auto">
            <a:xfrm>
              <a:off x="4750" y="233"/>
              <a:ext cx="288" cy="0"/>
            </a:xfrm>
            <a:prstGeom prst="line">
              <a:avLst/>
            </a:prstGeom>
            <a:noFill/>
            <a:ln w="28575">
              <a:solidFill>
                <a:schemeClr val="accent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224">
                <a:latin typeface="+mn-lt"/>
              </a:endParaRPr>
            </a:p>
          </p:txBody>
        </p:sp>
        <p:sp>
          <p:nvSpPr>
            <p:cNvPr id="78" name="LineLegend2"/>
            <p:cNvSpPr>
              <a:spLocks noChangeShapeType="1"/>
            </p:cNvSpPr>
            <p:nvPr/>
          </p:nvSpPr>
          <p:spPr bwMode="auto">
            <a:xfrm>
              <a:off x="4750" y="402"/>
              <a:ext cx="288" cy="0"/>
            </a:xfrm>
            <a:prstGeom prst="line">
              <a:avLst/>
            </a:prstGeom>
            <a:noFill/>
            <a:ln w="28575">
              <a:solidFill>
                <a:schemeClr val="accent3"/>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224">
                <a:latin typeface="+mn-lt"/>
              </a:endParaRPr>
            </a:p>
          </p:txBody>
        </p:sp>
        <p:sp>
          <p:nvSpPr>
            <p:cNvPr id="79" name="LineLegend3"/>
            <p:cNvSpPr>
              <a:spLocks noChangeShapeType="1"/>
            </p:cNvSpPr>
            <p:nvPr/>
          </p:nvSpPr>
          <p:spPr bwMode="auto">
            <a:xfrm>
              <a:off x="4750" y="577"/>
              <a:ext cx="288" cy="0"/>
            </a:xfrm>
            <a:prstGeom prst="line">
              <a:avLst/>
            </a:prstGeom>
            <a:noFill/>
            <a:ln w="28575">
              <a:solidFill>
                <a:schemeClr val="accent3"/>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224">
                <a:latin typeface="+mn-lt"/>
              </a:endParaRPr>
            </a:p>
          </p:txBody>
        </p:sp>
        <p:sp>
          <p:nvSpPr>
            <p:cNvPr id="80" name="Legend1"/>
            <p:cNvSpPr>
              <a:spLocks noChangeArrowheads="1"/>
            </p:cNvSpPr>
            <p:nvPr/>
          </p:nvSpPr>
          <p:spPr bwMode="auto">
            <a:xfrm>
              <a:off x="5104" y="176"/>
              <a:ext cx="327" cy="1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913526">
                <a:buClr>
                  <a:schemeClr val="tx2"/>
                </a:buClr>
              </a:pPr>
              <a:r>
                <a:rPr lang="en-US" sz="1224">
                  <a:latin typeface="+mn-lt"/>
                </a:rPr>
                <a:t>Legend</a:t>
              </a:r>
            </a:p>
          </p:txBody>
        </p:sp>
        <p:sp>
          <p:nvSpPr>
            <p:cNvPr id="81" name="Legend2"/>
            <p:cNvSpPr>
              <a:spLocks noChangeArrowheads="1"/>
            </p:cNvSpPr>
            <p:nvPr/>
          </p:nvSpPr>
          <p:spPr bwMode="auto">
            <a:xfrm>
              <a:off x="5104" y="344"/>
              <a:ext cx="327" cy="1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913526">
                <a:buClr>
                  <a:schemeClr val="tx2"/>
                </a:buClr>
              </a:pPr>
              <a:r>
                <a:rPr lang="en-US" sz="1224">
                  <a:latin typeface="+mn-lt"/>
                </a:rPr>
                <a:t>Legend</a:t>
              </a:r>
            </a:p>
          </p:txBody>
        </p:sp>
        <p:sp>
          <p:nvSpPr>
            <p:cNvPr id="82" name="Legend3"/>
            <p:cNvSpPr>
              <a:spLocks noChangeArrowheads="1"/>
            </p:cNvSpPr>
            <p:nvPr/>
          </p:nvSpPr>
          <p:spPr bwMode="auto">
            <a:xfrm>
              <a:off x="5104" y="520"/>
              <a:ext cx="327" cy="1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913526">
                <a:buClr>
                  <a:schemeClr val="tx2"/>
                </a:buClr>
              </a:pPr>
              <a:r>
                <a:rPr lang="en-US" sz="1224">
                  <a:latin typeface="+mn-lt"/>
                </a:rPr>
                <a:t>Legend</a:t>
              </a:r>
            </a:p>
          </p:txBody>
        </p:sp>
      </p:grpSp>
      <p:grpSp>
        <p:nvGrpSpPr>
          <p:cNvPr id="83" name="McKSticker" hidden="1"/>
          <p:cNvGrpSpPr/>
          <p:nvPr userDrawn="1"/>
        </p:nvGrpSpPr>
        <p:grpSpPr bwMode="auto">
          <a:xfrm>
            <a:off x="11134642" y="275439"/>
            <a:ext cx="752829" cy="156360"/>
            <a:chOff x="8002944" y="285750"/>
            <a:chExt cx="737831" cy="153247"/>
          </a:xfrm>
        </p:grpSpPr>
        <p:sp>
          <p:nvSpPr>
            <p:cNvPr id="84" name="StickerRectangle"/>
            <p:cNvSpPr>
              <a:spLocks noChangeArrowheads="1"/>
            </p:cNvSpPr>
            <p:nvPr/>
          </p:nvSpPr>
          <p:spPr bwMode="auto">
            <a:xfrm>
              <a:off x="8002944" y="285750"/>
              <a:ext cx="737831" cy="153247"/>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7432" tIns="0" rIns="0" bIns="27432">
              <a:spAutoFit/>
            </a:bodyPr>
            <a:lstStyle/>
            <a:p>
              <a:pPr algn="r" defTabSz="913526">
                <a:buClr>
                  <a:schemeClr val="tx2"/>
                </a:buClr>
              </a:pPr>
              <a:r>
                <a:rPr lang="en-US" sz="816" baseline="0">
                  <a:solidFill>
                    <a:srgbClr val="808080"/>
                  </a:solidFill>
                  <a:latin typeface="+mn-lt"/>
                </a:rPr>
                <a:t>PRELIMINARY</a:t>
              </a:r>
            </a:p>
          </p:txBody>
        </p:sp>
        <p:cxnSp>
          <p:nvCxnSpPr>
            <p:cNvPr id="85" name="AutoShape 31"/>
            <p:cNvCxnSpPr>
              <a:cxnSpLocks noChangeShapeType="1"/>
              <a:stCxn id="84" idx="2"/>
              <a:endCxn id="84" idx="4"/>
            </p:cNvCxnSpPr>
            <p:nvPr/>
          </p:nvCxnSpPr>
          <p:spPr bwMode="auto">
            <a:xfrm>
              <a:off x="8002944" y="285750"/>
              <a:ext cx="0" cy="153247"/>
            </a:xfrm>
            <a:prstGeom prst="straightConnector1">
              <a:avLst/>
            </a:prstGeom>
            <a:noFill/>
            <a:ln w="9525">
              <a:solidFill>
                <a:srgbClr val="808080"/>
              </a:solidFill>
              <a:round/>
              <a:headEnd/>
              <a:tailEnd/>
            </a:ln>
            <a:extLst>
              <a:ext uri="{909E8E84-426E-40DD-AFC4-6F175D3DCCD1}">
                <a14:hiddenFill xmlns:a14="http://schemas.microsoft.com/office/drawing/2010/main">
                  <a:noFill/>
                </a14:hiddenFill>
              </a:ext>
            </a:extLst>
          </p:spPr>
        </p:cxnSp>
        <p:cxnSp>
          <p:nvCxnSpPr>
            <p:cNvPr id="86" name="AutoShape 32"/>
            <p:cNvCxnSpPr>
              <a:cxnSpLocks noChangeShapeType="1"/>
              <a:stCxn id="84" idx="4"/>
              <a:endCxn id="84" idx="6"/>
            </p:cNvCxnSpPr>
            <p:nvPr/>
          </p:nvCxnSpPr>
          <p:spPr bwMode="auto">
            <a:xfrm>
              <a:off x="8002944" y="438997"/>
              <a:ext cx="737831" cy="0"/>
            </a:xfrm>
            <a:prstGeom prst="straightConnector1">
              <a:avLst/>
            </a:prstGeom>
            <a:noFill/>
            <a:ln w="25400">
              <a:solidFill>
                <a:srgbClr val="808080"/>
              </a:solidFill>
              <a:round/>
              <a:headEnd/>
              <a:tailEnd/>
            </a:ln>
            <a:extLst>
              <a:ext uri="{909E8E84-426E-40DD-AFC4-6F175D3DCCD1}">
                <a14:hiddenFill xmlns:a14="http://schemas.microsoft.com/office/drawing/2010/main">
                  <a:noFill/>
                </a14:hiddenFill>
              </a:ext>
            </a:extLst>
          </p:spPr>
        </p:cxnSp>
      </p:grpSp>
      <p:grpSp>
        <p:nvGrpSpPr>
          <p:cNvPr id="87" name="LegendMoons" hidden="1"/>
          <p:cNvGrpSpPr/>
          <p:nvPr userDrawn="1"/>
        </p:nvGrpSpPr>
        <p:grpSpPr bwMode="auto">
          <a:xfrm>
            <a:off x="11040160" y="275438"/>
            <a:ext cx="857123" cy="1333054"/>
            <a:chOff x="6655594" y="273840"/>
            <a:chExt cx="840048" cy="1306516"/>
          </a:xfrm>
        </p:grpSpPr>
        <p:grpSp>
          <p:nvGrpSpPr>
            <p:cNvPr id="88" name="MoonLegend1"/>
            <p:cNvGrpSpPr>
              <a:grpSpLocks noChangeAspect="1"/>
            </p:cNvGrpSpPr>
            <p:nvPr>
              <p:custDataLst>
                <p:tags r:id="rId18"/>
              </p:custDataLst>
            </p:nvPr>
          </p:nvGrpSpPr>
          <p:grpSpPr bwMode="auto">
            <a:xfrm>
              <a:off x="6655594" y="273840"/>
              <a:ext cx="209550" cy="209551"/>
              <a:chOff x="4533" y="183"/>
              <a:chExt cx="144" cy="144"/>
            </a:xfrm>
          </p:grpSpPr>
          <p:sp>
            <p:nvSpPr>
              <p:cNvPr id="106" name="Oval 38"/>
              <p:cNvSpPr>
                <a:spLocks noChangeAspect="1" noChangeArrowheads="1"/>
              </p:cNvSpPr>
              <p:nvPr>
                <p:custDataLst>
                  <p:tags r:id="rId31"/>
                </p:custDataLst>
              </p:nvPr>
            </p:nvSpPr>
            <p:spPr bwMode="auto">
              <a:xfrm>
                <a:off x="4533" y="183"/>
                <a:ext cx="144" cy="144"/>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24">
                  <a:latin typeface="+mn-lt"/>
                </a:endParaRPr>
              </a:p>
            </p:txBody>
          </p:sp>
          <p:sp>
            <p:nvSpPr>
              <p:cNvPr id="107" name="Arc 39"/>
              <p:cNvSpPr>
                <a:spLocks noChangeAspect="1"/>
              </p:cNvSpPr>
              <p:nvPr>
                <p:custDataLst>
                  <p:tags r:id="rId32"/>
                </p:custDataLst>
              </p:nvPr>
            </p:nvSpPr>
            <p:spPr bwMode="auto">
              <a:xfrm>
                <a:off x="4533" y="183"/>
                <a:ext cx="144" cy="144"/>
              </a:xfrm>
              <a:prstGeom prst="arc">
                <a:avLst>
                  <a:gd name="adj1" fmla="val 16200000"/>
                  <a:gd name="adj2" fmla="val 5400000"/>
                </a:avLst>
              </a:prstGeom>
              <a:solidFill>
                <a:schemeClr val="folHlink"/>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24">
                  <a:latin typeface="+mn-lt"/>
                </a:endParaRPr>
              </a:p>
            </p:txBody>
          </p:sp>
        </p:grpSp>
        <p:grpSp>
          <p:nvGrpSpPr>
            <p:cNvPr id="89" name="MoonLegend2"/>
            <p:cNvGrpSpPr>
              <a:grpSpLocks noChangeAspect="1"/>
            </p:cNvGrpSpPr>
            <p:nvPr>
              <p:custDataLst>
                <p:tags r:id="rId19"/>
              </p:custDataLst>
            </p:nvPr>
          </p:nvGrpSpPr>
          <p:grpSpPr bwMode="auto">
            <a:xfrm>
              <a:off x="6655594" y="548081"/>
              <a:ext cx="209550" cy="209551"/>
              <a:chOff x="1694" y="2044"/>
              <a:chExt cx="160" cy="160"/>
            </a:xfrm>
          </p:grpSpPr>
          <p:sp>
            <p:nvSpPr>
              <p:cNvPr id="104" name="Oval 41"/>
              <p:cNvSpPr>
                <a:spLocks noChangeAspect="1" noChangeArrowheads="1"/>
              </p:cNvSpPr>
              <p:nvPr>
                <p:custDataLst>
                  <p:tags r:id="rId29"/>
                </p:custDataLst>
              </p:nvPr>
            </p:nvSpPr>
            <p:spPr bwMode="auto">
              <a:xfrm>
                <a:off x="1694" y="2044"/>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24">
                  <a:latin typeface="+mn-lt"/>
                </a:endParaRPr>
              </a:p>
            </p:txBody>
          </p:sp>
          <p:sp>
            <p:nvSpPr>
              <p:cNvPr id="105" name="Arc 42"/>
              <p:cNvSpPr>
                <a:spLocks noChangeAspect="1"/>
              </p:cNvSpPr>
              <p:nvPr>
                <p:custDataLst>
                  <p:tags r:id="rId30"/>
                </p:custDataLst>
              </p:nvPr>
            </p:nvSpPr>
            <p:spPr bwMode="auto">
              <a:xfrm>
                <a:off x="1694" y="2044"/>
                <a:ext cx="160" cy="160"/>
              </a:xfrm>
              <a:prstGeom prst="arc">
                <a:avLst/>
              </a:prstGeom>
              <a:solidFill>
                <a:schemeClr val="folHlink"/>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24">
                  <a:latin typeface="+mn-lt"/>
                </a:endParaRPr>
              </a:p>
            </p:txBody>
          </p:sp>
        </p:grpSp>
        <p:grpSp>
          <p:nvGrpSpPr>
            <p:cNvPr id="90" name="MoonLegend4"/>
            <p:cNvGrpSpPr>
              <a:grpSpLocks noChangeAspect="1"/>
            </p:cNvGrpSpPr>
            <p:nvPr>
              <p:custDataLst>
                <p:tags r:id="rId20"/>
              </p:custDataLst>
            </p:nvPr>
          </p:nvGrpSpPr>
          <p:grpSpPr bwMode="auto">
            <a:xfrm>
              <a:off x="6655594" y="1096563"/>
              <a:ext cx="209550" cy="209551"/>
              <a:chOff x="4495" y="1198"/>
              <a:chExt cx="160" cy="160"/>
            </a:xfrm>
          </p:grpSpPr>
          <p:sp>
            <p:nvSpPr>
              <p:cNvPr id="102" name="Oval 47"/>
              <p:cNvSpPr>
                <a:spLocks noChangeAspect="1" noChangeArrowheads="1"/>
              </p:cNvSpPr>
              <p:nvPr>
                <p:custDataLst>
                  <p:tags r:id="rId27"/>
                </p:custDataLst>
              </p:nvPr>
            </p:nvSpPr>
            <p:spPr bwMode="auto">
              <a:xfrm>
                <a:off x="4495" y="1198"/>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24">
                  <a:latin typeface="+mn-lt"/>
                </a:endParaRPr>
              </a:p>
            </p:txBody>
          </p:sp>
          <p:sp>
            <p:nvSpPr>
              <p:cNvPr id="103" name="Arc 48"/>
              <p:cNvSpPr>
                <a:spLocks noChangeAspect="1"/>
              </p:cNvSpPr>
              <p:nvPr>
                <p:custDataLst>
                  <p:tags r:id="rId28"/>
                </p:custDataLst>
              </p:nvPr>
            </p:nvSpPr>
            <p:spPr bwMode="auto">
              <a:xfrm>
                <a:off x="4495" y="1198"/>
                <a:ext cx="160" cy="160"/>
              </a:xfrm>
              <a:prstGeom prst="arc">
                <a:avLst>
                  <a:gd name="adj1" fmla="val 16200000"/>
                  <a:gd name="adj2" fmla="val 10800000"/>
                </a:avLst>
              </a:prstGeom>
              <a:solidFill>
                <a:schemeClr val="folHlink"/>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24">
                  <a:latin typeface="+mn-lt"/>
                </a:endParaRPr>
              </a:p>
            </p:txBody>
          </p:sp>
        </p:grpSp>
        <p:grpSp>
          <p:nvGrpSpPr>
            <p:cNvPr id="91" name="MoonLegend5"/>
            <p:cNvGrpSpPr>
              <a:grpSpLocks noChangeAspect="1"/>
            </p:cNvGrpSpPr>
            <p:nvPr>
              <p:custDataLst>
                <p:tags r:id="rId21"/>
              </p:custDataLst>
            </p:nvPr>
          </p:nvGrpSpPr>
          <p:grpSpPr bwMode="auto">
            <a:xfrm>
              <a:off x="6655594" y="1370805"/>
              <a:ext cx="209550" cy="209551"/>
              <a:chOff x="4495" y="1440"/>
              <a:chExt cx="160" cy="160"/>
            </a:xfrm>
          </p:grpSpPr>
          <p:sp>
            <p:nvSpPr>
              <p:cNvPr id="100" name="Oval 50"/>
              <p:cNvSpPr>
                <a:spLocks noChangeAspect="1" noChangeArrowheads="1"/>
              </p:cNvSpPr>
              <p:nvPr>
                <p:custDataLst>
                  <p:tags r:id="rId25"/>
                </p:custDataLst>
              </p:nvPr>
            </p:nvSpPr>
            <p:spPr bwMode="auto">
              <a:xfrm>
                <a:off x="4495" y="1440"/>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24">
                  <a:latin typeface="+mn-lt"/>
                </a:endParaRPr>
              </a:p>
            </p:txBody>
          </p:sp>
          <p:sp>
            <p:nvSpPr>
              <p:cNvPr id="101" name="Oval 51"/>
              <p:cNvSpPr>
                <a:spLocks noChangeAspect="1" noChangeArrowheads="1"/>
              </p:cNvSpPr>
              <p:nvPr>
                <p:custDataLst>
                  <p:tags r:id="rId26"/>
                </p:custDataLst>
              </p:nvPr>
            </p:nvSpPr>
            <p:spPr bwMode="auto">
              <a:xfrm>
                <a:off x="4495" y="1440"/>
                <a:ext cx="160" cy="160"/>
              </a:xfrm>
              <a:prstGeom prst="arc">
                <a:avLst>
                  <a:gd name="adj1" fmla="val 16200000"/>
                  <a:gd name="adj2" fmla="val 16200000"/>
                </a:avLst>
              </a:prstGeom>
              <a:solidFill>
                <a:schemeClr val="folHlink"/>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24">
                  <a:latin typeface="+mn-lt"/>
                </a:endParaRPr>
              </a:p>
            </p:txBody>
          </p:sp>
        </p:grpSp>
        <p:sp>
          <p:nvSpPr>
            <p:cNvPr id="92" name="Legend1"/>
            <p:cNvSpPr>
              <a:spLocks noChangeArrowheads="1"/>
            </p:cNvSpPr>
            <p:nvPr/>
          </p:nvSpPr>
          <p:spPr bwMode="auto">
            <a:xfrm>
              <a:off x="6976269" y="286540"/>
              <a:ext cx="519373" cy="1883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913526">
                <a:buClr>
                  <a:schemeClr val="tx2"/>
                </a:buClr>
              </a:pPr>
              <a:r>
                <a:rPr lang="en-US" sz="1224">
                  <a:latin typeface="+mn-lt"/>
                </a:rPr>
                <a:t>Legend</a:t>
              </a:r>
            </a:p>
          </p:txBody>
        </p:sp>
        <p:sp>
          <p:nvSpPr>
            <p:cNvPr id="93" name="Legend2"/>
            <p:cNvSpPr>
              <a:spLocks noChangeArrowheads="1"/>
            </p:cNvSpPr>
            <p:nvPr/>
          </p:nvSpPr>
          <p:spPr bwMode="auto">
            <a:xfrm>
              <a:off x="6976269" y="561178"/>
              <a:ext cx="519373" cy="1883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913526">
                <a:buClr>
                  <a:schemeClr val="tx2"/>
                </a:buClr>
              </a:pPr>
              <a:r>
                <a:rPr lang="en-US" sz="1224">
                  <a:latin typeface="+mn-lt"/>
                </a:rPr>
                <a:t>Legend</a:t>
              </a:r>
            </a:p>
          </p:txBody>
        </p:sp>
        <p:sp>
          <p:nvSpPr>
            <p:cNvPr id="94" name="Legend3"/>
            <p:cNvSpPr>
              <a:spLocks noChangeArrowheads="1"/>
            </p:cNvSpPr>
            <p:nvPr/>
          </p:nvSpPr>
          <p:spPr bwMode="auto">
            <a:xfrm>
              <a:off x="6976269" y="835817"/>
              <a:ext cx="519373" cy="1883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913526">
                <a:buClr>
                  <a:schemeClr val="tx2"/>
                </a:buClr>
              </a:pPr>
              <a:r>
                <a:rPr lang="en-US" sz="1224">
                  <a:latin typeface="+mn-lt"/>
                </a:rPr>
                <a:t>Legend</a:t>
              </a:r>
            </a:p>
          </p:txBody>
        </p:sp>
        <p:sp>
          <p:nvSpPr>
            <p:cNvPr id="95" name="Legend4"/>
            <p:cNvSpPr>
              <a:spLocks noChangeArrowheads="1"/>
            </p:cNvSpPr>
            <p:nvPr/>
          </p:nvSpPr>
          <p:spPr bwMode="auto">
            <a:xfrm>
              <a:off x="6976269" y="1107280"/>
              <a:ext cx="519373" cy="1883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913526">
                <a:buClr>
                  <a:schemeClr val="tx2"/>
                </a:buClr>
              </a:pPr>
              <a:r>
                <a:rPr lang="en-US" sz="1224">
                  <a:latin typeface="+mn-lt"/>
                </a:rPr>
                <a:t>Legend</a:t>
              </a:r>
            </a:p>
          </p:txBody>
        </p:sp>
        <p:sp>
          <p:nvSpPr>
            <p:cNvPr id="96" name="Legend5"/>
            <p:cNvSpPr>
              <a:spLocks noChangeArrowheads="1"/>
            </p:cNvSpPr>
            <p:nvPr/>
          </p:nvSpPr>
          <p:spPr bwMode="auto">
            <a:xfrm>
              <a:off x="6976269" y="1383505"/>
              <a:ext cx="519373" cy="1883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913526">
                <a:buClr>
                  <a:schemeClr val="tx2"/>
                </a:buClr>
              </a:pPr>
              <a:r>
                <a:rPr lang="en-US" sz="1224">
                  <a:latin typeface="+mn-lt"/>
                </a:rPr>
                <a:t>Legend</a:t>
              </a:r>
            </a:p>
          </p:txBody>
        </p:sp>
        <p:grpSp>
          <p:nvGrpSpPr>
            <p:cNvPr id="97" name="MoonLegend3"/>
            <p:cNvGrpSpPr>
              <a:grpSpLocks noChangeAspect="1"/>
            </p:cNvGrpSpPr>
            <p:nvPr>
              <p:custDataLst>
                <p:tags r:id="rId22"/>
              </p:custDataLst>
            </p:nvPr>
          </p:nvGrpSpPr>
          <p:grpSpPr bwMode="auto">
            <a:xfrm>
              <a:off x="6655594" y="822322"/>
              <a:ext cx="209550" cy="209551"/>
              <a:chOff x="4495" y="1198"/>
              <a:chExt cx="160" cy="160"/>
            </a:xfrm>
          </p:grpSpPr>
          <p:sp>
            <p:nvSpPr>
              <p:cNvPr id="98" name="Oval 47"/>
              <p:cNvSpPr>
                <a:spLocks noChangeAspect="1" noChangeArrowheads="1"/>
              </p:cNvSpPr>
              <p:nvPr>
                <p:custDataLst>
                  <p:tags r:id="rId23"/>
                </p:custDataLst>
              </p:nvPr>
            </p:nvSpPr>
            <p:spPr bwMode="auto">
              <a:xfrm>
                <a:off x="4495" y="1198"/>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24">
                  <a:latin typeface="+mn-lt"/>
                </a:endParaRPr>
              </a:p>
            </p:txBody>
          </p:sp>
          <p:sp>
            <p:nvSpPr>
              <p:cNvPr id="99" name="Arc 48"/>
              <p:cNvSpPr>
                <a:spLocks noChangeAspect="1"/>
              </p:cNvSpPr>
              <p:nvPr>
                <p:custDataLst>
                  <p:tags r:id="rId24"/>
                </p:custDataLst>
              </p:nvPr>
            </p:nvSpPr>
            <p:spPr bwMode="auto">
              <a:xfrm>
                <a:off x="4495" y="1198"/>
                <a:ext cx="160" cy="160"/>
              </a:xfrm>
              <a:prstGeom prst="arc">
                <a:avLst>
                  <a:gd name="adj1" fmla="val 16200000"/>
                  <a:gd name="adj2" fmla="val 5400000"/>
                </a:avLst>
              </a:prstGeom>
              <a:solidFill>
                <a:schemeClr val="folHlink"/>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24">
                  <a:latin typeface="+mn-lt"/>
                </a:endParaRPr>
              </a:p>
            </p:txBody>
          </p:sp>
        </p:grpSp>
      </p:grpSp>
      <p:pic>
        <p:nvPicPr>
          <p:cNvPr id="112222" name="Picture 606" descr="Image result for al futtaim logo"/>
          <p:cNvPicPr>
            <a:picLocks noChangeAspect="1" noChangeArrowheads="1"/>
          </p:cNvPicPr>
          <p:nvPr userDrawn="1"/>
        </p:nvPicPr>
        <p:blipFill rotWithShape="1">
          <a:blip r:embed="rId35" cstate="email">
            <a:biLevel thresh="25000"/>
            <a:extLst>
              <a:ext uri="{28A0092B-C50C-407E-A947-70E740481C1C}">
                <a14:useLocalDpi xmlns:a14="http://schemas.microsoft.com/office/drawing/2010/main"/>
              </a:ext>
            </a:extLst>
          </a:blip>
          <a:srcRect/>
          <a:stretch/>
        </p:blipFill>
        <p:spPr bwMode="auto">
          <a:xfrm>
            <a:off x="10832375" y="6635214"/>
            <a:ext cx="720428" cy="147941"/>
          </a:xfrm>
          <a:prstGeom prst="rect">
            <a:avLst/>
          </a:prstGeom>
          <a:noFill/>
          <a:extLst>
            <a:ext uri="{909E8E84-426E-40DD-AFC4-6F175D3DCCD1}">
              <a14:hiddenFill xmlns:a14="http://schemas.microsoft.com/office/drawing/2010/main">
                <a:solidFill>
                  <a:srgbClr val="FFFFFF"/>
                </a:solidFill>
              </a14:hiddenFill>
            </a:ext>
          </a:extLst>
        </p:spPr>
      </p:pic>
      <p:sp>
        <p:nvSpPr>
          <p:cNvPr id="62" name="TextBox 61">
            <a:extLst>
              <a:ext uri="{FF2B5EF4-FFF2-40B4-BE49-F238E27FC236}">
                <a16:creationId xmlns:a16="http://schemas.microsoft.com/office/drawing/2014/main" id="{EE7A95B7-EC99-F845-832B-F8006D6E268F}"/>
              </a:ext>
            </a:extLst>
          </p:cNvPr>
          <p:cNvSpPr txBox="1"/>
          <p:nvPr userDrawn="1"/>
        </p:nvSpPr>
        <p:spPr>
          <a:xfrm>
            <a:off x="254244" y="6587861"/>
            <a:ext cx="1104790" cy="217880"/>
          </a:xfrm>
          <a:prstGeom prst="rect">
            <a:avLst/>
          </a:prstGeom>
          <a:noFill/>
        </p:spPr>
        <p:txBody>
          <a:bodyPr wrap="none" rtlCol="0">
            <a:spAutoFit/>
          </a:bodyPr>
          <a:lstStyle/>
          <a:p>
            <a:r>
              <a:rPr lang="en-AE" sz="800">
                <a:solidFill>
                  <a:schemeClr val="bg1"/>
                </a:solidFill>
                <a:latin typeface="+mn-lt"/>
                <a:cs typeface="Calibri" panose="020F0502020204030204" pitchFamily="34" charset="0"/>
              </a:rPr>
              <a:t>Automotive Division</a:t>
            </a:r>
          </a:p>
        </p:txBody>
      </p:sp>
      <p:sp>
        <p:nvSpPr>
          <p:cNvPr id="5" name="TextBox 4">
            <a:extLst>
              <a:ext uri="{FF2B5EF4-FFF2-40B4-BE49-F238E27FC236}">
                <a16:creationId xmlns:a16="http://schemas.microsoft.com/office/drawing/2014/main" id="{6D325CF4-96EC-B039-B10C-0AC79CB78F42}"/>
              </a:ext>
            </a:extLst>
          </p:cNvPr>
          <p:cNvSpPr txBox="1"/>
          <p:nvPr>
            <p:extLst>
              <p:ext uri="{1162E1C5-73C7-4A58-AE30-91384D911F3F}">
                <p184:classification xmlns:p184="http://schemas.microsoft.com/office/powerpoint/2018/4/main" val="ftr"/>
              </p:ext>
            </p:extLst>
          </p:nvPr>
        </p:nvSpPr>
        <p:spPr>
          <a:xfrm>
            <a:off x="5124450" y="6642100"/>
            <a:ext cx="1971739" cy="152400"/>
          </a:xfrm>
          <a:prstGeom prst="rect">
            <a:avLst/>
          </a:prstGeom>
        </p:spPr>
        <p:txBody>
          <a:bodyPr horzOverflow="overflow" lIns="0" tIns="0" rIns="0" bIns="0">
            <a:spAutoFit/>
          </a:bodyPr>
          <a:lstStyle/>
          <a:p>
            <a:pPr algn="l"/>
            <a:r>
              <a:rPr lang="en-US" sz="1000">
                <a:solidFill>
                  <a:srgbClr val="000000"/>
                </a:solidFill>
                <a:latin typeface="Calibri" panose="020F0502020204030204" pitchFamily="34" charset="0"/>
                <a:ea typeface="Calibri" panose="020F0502020204030204" pitchFamily="34" charset="0"/>
                <a:cs typeface="Calibri" panose="020F0502020204030204" pitchFamily="34" charset="0"/>
              </a:rPr>
              <a:t>Restricted : General Al-Futtaim Group</a:t>
            </a:r>
          </a:p>
        </p:txBody>
      </p:sp>
    </p:spTree>
    <p:extLst>
      <p:ext uri="{BB962C8B-B14F-4D97-AF65-F5344CB8AC3E}">
        <p14:creationId xmlns:p14="http://schemas.microsoft.com/office/powerpoint/2010/main" val="288962460"/>
      </p:ext>
    </p:extLst>
  </p:cSld>
  <p:clrMap bg1="lt1" tx1="dk1" bg2="lt2" tx2="dk2" accent1="accent1" accent2="accent2" accent3="accent3" accent4="accent4" accent5="accent5" accent6="accent6" hlink="hlink" folHlink="folHlink"/>
  <p:sldLayoutIdLst>
    <p:sldLayoutId id="2147483730" r:id="rId1"/>
    <p:sldLayoutId id="2147483731" r:id="rId2"/>
    <p:sldLayoutId id="2147483732" r:id="rId3"/>
    <p:sldLayoutId id="2147483733" r:id="rId4"/>
    <p:sldLayoutId id="2147483734" r:id="rId5"/>
    <p:sldLayoutId id="2147483736" r:id="rId6"/>
    <p:sldLayoutId id="2147483737" r:id="rId7"/>
    <p:sldLayoutId id="2147483738" r:id="rId8"/>
    <p:sldLayoutId id="2147483739" r:id="rId9"/>
    <p:sldLayoutId id="2147483740" r:id="rId10"/>
    <p:sldLayoutId id="2147483741" r:id="rId11"/>
    <p:sldLayoutId id="2147483757" r:id="rId12"/>
    <p:sldLayoutId id="2147483758" r:id="rId13"/>
    <p:sldLayoutId id="2147483759" r:id="rId14"/>
  </p:sldLayoutIdLst>
  <p:hf hdr="0" ftr="0" dt="0"/>
  <p:txStyles>
    <p:titleStyle>
      <a:lvl1pPr algn="l" defTabSz="913526" rtl="0" eaLnBrk="1" fontAlgn="base" hangingPunct="1">
        <a:spcBef>
          <a:spcPct val="0"/>
        </a:spcBef>
        <a:spcAft>
          <a:spcPct val="0"/>
        </a:spcAft>
        <a:tabLst>
          <a:tab pos="275353" algn="l"/>
        </a:tabLst>
        <a:defRPr lang="x-none" sz="1800" b="0" baseline="0">
          <a:solidFill>
            <a:schemeClr val="tx2"/>
          </a:solidFill>
          <a:latin typeface="+mj-lt"/>
          <a:ea typeface="+mj-ea"/>
          <a:cs typeface="+mj-cs"/>
        </a:defRPr>
      </a:lvl1pPr>
      <a:lvl2pPr algn="l" defTabSz="913526" rtl="0" eaLnBrk="1" fontAlgn="base" hangingPunct="1">
        <a:spcBef>
          <a:spcPct val="0"/>
        </a:spcBef>
        <a:spcAft>
          <a:spcPct val="0"/>
        </a:spcAft>
        <a:defRPr lang="x-none" sz="1939" b="1">
          <a:solidFill>
            <a:schemeClr val="tx2"/>
          </a:solidFill>
          <a:latin typeface="Arial" charset="0"/>
        </a:defRPr>
      </a:lvl2pPr>
      <a:lvl3pPr algn="l" defTabSz="913526" rtl="0" eaLnBrk="1" fontAlgn="base" hangingPunct="1">
        <a:spcBef>
          <a:spcPct val="0"/>
        </a:spcBef>
        <a:spcAft>
          <a:spcPct val="0"/>
        </a:spcAft>
        <a:defRPr lang="x-none" sz="1939" b="1">
          <a:solidFill>
            <a:schemeClr val="tx2"/>
          </a:solidFill>
          <a:latin typeface="Arial" charset="0"/>
        </a:defRPr>
      </a:lvl3pPr>
      <a:lvl4pPr algn="l" defTabSz="913526" rtl="0" eaLnBrk="1" fontAlgn="base" hangingPunct="1">
        <a:spcBef>
          <a:spcPct val="0"/>
        </a:spcBef>
        <a:spcAft>
          <a:spcPct val="0"/>
        </a:spcAft>
        <a:defRPr lang="x-none" sz="1939" b="1">
          <a:solidFill>
            <a:schemeClr val="tx2"/>
          </a:solidFill>
          <a:latin typeface="Arial" charset="0"/>
        </a:defRPr>
      </a:lvl4pPr>
      <a:lvl5pPr algn="l" defTabSz="913526" rtl="0" eaLnBrk="1" fontAlgn="base" hangingPunct="1">
        <a:spcBef>
          <a:spcPct val="0"/>
        </a:spcBef>
        <a:spcAft>
          <a:spcPct val="0"/>
        </a:spcAft>
        <a:defRPr lang="x-none" sz="1939" b="1">
          <a:solidFill>
            <a:schemeClr val="tx2"/>
          </a:solidFill>
          <a:latin typeface="Arial" charset="0"/>
        </a:defRPr>
      </a:lvl5pPr>
      <a:lvl6pPr marL="466481" algn="l" defTabSz="913526" rtl="0" eaLnBrk="1" fontAlgn="base" hangingPunct="1">
        <a:spcBef>
          <a:spcPct val="0"/>
        </a:spcBef>
        <a:spcAft>
          <a:spcPct val="0"/>
        </a:spcAft>
        <a:defRPr lang="x-none" sz="1939" b="1">
          <a:solidFill>
            <a:schemeClr val="tx2"/>
          </a:solidFill>
          <a:latin typeface="Arial" charset="0"/>
        </a:defRPr>
      </a:lvl6pPr>
      <a:lvl7pPr marL="932962" algn="l" defTabSz="913526" rtl="0" eaLnBrk="1" fontAlgn="base" hangingPunct="1">
        <a:spcBef>
          <a:spcPct val="0"/>
        </a:spcBef>
        <a:spcAft>
          <a:spcPct val="0"/>
        </a:spcAft>
        <a:defRPr lang="x-none" sz="1939" b="1">
          <a:solidFill>
            <a:schemeClr val="tx2"/>
          </a:solidFill>
          <a:latin typeface="Arial" charset="0"/>
        </a:defRPr>
      </a:lvl7pPr>
      <a:lvl8pPr marL="1399443" algn="l" defTabSz="913526" rtl="0" eaLnBrk="1" fontAlgn="base" hangingPunct="1">
        <a:spcBef>
          <a:spcPct val="0"/>
        </a:spcBef>
        <a:spcAft>
          <a:spcPct val="0"/>
        </a:spcAft>
        <a:defRPr lang="x-none" sz="1939" b="1">
          <a:solidFill>
            <a:schemeClr val="tx2"/>
          </a:solidFill>
          <a:latin typeface="Arial" charset="0"/>
        </a:defRPr>
      </a:lvl8pPr>
      <a:lvl9pPr marL="1865925" algn="l" defTabSz="913526" rtl="0" eaLnBrk="1" fontAlgn="base" hangingPunct="1">
        <a:spcBef>
          <a:spcPct val="0"/>
        </a:spcBef>
        <a:spcAft>
          <a:spcPct val="0"/>
        </a:spcAft>
        <a:defRPr lang="x-none" sz="1939" b="1">
          <a:solidFill>
            <a:schemeClr val="tx2"/>
          </a:solidFill>
          <a:latin typeface="Arial" charset="0"/>
        </a:defRPr>
      </a:lvl9pPr>
    </p:titleStyle>
    <p:bodyStyle>
      <a:lvl1pPr marL="0" indent="0" algn="l" defTabSz="913526" rtl="0" eaLnBrk="1" fontAlgn="base" hangingPunct="1">
        <a:spcBef>
          <a:spcPct val="0"/>
        </a:spcBef>
        <a:spcAft>
          <a:spcPct val="0"/>
        </a:spcAft>
        <a:buClr>
          <a:schemeClr val="tx2"/>
        </a:buClr>
        <a:buSzPct val="100000"/>
        <a:defRPr lang="x-none" sz="1632" baseline="0">
          <a:solidFill>
            <a:schemeClr val="tx1"/>
          </a:solidFill>
          <a:latin typeface="+mn-lt"/>
          <a:ea typeface="+mn-ea"/>
          <a:cs typeface="+mn-cs"/>
        </a:defRPr>
      </a:lvl1pPr>
      <a:lvl2pPr marL="197607" indent="-195987" algn="l" defTabSz="913526" rtl="0" eaLnBrk="1" fontAlgn="base" hangingPunct="1">
        <a:spcBef>
          <a:spcPct val="0"/>
        </a:spcBef>
        <a:spcAft>
          <a:spcPct val="0"/>
        </a:spcAft>
        <a:buClr>
          <a:schemeClr val="tx2"/>
        </a:buClr>
        <a:buSzPct val="125000"/>
        <a:buFont typeface="Arial" charset="0"/>
        <a:buChar char="▪"/>
        <a:defRPr lang="x-none" sz="1632" baseline="0">
          <a:solidFill>
            <a:schemeClr val="tx1"/>
          </a:solidFill>
          <a:latin typeface="+mn-lt"/>
        </a:defRPr>
      </a:lvl2pPr>
      <a:lvl3pPr marL="466481" indent="-267255" algn="l" defTabSz="913526" rtl="0" eaLnBrk="1" fontAlgn="base" hangingPunct="1">
        <a:spcBef>
          <a:spcPct val="0"/>
        </a:spcBef>
        <a:spcAft>
          <a:spcPct val="0"/>
        </a:spcAft>
        <a:buClr>
          <a:schemeClr val="tx2"/>
        </a:buClr>
        <a:buSzPct val="120000"/>
        <a:buFont typeface="Arial" charset="0"/>
        <a:buChar char="–"/>
        <a:defRPr lang="x-none" sz="1632" baseline="0">
          <a:solidFill>
            <a:schemeClr val="tx1"/>
          </a:solidFill>
          <a:latin typeface="+mn-lt"/>
        </a:defRPr>
      </a:lvl3pPr>
      <a:lvl4pPr marL="626835" indent="-158733" algn="l" defTabSz="913526" rtl="0" eaLnBrk="1" fontAlgn="base" hangingPunct="1">
        <a:spcBef>
          <a:spcPct val="0"/>
        </a:spcBef>
        <a:spcAft>
          <a:spcPct val="0"/>
        </a:spcAft>
        <a:buClr>
          <a:schemeClr val="tx2"/>
        </a:buClr>
        <a:buSzPct val="120000"/>
        <a:buFont typeface="Arial" charset="0"/>
        <a:buChar char="▫"/>
        <a:defRPr lang="x-none" sz="1632" baseline="0">
          <a:solidFill>
            <a:schemeClr val="tx1"/>
          </a:solidFill>
          <a:latin typeface="+mn-lt"/>
        </a:defRPr>
      </a:lvl4pPr>
      <a:lvl5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5pPr>
      <a:lvl6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6pPr>
      <a:lvl7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7pPr>
      <a:lvl8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8pPr>
      <a:lvl9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9pPr>
    </p:bodyStyle>
    <p:otherStyle>
      <a:defPPr>
        <a:defRPr lang="x-none"/>
      </a:defPPr>
      <a:lvl1pPr marL="0" algn="l" defTabSz="932962" rtl="0" eaLnBrk="1" latinLnBrk="0" hangingPunct="1">
        <a:defRPr lang="x-none" sz="1837" kern="1200">
          <a:solidFill>
            <a:schemeClr val="tx1"/>
          </a:solidFill>
          <a:latin typeface="+mn-lt"/>
          <a:ea typeface="+mn-ea"/>
          <a:cs typeface="+mn-cs"/>
        </a:defRPr>
      </a:lvl1pPr>
      <a:lvl2pPr marL="466481" algn="l" defTabSz="932962" rtl="0" eaLnBrk="1" latinLnBrk="0" hangingPunct="1">
        <a:defRPr lang="x-none" sz="1837" kern="1200">
          <a:solidFill>
            <a:schemeClr val="tx1"/>
          </a:solidFill>
          <a:latin typeface="+mn-lt"/>
          <a:ea typeface="+mn-ea"/>
          <a:cs typeface="+mn-cs"/>
        </a:defRPr>
      </a:lvl2pPr>
      <a:lvl3pPr marL="932962" algn="l" defTabSz="932962" rtl="0" eaLnBrk="1" latinLnBrk="0" hangingPunct="1">
        <a:defRPr lang="x-none" sz="1837" kern="1200">
          <a:solidFill>
            <a:schemeClr val="tx1"/>
          </a:solidFill>
          <a:latin typeface="+mn-lt"/>
          <a:ea typeface="+mn-ea"/>
          <a:cs typeface="+mn-cs"/>
        </a:defRPr>
      </a:lvl3pPr>
      <a:lvl4pPr marL="1399443" algn="l" defTabSz="932962" rtl="0" eaLnBrk="1" latinLnBrk="0" hangingPunct="1">
        <a:defRPr lang="x-none" sz="1837" kern="1200">
          <a:solidFill>
            <a:schemeClr val="tx1"/>
          </a:solidFill>
          <a:latin typeface="+mn-lt"/>
          <a:ea typeface="+mn-ea"/>
          <a:cs typeface="+mn-cs"/>
        </a:defRPr>
      </a:lvl4pPr>
      <a:lvl5pPr marL="1865925" algn="l" defTabSz="932962" rtl="0" eaLnBrk="1" latinLnBrk="0" hangingPunct="1">
        <a:defRPr lang="x-none" sz="1837" kern="1200">
          <a:solidFill>
            <a:schemeClr val="tx1"/>
          </a:solidFill>
          <a:latin typeface="+mn-lt"/>
          <a:ea typeface="+mn-ea"/>
          <a:cs typeface="+mn-cs"/>
        </a:defRPr>
      </a:lvl5pPr>
      <a:lvl6pPr marL="2332406" algn="l" defTabSz="932962" rtl="0" eaLnBrk="1" latinLnBrk="0" hangingPunct="1">
        <a:defRPr lang="x-none" sz="1837" kern="1200">
          <a:solidFill>
            <a:schemeClr val="tx1"/>
          </a:solidFill>
          <a:latin typeface="+mn-lt"/>
          <a:ea typeface="+mn-ea"/>
          <a:cs typeface="+mn-cs"/>
        </a:defRPr>
      </a:lvl6pPr>
      <a:lvl7pPr marL="2798887" algn="l" defTabSz="932962" rtl="0" eaLnBrk="1" latinLnBrk="0" hangingPunct="1">
        <a:defRPr lang="x-none" sz="1837" kern="1200">
          <a:solidFill>
            <a:schemeClr val="tx1"/>
          </a:solidFill>
          <a:latin typeface="+mn-lt"/>
          <a:ea typeface="+mn-ea"/>
          <a:cs typeface="+mn-cs"/>
        </a:defRPr>
      </a:lvl7pPr>
      <a:lvl8pPr marL="3265368" algn="l" defTabSz="932962" rtl="0" eaLnBrk="1" latinLnBrk="0" hangingPunct="1">
        <a:defRPr lang="x-none" sz="1837" kern="1200">
          <a:solidFill>
            <a:schemeClr val="tx1"/>
          </a:solidFill>
          <a:latin typeface="+mn-lt"/>
          <a:ea typeface="+mn-ea"/>
          <a:cs typeface="+mn-cs"/>
        </a:defRPr>
      </a:lvl8pPr>
      <a:lvl9pPr marL="3731849" algn="l" defTabSz="932962" rtl="0" eaLnBrk="1" latinLnBrk="0" hangingPunct="1">
        <a:defRPr lang="x-none" sz="1837"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768">
          <p15:clr>
            <a:srgbClr val="F26B43"/>
          </p15:clr>
        </p15:guide>
        <p15:guide id="2" pos="216">
          <p15:clr>
            <a:srgbClr val="F26B43"/>
          </p15:clr>
        </p15:guide>
        <p15:guide id="3" orient="horz" pos="3936">
          <p15:clr>
            <a:srgbClr val="F26B43"/>
          </p15:clr>
        </p15:guide>
        <p15:guide id="4" pos="7488">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14"/>
            </p:custDataLst>
          </p:nvPr>
        </p:nvGraphicFramePr>
        <p:xfrm>
          <a:off x="0" y="0"/>
          <a:ext cx="215979" cy="161974"/>
        </p:xfrm>
        <a:graphic>
          <a:graphicData uri="http://schemas.openxmlformats.org/presentationml/2006/ole">
            <mc:AlternateContent xmlns:mc="http://schemas.openxmlformats.org/markup-compatibility/2006">
              <mc:Choice xmlns:v="urn:schemas-microsoft-com:vml" Requires="v">
                <p:oleObj name="think-cell Slide" r:id="rId31" imgW="270" imgH="270" progId="TCLayout.ActiveDocument.1">
                  <p:embed/>
                </p:oleObj>
              </mc:Choice>
              <mc:Fallback>
                <p:oleObj name="think-cell Slide" r:id="rId31" imgW="270" imgH="270" progId="TCLayout.ActiveDocument.1">
                  <p:embed/>
                  <p:pic>
                    <p:nvPicPr>
                      <p:cNvPr id="2" name="Object 1" hidden="1"/>
                      <p:cNvPicPr/>
                      <p:nvPr/>
                    </p:nvPicPr>
                    <p:blipFill>
                      <a:blip r:embed="rId32"/>
                      <a:stretch>
                        <a:fillRect/>
                      </a:stretch>
                    </p:blipFill>
                    <p:spPr>
                      <a:xfrm>
                        <a:off x="0" y="0"/>
                        <a:ext cx="215979" cy="161974"/>
                      </a:xfrm>
                      <a:prstGeom prst="rect">
                        <a:avLst/>
                      </a:prstGeom>
                    </p:spPr>
                  </p:pic>
                </p:oleObj>
              </mc:Fallback>
            </mc:AlternateContent>
          </a:graphicData>
        </a:graphic>
      </p:graphicFrame>
      <p:sp>
        <p:nvSpPr>
          <p:cNvPr id="6" name="Rectangle 5" hidden="1"/>
          <p:cNvSpPr/>
          <p:nvPr>
            <p:custDataLst>
              <p:tags r:id="rId15"/>
            </p:custDataLst>
          </p:nvPr>
        </p:nvSpPr>
        <p:spPr bwMode="auto">
          <a:xfrm>
            <a:off x="0" y="0"/>
            <a:ext cx="215979" cy="161974"/>
          </a:xfrm>
          <a:prstGeom prst="rect">
            <a:avLst/>
          </a:prstGeom>
          <a:solidFill>
            <a:schemeClr val="bg2"/>
          </a:solidFill>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x-none" sz="1632">
              <a:solidFill>
                <a:srgbClr val="000000"/>
              </a:solidFill>
              <a:sym typeface="Arial" panose="020B0604020202020204" pitchFamily="34" charset="0"/>
            </a:endParaRPr>
          </a:p>
        </p:txBody>
      </p:sp>
      <p:sp>
        <p:nvSpPr>
          <p:cNvPr id="1034" name="Working Draft" hidden="1"/>
          <p:cNvSpPr txBox="1">
            <a:spLocks noChangeArrowheads="1"/>
          </p:cNvSpPr>
          <p:nvPr/>
        </p:nvSpPr>
        <p:spPr bwMode="gray">
          <a:xfrm rot="5400000">
            <a:off x="11114000" y="1979059"/>
            <a:ext cx="1965947" cy="961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eaLnBrk="0" hangingPunct="0">
              <a:defRPr lang="x-none" sz="1600">
                <a:solidFill>
                  <a:schemeClr val="tx1"/>
                </a:solidFill>
                <a:latin typeface="Arial" charset="0"/>
              </a:defRPr>
            </a:lvl1pPr>
            <a:lvl2pPr marL="742950" indent="-285750" eaLnBrk="0" hangingPunct="0">
              <a:defRPr lang="x-none" sz="1600">
                <a:solidFill>
                  <a:schemeClr val="tx1"/>
                </a:solidFill>
                <a:latin typeface="Arial" charset="0"/>
              </a:defRPr>
            </a:lvl2pPr>
            <a:lvl3pPr marL="1143000" indent="-228600" eaLnBrk="0" hangingPunct="0">
              <a:defRPr lang="x-none" sz="1600">
                <a:solidFill>
                  <a:schemeClr val="tx1"/>
                </a:solidFill>
                <a:latin typeface="Arial" charset="0"/>
              </a:defRPr>
            </a:lvl3pPr>
            <a:lvl4pPr marL="1600200" indent="-228600" eaLnBrk="0" hangingPunct="0">
              <a:defRPr lang="x-none" sz="1600">
                <a:solidFill>
                  <a:schemeClr val="tx1"/>
                </a:solidFill>
                <a:latin typeface="Arial" charset="0"/>
              </a:defRPr>
            </a:lvl4pPr>
            <a:lvl5pPr marL="2057400" indent="-228600" eaLnBrk="0" hangingPunct="0">
              <a:defRPr lang="x-none" sz="1600">
                <a:solidFill>
                  <a:schemeClr val="tx1"/>
                </a:solidFill>
                <a:latin typeface="Arial" charset="0"/>
              </a:defRPr>
            </a:lvl5pPr>
            <a:lvl6pPr marL="2514600" indent="-228600" eaLnBrk="0" fontAlgn="base" hangingPunct="0">
              <a:spcBef>
                <a:spcPct val="0"/>
              </a:spcBef>
              <a:spcAft>
                <a:spcPct val="0"/>
              </a:spcAft>
              <a:defRPr lang="x-none" sz="1600">
                <a:solidFill>
                  <a:schemeClr val="tx1"/>
                </a:solidFill>
                <a:latin typeface="Arial" charset="0"/>
              </a:defRPr>
            </a:lvl6pPr>
            <a:lvl7pPr marL="2971800" indent="-228600" eaLnBrk="0" fontAlgn="base" hangingPunct="0">
              <a:spcBef>
                <a:spcPct val="0"/>
              </a:spcBef>
              <a:spcAft>
                <a:spcPct val="0"/>
              </a:spcAft>
              <a:defRPr lang="x-none" sz="1600">
                <a:solidFill>
                  <a:schemeClr val="tx1"/>
                </a:solidFill>
                <a:latin typeface="Arial" charset="0"/>
              </a:defRPr>
            </a:lvl7pPr>
            <a:lvl8pPr marL="3429000" indent="-228600" eaLnBrk="0" fontAlgn="base" hangingPunct="0">
              <a:spcBef>
                <a:spcPct val="0"/>
              </a:spcBef>
              <a:spcAft>
                <a:spcPct val="0"/>
              </a:spcAft>
              <a:defRPr lang="x-none" sz="1600">
                <a:solidFill>
                  <a:schemeClr val="tx1"/>
                </a:solidFill>
                <a:latin typeface="Arial" charset="0"/>
              </a:defRPr>
            </a:lvl8pPr>
            <a:lvl9pPr marL="3886200" indent="-228600" eaLnBrk="0" fontAlgn="base" hangingPunct="0">
              <a:spcBef>
                <a:spcPct val="0"/>
              </a:spcBef>
              <a:spcAft>
                <a:spcPct val="0"/>
              </a:spcAft>
              <a:defRPr lang="x-none" sz="1600">
                <a:solidFill>
                  <a:schemeClr val="tx1"/>
                </a:solidFill>
                <a:latin typeface="Arial" charset="0"/>
              </a:defRPr>
            </a:lvl9pPr>
          </a:lstStyle>
          <a:p>
            <a:pPr eaLnBrk="1" hangingPunct="1">
              <a:defRPr lang="x-none"/>
            </a:pPr>
            <a:r>
              <a:rPr lang="en-GB" sz="612" baseline="0">
                <a:solidFill>
                  <a:srgbClr val="808080"/>
                </a:solidFill>
                <a:latin typeface="+mn-lt"/>
                <a:ea typeface="+mn-ea"/>
              </a:rPr>
              <a:t>Last Modified 23/08/2020 10:12 Arabian Standard Time</a:t>
            </a:r>
            <a:endParaRPr lang="x-none" sz="1632" baseline="0">
              <a:solidFill>
                <a:srgbClr val="808080"/>
              </a:solidFill>
              <a:latin typeface="+mn-lt"/>
              <a:ea typeface="+mn-ea"/>
            </a:endParaRPr>
          </a:p>
        </p:txBody>
      </p:sp>
      <p:sp>
        <p:nvSpPr>
          <p:cNvPr id="1035" name="Printed" hidden="1"/>
          <p:cNvSpPr txBox="1">
            <a:spLocks noChangeArrowheads="1"/>
          </p:cNvSpPr>
          <p:nvPr/>
        </p:nvSpPr>
        <p:spPr bwMode="gray">
          <a:xfrm rot="5400000">
            <a:off x="11225216" y="4197039"/>
            <a:ext cx="1743510" cy="961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eaLnBrk="0" hangingPunct="0">
              <a:defRPr lang="x-none" sz="1600">
                <a:solidFill>
                  <a:schemeClr val="tx1"/>
                </a:solidFill>
                <a:latin typeface="Arial" charset="0"/>
              </a:defRPr>
            </a:lvl1pPr>
            <a:lvl2pPr marL="742950" indent="-285750" eaLnBrk="0" hangingPunct="0">
              <a:defRPr lang="x-none" sz="1600">
                <a:solidFill>
                  <a:schemeClr val="tx1"/>
                </a:solidFill>
                <a:latin typeface="Arial" charset="0"/>
              </a:defRPr>
            </a:lvl2pPr>
            <a:lvl3pPr marL="1143000" indent="-228600" eaLnBrk="0" hangingPunct="0">
              <a:defRPr lang="x-none" sz="1600">
                <a:solidFill>
                  <a:schemeClr val="tx1"/>
                </a:solidFill>
                <a:latin typeface="Arial" charset="0"/>
              </a:defRPr>
            </a:lvl3pPr>
            <a:lvl4pPr marL="1600200" indent="-228600" eaLnBrk="0" hangingPunct="0">
              <a:defRPr lang="x-none" sz="1600">
                <a:solidFill>
                  <a:schemeClr val="tx1"/>
                </a:solidFill>
                <a:latin typeface="Arial" charset="0"/>
              </a:defRPr>
            </a:lvl4pPr>
            <a:lvl5pPr marL="2057400" indent="-228600" eaLnBrk="0" hangingPunct="0">
              <a:defRPr lang="x-none" sz="1600">
                <a:solidFill>
                  <a:schemeClr val="tx1"/>
                </a:solidFill>
                <a:latin typeface="Arial" charset="0"/>
              </a:defRPr>
            </a:lvl5pPr>
            <a:lvl6pPr marL="2514600" indent="-228600" eaLnBrk="0" fontAlgn="base" hangingPunct="0">
              <a:spcBef>
                <a:spcPct val="0"/>
              </a:spcBef>
              <a:spcAft>
                <a:spcPct val="0"/>
              </a:spcAft>
              <a:defRPr lang="x-none" sz="1600">
                <a:solidFill>
                  <a:schemeClr val="tx1"/>
                </a:solidFill>
                <a:latin typeface="Arial" charset="0"/>
              </a:defRPr>
            </a:lvl6pPr>
            <a:lvl7pPr marL="2971800" indent="-228600" eaLnBrk="0" fontAlgn="base" hangingPunct="0">
              <a:spcBef>
                <a:spcPct val="0"/>
              </a:spcBef>
              <a:spcAft>
                <a:spcPct val="0"/>
              </a:spcAft>
              <a:defRPr lang="x-none" sz="1600">
                <a:solidFill>
                  <a:schemeClr val="tx1"/>
                </a:solidFill>
                <a:latin typeface="Arial" charset="0"/>
              </a:defRPr>
            </a:lvl7pPr>
            <a:lvl8pPr marL="3429000" indent="-228600" eaLnBrk="0" fontAlgn="base" hangingPunct="0">
              <a:spcBef>
                <a:spcPct val="0"/>
              </a:spcBef>
              <a:spcAft>
                <a:spcPct val="0"/>
              </a:spcAft>
              <a:defRPr lang="x-none" sz="1600">
                <a:solidFill>
                  <a:schemeClr val="tx1"/>
                </a:solidFill>
                <a:latin typeface="Arial" charset="0"/>
              </a:defRPr>
            </a:lvl8pPr>
            <a:lvl9pPr marL="3886200" indent="-228600" eaLnBrk="0" fontAlgn="base" hangingPunct="0">
              <a:spcBef>
                <a:spcPct val="0"/>
              </a:spcBef>
              <a:spcAft>
                <a:spcPct val="0"/>
              </a:spcAft>
              <a:defRPr lang="x-none" sz="1600">
                <a:solidFill>
                  <a:schemeClr val="tx1"/>
                </a:solidFill>
                <a:latin typeface="Arial" charset="0"/>
              </a:defRPr>
            </a:lvl9pPr>
          </a:lstStyle>
          <a:p>
            <a:pPr eaLnBrk="1" hangingPunct="1">
              <a:defRPr lang="x-none"/>
            </a:pPr>
            <a:r>
              <a:rPr lang="en-GB" sz="612" baseline="0">
                <a:solidFill>
                  <a:srgbClr val="808080"/>
                </a:solidFill>
                <a:latin typeface="+mn-lt"/>
                <a:ea typeface="+mn-ea"/>
              </a:rPr>
              <a:t>Printed 24/07/2019 19:54 Arabian Standard Time</a:t>
            </a:r>
            <a:endParaRPr lang="x-none" sz="1632" baseline="0">
              <a:solidFill>
                <a:srgbClr val="808080"/>
              </a:solidFill>
              <a:latin typeface="+mn-lt"/>
              <a:ea typeface="+mn-ea"/>
            </a:endParaRPr>
          </a:p>
        </p:txBody>
      </p:sp>
      <p:sp>
        <p:nvSpPr>
          <p:cNvPr id="10" name="1. On-page tracker" hidden="1"/>
          <p:cNvSpPr>
            <a:spLocks noChangeArrowheads="1"/>
          </p:cNvSpPr>
          <p:nvPr/>
        </p:nvSpPr>
        <p:spPr bwMode="gray">
          <a:xfrm>
            <a:off x="161986" y="77304"/>
            <a:ext cx="511939" cy="1280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x-none" sz="816" cap="all" baseline="0">
                <a:solidFill>
                  <a:schemeClr val="accent6"/>
                </a:solidFill>
                <a:latin typeface="+mn-lt"/>
                <a:ea typeface="+mn-ea"/>
              </a:rPr>
              <a:t>TRACKER</a:t>
            </a:r>
          </a:p>
        </p:txBody>
      </p:sp>
      <p:sp>
        <p:nvSpPr>
          <p:cNvPr id="11" name="3. Unit of measure" hidden="1"/>
          <p:cNvSpPr txBox="1">
            <a:spLocks noChangeArrowheads="1"/>
          </p:cNvSpPr>
          <p:nvPr/>
        </p:nvSpPr>
        <p:spPr bwMode="gray">
          <a:xfrm>
            <a:off x="161987" y="566137"/>
            <a:ext cx="11725484" cy="2562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defTabSz="895350">
              <a:defRPr lang="x-none" sz="2400">
                <a:solidFill>
                  <a:schemeClr val="tx1"/>
                </a:solidFill>
                <a:latin typeface="Arial" charset="0"/>
              </a:defRPr>
            </a:lvl1pPr>
            <a:lvl2pPr marL="447675" defTabSz="895350">
              <a:defRPr lang="x-none" sz="2400">
                <a:solidFill>
                  <a:schemeClr val="tx1"/>
                </a:solidFill>
                <a:latin typeface="Arial" charset="0"/>
              </a:defRPr>
            </a:lvl2pPr>
            <a:lvl3pPr marL="895350" defTabSz="895350">
              <a:defRPr lang="x-none" sz="2400">
                <a:solidFill>
                  <a:schemeClr val="tx1"/>
                </a:solidFill>
                <a:latin typeface="Arial" charset="0"/>
              </a:defRPr>
            </a:lvl3pPr>
            <a:lvl4pPr marL="1344613" defTabSz="895350">
              <a:defRPr lang="x-none" sz="2400">
                <a:solidFill>
                  <a:schemeClr val="tx1"/>
                </a:solidFill>
                <a:latin typeface="Arial" charset="0"/>
              </a:defRPr>
            </a:lvl4pPr>
            <a:lvl5pPr marL="1792288" defTabSz="895350">
              <a:defRPr lang="x-none" sz="2400">
                <a:solidFill>
                  <a:schemeClr val="tx1"/>
                </a:solidFill>
                <a:latin typeface="Arial" charset="0"/>
              </a:defRPr>
            </a:lvl5pPr>
            <a:lvl6pPr marL="2249488" defTabSz="895350" fontAlgn="base">
              <a:spcBef>
                <a:spcPct val="0"/>
              </a:spcBef>
              <a:spcAft>
                <a:spcPct val="0"/>
              </a:spcAft>
              <a:defRPr lang="x-none" sz="2400">
                <a:solidFill>
                  <a:schemeClr val="tx1"/>
                </a:solidFill>
                <a:latin typeface="Arial" charset="0"/>
              </a:defRPr>
            </a:lvl6pPr>
            <a:lvl7pPr marL="2706688" defTabSz="895350" fontAlgn="base">
              <a:spcBef>
                <a:spcPct val="0"/>
              </a:spcBef>
              <a:spcAft>
                <a:spcPct val="0"/>
              </a:spcAft>
              <a:defRPr lang="x-none" sz="2400">
                <a:solidFill>
                  <a:schemeClr val="tx1"/>
                </a:solidFill>
                <a:latin typeface="Arial" charset="0"/>
              </a:defRPr>
            </a:lvl7pPr>
            <a:lvl8pPr marL="3163888" defTabSz="895350" fontAlgn="base">
              <a:spcBef>
                <a:spcPct val="0"/>
              </a:spcBef>
              <a:spcAft>
                <a:spcPct val="0"/>
              </a:spcAft>
              <a:defRPr lang="x-none" sz="2400">
                <a:solidFill>
                  <a:schemeClr val="tx1"/>
                </a:solidFill>
                <a:latin typeface="Arial" charset="0"/>
              </a:defRPr>
            </a:lvl8pPr>
            <a:lvl9pPr marL="3621088" defTabSz="895350" fontAlgn="base">
              <a:spcBef>
                <a:spcPct val="0"/>
              </a:spcBef>
              <a:spcAft>
                <a:spcPct val="0"/>
              </a:spcAft>
              <a:defRPr lang="x-none" sz="2400">
                <a:solidFill>
                  <a:schemeClr val="tx1"/>
                </a:solidFill>
                <a:latin typeface="Arial" charset="0"/>
              </a:defRPr>
            </a:lvl9pPr>
          </a:lstStyle>
          <a:p>
            <a:pPr>
              <a:defRPr lang="x-none"/>
            </a:pPr>
            <a:r>
              <a:rPr lang="x-none" sz="1632" baseline="0">
                <a:solidFill>
                  <a:schemeClr val="accent6"/>
                </a:solidFill>
                <a:latin typeface="+mn-lt"/>
                <a:ea typeface="+mn-ea"/>
              </a:rPr>
              <a:t>Unit of measure</a:t>
            </a:r>
          </a:p>
        </p:txBody>
      </p:sp>
      <p:grpSp>
        <p:nvGrpSpPr>
          <p:cNvPr id="15" name="ACET" hidden="1"/>
          <p:cNvGrpSpPr>
            <a:grpSpLocks/>
          </p:cNvGrpSpPr>
          <p:nvPr/>
        </p:nvGrpSpPr>
        <p:grpSpPr bwMode="gray">
          <a:xfrm>
            <a:off x="2696615" y="1995073"/>
            <a:ext cx="5801188" cy="531276"/>
            <a:chOff x="915" y="702"/>
            <a:chExt cx="2686" cy="328"/>
          </a:xfrm>
        </p:grpSpPr>
        <p:cxnSp>
          <p:nvCxnSpPr>
            <p:cNvPr id="16" name="AutoShape 249"/>
            <p:cNvCxnSpPr>
              <a:cxnSpLocks noChangeShapeType="1"/>
              <a:stCxn id="18" idx="4"/>
              <a:endCxn id="18" idx="6"/>
            </p:cNvCxnSpPr>
            <p:nvPr/>
          </p:nvCxnSpPr>
          <p:spPr bwMode="gray">
            <a:xfrm>
              <a:off x="915" y="1030"/>
              <a:ext cx="2686" cy="0"/>
            </a:xfrm>
            <a:prstGeom prst="straightConnector1">
              <a:avLst/>
            </a:prstGeom>
            <a:noFill/>
            <a:ln w="9525">
              <a:solidFill>
                <a:schemeClr val="accent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 name="AutoShape 250"/>
            <p:cNvSpPr>
              <a:spLocks noChangeArrowheads="1"/>
            </p:cNvSpPr>
            <p:nvPr/>
          </p:nvSpPr>
          <p:spPr bwMode="gray">
            <a:xfrm>
              <a:off x="915" y="702"/>
              <a:ext cx="2686" cy="328"/>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18288" anchor="b">
              <a:spAutoFit/>
            </a:bodyPr>
            <a:lstStyle/>
            <a:p>
              <a:r>
                <a:rPr lang="x-none" sz="1632" b="1" baseline="0">
                  <a:solidFill>
                    <a:srgbClr val="000000"/>
                  </a:solidFill>
                  <a:latin typeface="+mn-lt"/>
                  <a:ea typeface="+mn-ea"/>
                </a:rPr>
                <a:t>Title</a:t>
              </a:r>
            </a:p>
            <a:p>
              <a:r>
                <a:rPr lang="x-none" sz="1632" baseline="0">
                  <a:solidFill>
                    <a:srgbClr val="808080"/>
                  </a:solidFill>
                  <a:latin typeface="+mn-lt"/>
                  <a:ea typeface="+mn-ea"/>
                </a:rPr>
                <a:t>Unit of measure</a:t>
              </a:r>
            </a:p>
          </p:txBody>
        </p:sp>
      </p:grpSp>
      <p:sp>
        <p:nvSpPr>
          <p:cNvPr id="64" name="Rectangle 63"/>
          <p:cNvSpPr/>
          <p:nvPr userDrawn="1"/>
        </p:nvSpPr>
        <p:spPr bwMode="ltGray">
          <a:xfrm>
            <a:off x="1" y="6560370"/>
            <a:ext cx="12192000" cy="297630"/>
          </a:xfrm>
          <a:prstGeom prst="rect">
            <a:avLst/>
          </a:prstGeom>
          <a:solidFill>
            <a:srgbClr val="152A38"/>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97" tIns="46649" rIns="93297" bIns="46649" numCol="1" spcCol="0" rtlCol="0" fromWordArt="0" anchor="ctr" anchorCtr="0" forceAA="0" compatLnSpc="1">
            <a:prstTxWarp prst="textNoShape">
              <a:avLst/>
            </a:prstTxWarp>
            <a:noAutofit/>
          </a:bodyPr>
          <a:lstStyle/>
          <a:p>
            <a:pPr algn="ctr"/>
            <a:endParaRPr lang="en-US" sz="800">
              <a:solidFill>
                <a:schemeClr val="tx1"/>
              </a:solidFill>
              <a:latin typeface="+mn-lt"/>
            </a:endParaRPr>
          </a:p>
        </p:txBody>
      </p:sp>
      <p:sp>
        <p:nvSpPr>
          <p:cNvPr id="66" name="Slide Number"/>
          <p:cNvSpPr txBox="1">
            <a:spLocks/>
          </p:cNvSpPr>
          <p:nvPr userDrawn="1"/>
        </p:nvSpPr>
        <p:spPr bwMode="ltGray">
          <a:xfrm>
            <a:off x="11762436" y="6641718"/>
            <a:ext cx="125034" cy="123111"/>
          </a:xfrm>
          <a:prstGeom prst="rect">
            <a:avLst/>
          </a:prstGeom>
        </p:spPr>
        <p:txBody>
          <a:bodyPr vert="horz" wrap="none" lIns="0" tIns="0" rIns="0" bIns="0" rtlCol="0" anchor="ctr">
            <a:spAutoFit/>
          </a:bodyPr>
          <a:lstStyle>
            <a:defPPr>
              <a:defRPr lang="x-none"/>
            </a:defPPr>
            <a:lvl1pPr>
              <a:defRPr lang="x-none" sz="1000" baseline="0">
                <a:latin typeface="+mn-lt"/>
              </a:defRPr>
            </a:lvl1pPr>
          </a:lstStyle>
          <a:p>
            <a:pPr algn="r"/>
            <a:fld id="{42C328C1-A84F-4A39-A664-DBA00541A8C6}" type="slidenum">
              <a:rPr lang="x-none" sz="800" baseline="0" smtClean="0">
                <a:solidFill>
                  <a:schemeClr val="bg1"/>
                </a:solidFill>
                <a:latin typeface="+mn-lt"/>
              </a:rPr>
              <a:pPr algn="r"/>
              <a:t>‹#›</a:t>
            </a:fld>
            <a:endParaRPr lang="x-none" sz="800" baseline="0">
              <a:solidFill>
                <a:schemeClr val="bg1"/>
              </a:solidFill>
              <a:latin typeface="+mn-lt"/>
            </a:endParaRPr>
          </a:p>
        </p:txBody>
      </p:sp>
      <p:grpSp>
        <p:nvGrpSpPr>
          <p:cNvPr id="4" name="Slide Elements" hidden="1"/>
          <p:cNvGrpSpPr>
            <a:grpSpLocks/>
          </p:cNvGrpSpPr>
          <p:nvPr userDrawn="1"/>
        </p:nvGrpSpPr>
        <p:grpSpPr bwMode="gray">
          <a:xfrm>
            <a:off x="161987" y="6377534"/>
            <a:ext cx="11725484" cy="389788"/>
            <a:chOff x="119063" y="6250216"/>
            <a:chExt cx="8618537" cy="382028"/>
          </a:xfrm>
        </p:grpSpPr>
        <p:sp>
          <p:nvSpPr>
            <p:cNvPr id="13" name="4. Footnote"/>
            <p:cNvSpPr txBox="1">
              <a:spLocks noChangeArrowheads="1"/>
            </p:cNvSpPr>
            <p:nvPr/>
          </p:nvSpPr>
          <p:spPr bwMode="gray">
            <a:xfrm>
              <a:off x="119063" y="6250216"/>
              <a:ext cx="8618537" cy="1255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b">
              <a:spAutoFit/>
            </a:bodyPr>
            <a:lstStyle>
              <a:lvl1pPr marL="104775" indent="-104775" defTabSz="895350">
                <a:defRPr lang="x-none" sz="2400">
                  <a:solidFill>
                    <a:schemeClr val="tx1"/>
                  </a:solidFill>
                  <a:latin typeface="Arial" charset="0"/>
                </a:defRPr>
              </a:lvl1pPr>
              <a:lvl2pPr marL="1031875" defTabSz="895350">
                <a:defRPr lang="x-none" sz="2400">
                  <a:solidFill>
                    <a:schemeClr val="tx1"/>
                  </a:solidFill>
                  <a:latin typeface="Arial" charset="0"/>
                </a:defRPr>
              </a:lvl2pPr>
              <a:lvl3pPr marL="1217613" defTabSz="895350">
                <a:defRPr lang="x-none" sz="2400">
                  <a:solidFill>
                    <a:schemeClr val="tx1"/>
                  </a:solidFill>
                  <a:latin typeface="Arial" charset="0"/>
                </a:defRPr>
              </a:lvl3pPr>
              <a:lvl4pPr marL="1404938" defTabSz="895350">
                <a:defRPr lang="x-none" sz="2400">
                  <a:solidFill>
                    <a:schemeClr val="tx1"/>
                  </a:solidFill>
                  <a:latin typeface="Arial" charset="0"/>
                </a:defRPr>
              </a:lvl4pPr>
              <a:lvl5pPr marL="1792288" defTabSz="895350">
                <a:defRPr lang="x-none" sz="2400">
                  <a:solidFill>
                    <a:schemeClr val="tx1"/>
                  </a:solidFill>
                  <a:latin typeface="Arial" charset="0"/>
                </a:defRPr>
              </a:lvl5pPr>
              <a:lvl6pPr marL="2249488" defTabSz="895350" fontAlgn="base">
                <a:spcBef>
                  <a:spcPct val="0"/>
                </a:spcBef>
                <a:spcAft>
                  <a:spcPct val="0"/>
                </a:spcAft>
                <a:defRPr lang="x-none" sz="2400">
                  <a:solidFill>
                    <a:schemeClr val="tx1"/>
                  </a:solidFill>
                  <a:latin typeface="Arial" charset="0"/>
                </a:defRPr>
              </a:lvl6pPr>
              <a:lvl7pPr marL="2706688" defTabSz="895350" fontAlgn="base">
                <a:spcBef>
                  <a:spcPct val="0"/>
                </a:spcBef>
                <a:spcAft>
                  <a:spcPct val="0"/>
                </a:spcAft>
                <a:defRPr lang="x-none" sz="2400">
                  <a:solidFill>
                    <a:schemeClr val="tx1"/>
                  </a:solidFill>
                  <a:latin typeface="Arial" charset="0"/>
                </a:defRPr>
              </a:lvl7pPr>
              <a:lvl8pPr marL="3163888" defTabSz="895350" fontAlgn="base">
                <a:spcBef>
                  <a:spcPct val="0"/>
                </a:spcBef>
                <a:spcAft>
                  <a:spcPct val="0"/>
                </a:spcAft>
                <a:defRPr lang="x-none" sz="2400">
                  <a:solidFill>
                    <a:schemeClr val="tx1"/>
                  </a:solidFill>
                  <a:latin typeface="Arial" charset="0"/>
                </a:defRPr>
              </a:lvl8pPr>
              <a:lvl9pPr marL="3621088" defTabSz="895350" fontAlgn="base">
                <a:spcBef>
                  <a:spcPct val="0"/>
                </a:spcBef>
                <a:spcAft>
                  <a:spcPct val="0"/>
                </a:spcAft>
                <a:defRPr lang="x-none" sz="2400">
                  <a:solidFill>
                    <a:schemeClr val="tx1"/>
                  </a:solidFill>
                  <a:latin typeface="Arial" charset="0"/>
                </a:defRPr>
              </a:lvl9pPr>
            </a:lstStyle>
            <a:p>
              <a:pPr marL="85846" indent="-85846">
                <a:defRPr lang="x-none"/>
              </a:pPr>
              <a:r>
                <a:rPr lang="x-none" sz="816" baseline="0">
                  <a:solidFill>
                    <a:srgbClr val="808080"/>
                  </a:solidFill>
                  <a:latin typeface="+mn-lt"/>
                  <a:ea typeface="+mn-ea"/>
                </a:rPr>
                <a:t>1 Footnote</a:t>
              </a:r>
            </a:p>
          </p:txBody>
        </p:sp>
        <p:sp>
          <p:nvSpPr>
            <p:cNvPr id="14" name="5. Source"/>
            <p:cNvSpPr>
              <a:spLocks noChangeArrowheads="1"/>
            </p:cNvSpPr>
            <p:nvPr/>
          </p:nvSpPr>
          <p:spPr bwMode="gray">
            <a:xfrm>
              <a:off x="119063" y="6506697"/>
              <a:ext cx="7690797" cy="1255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spAutoFit/>
            </a:bodyPr>
            <a:lstStyle/>
            <a:p>
              <a:pPr marL="524791" indent="-524791" defTabSz="913526">
                <a:tabLst>
                  <a:tab pos="625214" algn="l"/>
                </a:tabLst>
              </a:pPr>
              <a:r>
                <a:rPr lang="en-US" sz="816" baseline="0">
                  <a:solidFill>
                    <a:schemeClr val="bg1"/>
                  </a:solidFill>
                  <a:latin typeface="+mn-lt"/>
                  <a:ea typeface="+mn-ea"/>
                </a:rPr>
                <a:t>SOURCE: </a:t>
              </a:r>
              <a:r>
                <a:rPr lang="x-none" sz="816" baseline="0">
                  <a:solidFill>
                    <a:schemeClr val="bg1"/>
                  </a:solidFill>
                  <a:latin typeface="+mn-lt"/>
                  <a:ea typeface="+mn-ea"/>
                </a:rPr>
                <a:t>Source</a:t>
              </a:r>
            </a:p>
          </p:txBody>
        </p:sp>
      </p:grpSp>
      <p:grpSp>
        <p:nvGrpSpPr>
          <p:cNvPr id="67" name="LegendBoxes" hidden="1"/>
          <p:cNvGrpSpPr>
            <a:grpSpLocks/>
          </p:cNvGrpSpPr>
          <p:nvPr userDrawn="1"/>
        </p:nvGrpSpPr>
        <p:grpSpPr bwMode="auto">
          <a:xfrm>
            <a:off x="11108361" y="275438"/>
            <a:ext cx="788828" cy="1022061"/>
            <a:chOff x="4936" y="176"/>
            <a:chExt cx="487" cy="631"/>
          </a:xfrm>
        </p:grpSpPr>
        <p:sp>
          <p:nvSpPr>
            <p:cNvPr id="68" name="Legend1"/>
            <p:cNvSpPr>
              <a:spLocks noChangeArrowheads="1"/>
            </p:cNvSpPr>
            <p:nvPr/>
          </p:nvSpPr>
          <p:spPr bwMode="auto">
            <a:xfrm>
              <a:off x="5096" y="176"/>
              <a:ext cx="327" cy="1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913526">
                <a:buClr>
                  <a:schemeClr val="tx2"/>
                </a:buClr>
              </a:pPr>
              <a:r>
                <a:rPr lang="en-US" sz="1224">
                  <a:latin typeface="+mn-lt"/>
                </a:rPr>
                <a:t>Legend</a:t>
              </a:r>
            </a:p>
          </p:txBody>
        </p:sp>
        <p:sp>
          <p:nvSpPr>
            <p:cNvPr id="69" name="LegendRectangle1"/>
            <p:cNvSpPr>
              <a:spLocks noChangeArrowheads="1"/>
            </p:cNvSpPr>
            <p:nvPr/>
          </p:nvSpPr>
          <p:spPr bwMode="auto">
            <a:xfrm>
              <a:off x="4936" y="183"/>
              <a:ext cx="104" cy="101"/>
            </a:xfrm>
            <a:prstGeom prst="rect">
              <a:avLst/>
            </a:prstGeom>
            <a:solidFill>
              <a:schemeClr val="accent1"/>
            </a:solidFill>
            <a:ln w="9525">
              <a:solidFill>
                <a:srgbClr val="80808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24">
                <a:latin typeface="+mn-lt"/>
              </a:endParaRPr>
            </a:p>
          </p:txBody>
        </p:sp>
        <p:sp>
          <p:nvSpPr>
            <p:cNvPr id="70" name="Legend2"/>
            <p:cNvSpPr>
              <a:spLocks noChangeArrowheads="1"/>
            </p:cNvSpPr>
            <p:nvPr/>
          </p:nvSpPr>
          <p:spPr bwMode="auto">
            <a:xfrm>
              <a:off x="5096" y="346"/>
              <a:ext cx="327" cy="1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913526">
                <a:buClr>
                  <a:schemeClr val="tx2"/>
                </a:buClr>
              </a:pPr>
              <a:r>
                <a:rPr lang="en-US" sz="1224">
                  <a:latin typeface="+mn-lt"/>
                </a:rPr>
                <a:t>Legend</a:t>
              </a:r>
            </a:p>
          </p:txBody>
        </p:sp>
        <p:sp>
          <p:nvSpPr>
            <p:cNvPr id="71" name="LegendRectangle2"/>
            <p:cNvSpPr>
              <a:spLocks noChangeArrowheads="1"/>
            </p:cNvSpPr>
            <p:nvPr/>
          </p:nvSpPr>
          <p:spPr bwMode="auto">
            <a:xfrm>
              <a:off x="4936" y="353"/>
              <a:ext cx="104" cy="101"/>
            </a:xfrm>
            <a:prstGeom prst="rect">
              <a:avLst/>
            </a:prstGeom>
            <a:solidFill>
              <a:schemeClr val="accent2"/>
            </a:solidFill>
            <a:ln w="9525">
              <a:solidFill>
                <a:srgbClr val="80808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24">
                <a:latin typeface="+mn-lt"/>
              </a:endParaRPr>
            </a:p>
          </p:txBody>
        </p:sp>
        <p:sp>
          <p:nvSpPr>
            <p:cNvPr id="72" name="Legend3"/>
            <p:cNvSpPr>
              <a:spLocks noChangeArrowheads="1"/>
            </p:cNvSpPr>
            <p:nvPr/>
          </p:nvSpPr>
          <p:spPr bwMode="auto">
            <a:xfrm>
              <a:off x="5096" y="517"/>
              <a:ext cx="327" cy="1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913526">
                <a:buClr>
                  <a:schemeClr val="tx2"/>
                </a:buClr>
              </a:pPr>
              <a:r>
                <a:rPr lang="en-US" sz="1224">
                  <a:latin typeface="+mn-lt"/>
                </a:rPr>
                <a:t>Legend</a:t>
              </a:r>
            </a:p>
          </p:txBody>
        </p:sp>
        <p:sp>
          <p:nvSpPr>
            <p:cNvPr id="73" name="LegendRectangle3"/>
            <p:cNvSpPr>
              <a:spLocks noChangeArrowheads="1"/>
            </p:cNvSpPr>
            <p:nvPr/>
          </p:nvSpPr>
          <p:spPr bwMode="auto">
            <a:xfrm>
              <a:off x="4936" y="524"/>
              <a:ext cx="104" cy="101"/>
            </a:xfrm>
            <a:prstGeom prst="rect">
              <a:avLst/>
            </a:prstGeom>
            <a:solidFill>
              <a:schemeClr val="hlink"/>
            </a:solidFill>
            <a:ln w="9525">
              <a:solidFill>
                <a:srgbClr val="80808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24">
                <a:latin typeface="+mn-lt"/>
              </a:endParaRPr>
            </a:p>
          </p:txBody>
        </p:sp>
        <p:sp>
          <p:nvSpPr>
            <p:cNvPr id="74" name="Legend4"/>
            <p:cNvSpPr>
              <a:spLocks noChangeArrowheads="1"/>
            </p:cNvSpPr>
            <p:nvPr/>
          </p:nvSpPr>
          <p:spPr bwMode="auto">
            <a:xfrm>
              <a:off x="5096" y="688"/>
              <a:ext cx="327" cy="1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913526">
                <a:buClr>
                  <a:schemeClr val="tx2"/>
                </a:buClr>
              </a:pPr>
              <a:r>
                <a:rPr lang="en-US" sz="1224">
                  <a:latin typeface="+mn-lt"/>
                </a:rPr>
                <a:t>Legend</a:t>
              </a:r>
            </a:p>
          </p:txBody>
        </p:sp>
        <p:sp>
          <p:nvSpPr>
            <p:cNvPr id="75" name="LegendRectangle4"/>
            <p:cNvSpPr>
              <a:spLocks noChangeArrowheads="1"/>
            </p:cNvSpPr>
            <p:nvPr/>
          </p:nvSpPr>
          <p:spPr bwMode="auto">
            <a:xfrm>
              <a:off x="4936" y="695"/>
              <a:ext cx="104" cy="101"/>
            </a:xfrm>
            <a:prstGeom prst="rect">
              <a:avLst/>
            </a:prstGeom>
            <a:solidFill>
              <a:schemeClr val="folHlink"/>
            </a:solidFill>
            <a:ln w="9525">
              <a:solidFill>
                <a:srgbClr val="80808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24">
                <a:latin typeface="+mn-lt"/>
              </a:endParaRPr>
            </a:p>
          </p:txBody>
        </p:sp>
      </p:grpSp>
      <p:grpSp>
        <p:nvGrpSpPr>
          <p:cNvPr id="76" name="LegendLines" hidden="1"/>
          <p:cNvGrpSpPr>
            <a:grpSpLocks/>
          </p:cNvGrpSpPr>
          <p:nvPr userDrawn="1"/>
        </p:nvGrpSpPr>
        <p:grpSpPr bwMode="auto">
          <a:xfrm>
            <a:off x="10794126" y="275438"/>
            <a:ext cx="1103063" cy="749943"/>
            <a:chOff x="4750" y="176"/>
            <a:chExt cx="681" cy="463"/>
          </a:xfrm>
        </p:grpSpPr>
        <p:sp>
          <p:nvSpPr>
            <p:cNvPr id="77" name="LineLegend1"/>
            <p:cNvSpPr>
              <a:spLocks noChangeShapeType="1"/>
            </p:cNvSpPr>
            <p:nvPr/>
          </p:nvSpPr>
          <p:spPr bwMode="auto">
            <a:xfrm>
              <a:off x="4750" y="233"/>
              <a:ext cx="288" cy="0"/>
            </a:xfrm>
            <a:prstGeom prst="line">
              <a:avLst/>
            </a:prstGeom>
            <a:noFill/>
            <a:ln w="28575">
              <a:solidFill>
                <a:schemeClr val="accent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224">
                <a:latin typeface="+mn-lt"/>
              </a:endParaRPr>
            </a:p>
          </p:txBody>
        </p:sp>
        <p:sp>
          <p:nvSpPr>
            <p:cNvPr id="78" name="LineLegend2"/>
            <p:cNvSpPr>
              <a:spLocks noChangeShapeType="1"/>
            </p:cNvSpPr>
            <p:nvPr/>
          </p:nvSpPr>
          <p:spPr bwMode="auto">
            <a:xfrm>
              <a:off x="4750" y="402"/>
              <a:ext cx="288" cy="0"/>
            </a:xfrm>
            <a:prstGeom prst="line">
              <a:avLst/>
            </a:prstGeom>
            <a:noFill/>
            <a:ln w="28575">
              <a:solidFill>
                <a:schemeClr val="accent3"/>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224">
                <a:latin typeface="+mn-lt"/>
              </a:endParaRPr>
            </a:p>
          </p:txBody>
        </p:sp>
        <p:sp>
          <p:nvSpPr>
            <p:cNvPr id="79" name="LineLegend3"/>
            <p:cNvSpPr>
              <a:spLocks noChangeShapeType="1"/>
            </p:cNvSpPr>
            <p:nvPr/>
          </p:nvSpPr>
          <p:spPr bwMode="auto">
            <a:xfrm>
              <a:off x="4750" y="577"/>
              <a:ext cx="288" cy="0"/>
            </a:xfrm>
            <a:prstGeom prst="line">
              <a:avLst/>
            </a:prstGeom>
            <a:noFill/>
            <a:ln w="28575">
              <a:solidFill>
                <a:schemeClr val="accent3"/>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224">
                <a:latin typeface="+mn-lt"/>
              </a:endParaRPr>
            </a:p>
          </p:txBody>
        </p:sp>
        <p:sp>
          <p:nvSpPr>
            <p:cNvPr id="80" name="Legend1"/>
            <p:cNvSpPr>
              <a:spLocks noChangeArrowheads="1"/>
            </p:cNvSpPr>
            <p:nvPr/>
          </p:nvSpPr>
          <p:spPr bwMode="auto">
            <a:xfrm>
              <a:off x="5104" y="176"/>
              <a:ext cx="327" cy="1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913526">
                <a:buClr>
                  <a:schemeClr val="tx2"/>
                </a:buClr>
              </a:pPr>
              <a:r>
                <a:rPr lang="en-US" sz="1224">
                  <a:latin typeface="+mn-lt"/>
                </a:rPr>
                <a:t>Legend</a:t>
              </a:r>
            </a:p>
          </p:txBody>
        </p:sp>
        <p:sp>
          <p:nvSpPr>
            <p:cNvPr id="81" name="Legend2"/>
            <p:cNvSpPr>
              <a:spLocks noChangeArrowheads="1"/>
            </p:cNvSpPr>
            <p:nvPr/>
          </p:nvSpPr>
          <p:spPr bwMode="auto">
            <a:xfrm>
              <a:off x="5104" y="344"/>
              <a:ext cx="327" cy="1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913526">
                <a:buClr>
                  <a:schemeClr val="tx2"/>
                </a:buClr>
              </a:pPr>
              <a:r>
                <a:rPr lang="en-US" sz="1224">
                  <a:latin typeface="+mn-lt"/>
                </a:rPr>
                <a:t>Legend</a:t>
              </a:r>
            </a:p>
          </p:txBody>
        </p:sp>
        <p:sp>
          <p:nvSpPr>
            <p:cNvPr id="82" name="Legend3"/>
            <p:cNvSpPr>
              <a:spLocks noChangeArrowheads="1"/>
            </p:cNvSpPr>
            <p:nvPr/>
          </p:nvSpPr>
          <p:spPr bwMode="auto">
            <a:xfrm>
              <a:off x="5104" y="520"/>
              <a:ext cx="327" cy="1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913526">
                <a:buClr>
                  <a:schemeClr val="tx2"/>
                </a:buClr>
              </a:pPr>
              <a:r>
                <a:rPr lang="en-US" sz="1224">
                  <a:latin typeface="+mn-lt"/>
                </a:rPr>
                <a:t>Legend</a:t>
              </a:r>
            </a:p>
          </p:txBody>
        </p:sp>
      </p:grpSp>
      <p:grpSp>
        <p:nvGrpSpPr>
          <p:cNvPr id="83" name="McKSticker" hidden="1"/>
          <p:cNvGrpSpPr/>
          <p:nvPr userDrawn="1"/>
        </p:nvGrpSpPr>
        <p:grpSpPr bwMode="auto">
          <a:xfrm>
            <a:off x="11134642" y="275439"/>
            <a:ext cx="752829" cy="156360"/>
            <a:chOff x="8002944" y="285750"/>
            <a:chExt cx="737831" cy="153247"/>
          </a:xfrm>
        </p:grpSpPr>
        <p:sp>
          <p:nvSpPr>
            <p:cNvPr id="84" name="StickerRectangle"/>
            <p:cNvSpPr>
              <a:spLocks noChangeArrowheads="1"/>
            </p:cNvSpPr>
            <p:nvPr/>
          </p:nvSpPr>
          <p:spPr bwMode="auto">
            <a:xfrm>
              <a:off x="8002944" y="285750"/>
              <a:ext cx="737831" cy="153247"/>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7432" tIns="0" rIns="0" bIns="27432">
              <a:spAutoFit/>
            </a:bodyPr>
            <a:lstStyle/>
            <a:p>
              <a:pPr algn="r" defTabSz="913526">
                <a:buClr>
                  <a:schemeClr val="tx2"/>
                </a:buClr>
              </a:pPr>
              <a:r>
                <a:rPr lang="en-US" sz="816" baseline="0">
                  <a:solidFill>
                    <a:srgbClr val="808080"/>
                  </a:solidFill>
                  <a:latin typeface="+mn-lt"/>
                </a:rPr>
                <a:t>PRELIMINARY</a:t>
              </a:r>
            </a:p>
          </p:txBody>
        </p:sp>
        <p:cxnSp>
          <p:nvCxnSpPr>
            <p:cNvPr id="85" name="AutoShape 31"/>
            <p:cNvCxnSpPr>
              <a:cxnSpLocks noChangeShapeType="1"/>
              <a:stCxn id="84" idx="2"/>
              <a:endCxn id="84" idx="4"/>
            </p:cNvCxnSpPr>
            <p:nvPr/>
          </p:nvCxnSpPr>
          <p:spPr bwMode="auto">
            <a:xfrm>
              <a:off x="8002944" y="285750"/>
              <a:ext cx="0" cy="153247"/>
            </a:xfrm>
            <a:prstGeom prst="straightConnector1">
              <a:avLst/>
            </a:prstGeom>
            <a:noFill/>
            <a:ln w="9525">
              <a:solidFill>
                <a:srgbClr val="808080"/>
              </a:solidFill>
              <a:round/>
              <a:headEnd/>
              <a:tailEnd/>
            </a:ln>
            <a:extLst>
              <a:ext uri="{909E8E84-426E-40DD-AFC4-6F175D3DCCD1}">
                <a14:hiddenFill xmlns:a14="http://schemas.microsoft.com/office/drawing/2010/main">
                  <a:noFill/>
                </a14:hiddenFill>
              </a:ext>
            </a:extLst>
          </p:spPr>
        </p:cxnSp>
        <p:cxnSp>
          <p:nvCxnSpPr>
            <p:cNvPr id="86" name="AutoShape 32"/>
            <p:cNvCxnSpPr>
              <a:cxnSpLocks noChangeShapeType="1"/>
              <a:stCxn id="84" idx="4"/>
              <a:endCxn id="84" idx="6"/>
            </p:cNvCxnSpPr>
            <p:nvPr/>
          </p:nvCxnSpPr>
          <p:spPr bwMode="auto">
            <a:xfrm>
              <a:off x="8002944" y="438997"/>
              <a:ext cx="737831" cy="0"/>
            </a:xfrm>
            <a:prstGeom prst="straightConnector1">
              <a:avLst/>
            </a:prstGeom>
            <a:noFill/>
            <a:ln w="25400">
              <a:solidFill>
                <a:srgbClr val="808080"/>
              </a:solidFill>
              <a:round/>
              <a:headEnd/>
              <a:tailEnd/>
            </a:ln>
            <a:extLst>
              <a:ext uri="{909E8E84-426E-40DD-AFC4-6F175D3DCCD1}">
                <a14:hiddenFill xmlns:a14="http://schemas.microsoft.com/office/drawing/2010/main">
                  <a:noFill/>
                </a14:hiddenFill>
              </a:ext>
            </a:extLst>
          </p:spPr>
        </p:cxnSp>
      </p:grpSp>
      <p:grpSp>
        <p:nvGrpSpPr>
          <p:cNvPr id="87" name="LegendMoons" hidden="1"/>
          <p:cNvGrpSpPr/>
          <p:nvPr userDrawn="1"/>
        </p:nvGrpSpPr>
        <p:grpSpPr bwMode="auto">
          <a:xfrm>
            <a:off x="11040160" y="275438"/>
            <a:ext cx="857123" cy="1333054"/>
            <a:chOff x="6655594" y="273840"/>
            <a:chExt cx="840048" cy="1306516"/>
          </a:xfrm>
        </p:grpSpPr>
        <p:grpSp>
          <p:nvGrpSpPr>
            <p:cNvPr id="88" name="MoonLegend1"/>
            <p:cNvGrpSpPr>
              <a:grpSpLocks noChangeAspect="1"/>
            </p:cNvGrpSpPr>
            <p:nvPr>
              <p:custDataLst>
                <p:tags r:id="rId16"/>
              </p:custDataLst>
            </p:nvPr>
          </p:nvGrpSpPr>
          <p:grpSpPr bwMode="auto">
            <a:xfrm>
              <a:off x="6655594" y="273840"/>
              <a:ext cx="209550" cy="209551"/>
              <a:chOff x="4533" y="183"/>
              <a:chExt cx="144" cy="144"/>
            </a:xfrm>
          </p:grpSpPr>
          <p:sp>
            <p:nvSpPr>
              <p:cNvPr id="106" name="Oval 38"/>
              <p:cNvSpPr>
                <a:spLocks noChangeAspect="1" noChangeArrowheads="1"/>
              </p:cNvSpPr>
              <p:nvPr>
                <p:custDataLst>
                  <p:tags r:id="rId29"/>
                </p:custDataLst>
              </p:nvPr>
            </p:nvSpPr>
            <p:spPr bwMode="auto">
              <a:xfrm>
                <a:off x="4533" y="183"/>
                <a:ext cx="144" cy="144"/>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24">
                  <a:latin typeface="+mn-lt"/>
                </a:endParaRPr>
              </a:p>
            </p:txBody>
          </p:sp>
          <p:sp>
            <p:nvSpPr>
              <p:cNvPr id="107" name="Arc 39"/>
              <p:cNvSpPr>
                <a:spLocks noChangeAspect="1"/>
              </p:cNvSpPr>
              <p:nvPr>
                <p:custDataLst>
                  <p:tags r:id="rId30"/>
                </p:custDataLst>
              </p:nvPr>
            </p:nvSpPr>
            <p:spPr bwMode="auto">
              <a:xfrm>
                <a:off x="4533" y="183"/>
                <a:ext cx="144" cy="144"/>
              </a:xfrm>
              <a:prstGeom prst="arc">
                <a:avLst>
                  <a:gd name="adj1" fmla="val 16200000"/>
                  <a:gd name="adj2" fmla="val 5400000"/>
                </a:avLst>
              </a:prstGeom>
              <a:solidFill>
                <a:schemeClr val="folHlink"/>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24">
                  <a:latin typeface="+mn-lt"/>
                </a:endParaRPr>
              </a:p>
            </p:txBody>
          </p:sp>
        </p:grpSp>
        <p:grpSp>
          <p:nvGrpSpPr>
            <p:cNvPr id="89" name="MoonLegend2"/>
            <p:cNvGrpSpPr>
              <a:grpSpLocks noChangeAspect="1"/>
            </p:cNvGrpSpPr>
            <p:nvPr>
              <p:custDataLst>
                <p:tags r:id="rId17"/>
              </p:custDataLst>
            </p:nvPr>
          </p:nvGrpSpPr>
          <p:grpSpPr bwMode="auto">
            <a:xfrm>
              <a:off x="6655594" y="548081"/>
              <a:ext cx="209550" cy="209551"/>
              <a:chOff x="1694" y="2044"/>
              <a:chExt cx="160" cy="160"/>
            </a:xfrm>
          </p:grpSpPr>
          <p:sp>
            <p:nvSpPr>
              <p:cNvPr id="104" name="Oval 41"/>
              <p:cNvSpPr>
                <a:spLocks noChangeAspect="1" noChangeArrowheads="1"/>
              </p:cNvSpPr>
              <p:nvPr>
                <p:custDataLst>
                  <p:tags r:id="rId27"/>
                </p:custDataLst>
              </p:nvPr>
            </p:nvSpPr>
            <p:spPr bwMode="auto">
              <a:xfrm>
                <a:off x="1694" y="2044"/>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24">
                  <a:latin typeface="+mn-lt"/>
                </a:endParaRPr>
              </a:p>
            </p:txBody>
          </p:sp>
          <p:sp>
            <p:nvSpPr>
              <p:cNvPr id="105" name="Arc 42"/>
              <p:cNvSpPr>
                <a:spLocks noChangeAspect="1"/>
              </p:cNvSpPr>
              <p:nvPr>
                <p:custDataLst>
                  <p:tags r:id="rId28"/>
                </p:custDataLst>
              </p:nvPr>
            </p:nvSpPr>
            <p:spPr bwMode="auto">
              <a:xfrm>
                <a:off x="1694" y="2044"/>
                <a:ext cx="160" cy="160"/>
              </a:xfrm>
              <a:prstGeom prst="arc">
                <a:avLst/>
              </a:prstGeom>
              <a:solidFill>
                <a:schemeClr val="folHlink"/>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24">
                  <a:latin typeface="+mn-lt"/>
                </a:endParaRPr>
              </a:p>
            </p:txBody>
          </p:sp>
        </p:grpSp>
        <p:grpSp>
          <p:nvGrpSpPr>
            <p:cNvPr id="90" name="MoonLegend4"/>
            <p:cNvGrpSpPr>
              <a:grpSpLocks noChangeAspect="1"/>
            </p:cNvGrpSpPr>
            <p:nvPr>
              <p:custDataLst>
                <p:tags r:id="rId18"/>
              </p:custDataLst>
            </p:nvPr>
          </p:nvGrpSpPr>
          <p:grpSpPr bwMode="auto">
            <a:xfrm>
              <a:off x="6655594" y="1096563"/>
              <a:ext cx="209550" cy="209551"/>
              <a:chOff x="4495" y="1198"/>
              <a:chExt cx="160" cy="160"/>
            </a:xfrm>
          </p:grpSpPr>
          <p:sp>
            <p:nvSpPr>
              <p:cNvPr id="102" name="Oval 47"/>
              <p:cNvSpPr>
                <a:spLocks noChangeAspect="1" noChangeArrowheads="1"/>
              </p:cNvSpPr>
              <p:nvPr>
                <p:custDataLst>
                  <p:tags r:id="rId25"/>
                </p:custDataLst>
              </p:nvPr>
            </p:nvSpPr>
            <p:spPr bwMode="auto">
              <a:xfrm>
                <a:off x="4495" y="1198"/>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24">
                  <a:latin typeface="+mn-lt"/>
                </a:endParaRPr>
              </a:p>
            </p:txBody>
          </p:sp>
          <p:sp>
            <p:nvSpPr>
              <p:cNvPr id="103" name="Arc 48"/>
              <p:cNvSpPr>
                <a:spLocks noChangeAspect="1"/>
              </p:cNvSpPr>
              <p:nvPr>
                <p:custDataLst>
                  <p:tags r:id="rId26"/>
                </p:custDataLst>
              </p:nvPr>
            </p:nvSpPr>
            <p:spPr bwMode="auto">
              <a:xfrm>
                <a:off x="4495" y="1198"/>
                <a:ext cx="160" cy="160"/>
              </a:xfrm>
              <a:prstGeom prst="arc">
                <a:avLst>
                  <a:gd name="adj1" fmla="val 16200000"/>
                  <a:gd name="adj2" fmla="val 10800000"/>
                </a:avLst>
              </a:prstGeom>
              <a:solidFill>
                <a:schemeClr val="folHlink"/>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24">
                  <a:latin typeface="+mn-lt"/>
                </a:endParaRPr>
              </a:p>
            </p:txBody>
          </p:sp>
        </p:grpSp>
        <p:grpSp>
          <p:nvGrpSpPr>
            <p:cNvPr id="91" name="MoonLegend5"/>
            <p:cNvGrpSpPr>
              <a:grpSpLocks noChangeAspect="1"/>
            </p:cNvGrpSpPr>
            <p:nvPr>
              <p:custDataLst>
                <p:tags r:id="rId19"/>
              </p:custDataLst>
            </p:nvPr>
          </p:nvGrpSpPr>
          <p:grpSpPr bwMode="auto">
            <a:xfrm>
              <a:off x="6655594" y="1370805"/>
              <a:ext cx="209550" cy="209551"/>
              <a:chOff x="4495" y="1440"/>
              <a:chExt cx="160" cy="160"/>
            </a:xfrm>
          </p:grpSpPr>
          <p:sp>
            <p:nvSpPr>
              <p:cNvPr id="100" name="Oval 50"/>
              <p:cNvSpPr>
                <a:spLocks noChangeAspect="1" noChangeArrowheads="1"/>
              </p:cNvSpPr>
              <p:nvPr>
                <p:custDataLst>
                  <p:tags r:id="rId23"/>
                </p:custDataLst>
              </p:nvPr>
            </p:nvSpPr>
            <p:spPr bwMode="auto">
              <a:xfrm>
                <a:off x="4495" y="1440"/>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24">
                  <a:latin typeface="+mn-lt"/>
                </a:endParaRPr>
              </a:p>
            </p:txBody>
          </p:sp>
          <p:sp>
            <p:nvSpPr>
              <p:cNvPr id="101" name="Oval 51"/>
              <p:cNvSpPr>
                <a:spLocks noChangeAspect="1" noChangeArrowheads="1"/>
              </p:cNvSpPr>
              <p:nvPr>
                <p:custDataLst>
                  <p:tags r:id="rId24"/>
                </p:custDataLst>
              </p:nvPr>
            </p:nvSpPr>
            <p:spPr bwMode="auto">
              <a:xfrm>
                <a:off x="4495" y="1440"/>
                <a:ext cx="160" cy="160"/>
              </a:xfrm>
              <a:prstGeom prst="arc">
                <a:avLst>
                  <a:gd name="adj1" fmla="val 16200000"/>
                  <a:gd name="adj2" fmla="val 16200000"/>
                </a:avLst>
              </a:prstGeom>
              <a:solidFill>
                <a:schemeClr val="folHlink"/>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24">
                  <a:latin typeface="+mn-lt"/>
                </a:endParaRPr>
              </a:p>
            </p:txBody>
          </p:sp>
        </p:grpSp>
        <p:sp>
          <p:nvSpPr>
            <p:cNvPr id="92" name="Legend1"/>
            <p:cNvSpPr>
              <a:spLocks noChangeArrowheads="1"/>
            </p:cNvSpPr>
            <p:nvPr/>
          </p:nvSpPr>
          <p:spPr bwMode="auto">
            <a:xfrm>
              <a:off x="6976269" y="286540"/>
              <a:ext cx="519373" cy="1883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913526">
                <a:buClr>
                  <a:schemeClr val="tx2"/>
                </a:buClr>
              </a:pPr>
              <a:r>
                <a:rPr lang="en-US" sz="1224">
                  <a:latin typeface="+mn-lt"/>
                </a:rPr>
                <a:t>Legend</a:t>
              </a:r>
            </a:p>
          </p:txBody>
        </p:sp>
        <p:sp>
          <p:nvSpPr>
            <p:cNvPr id="93" name="Legend2"/>
            <p:cNvSpPr>
              <a:spLocks noChangeArrowheads="1"/>
            </p:cNvSpPr>
            <p:nvPr/>
          </p:nvSpPr>
          <p:spPr bwMode="auto">
            <a:xfrm>
              <a:off x="6976269" y="561178"/>
              <a:ext cx="519373" cy="1883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913526">
                <a:buClr>
                  <a:schemeClr val="tx2"/>
                </a:buClr>
              </a:pPr>
              <a:r>
                <a:rPr lang="en-US" sz="1224">
                  <a:latin typeface="+mn-lt"/>
                </a:rPr>
                <a:t>Legend</a:t>
              </a:r>
            </a:p>
          </p:txBody>
        </p:sp>
        <p:sp>
          <p:nvSpPr>
            <p:cNvPr id="94" name="Legend3"/>
            <p:cNvSpPr>
              <a:spLocks noChangeArrowheads="1"/>
            </p:cNvSpPr>
            <p:nvPr/>
          </p:nvSpPr>
          <p:spPr bwMode="auto">
            <a:xfrm>
              <a:off x="6976269" y="835817"/>
              <a:ext cx="519373" cy="1883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913526">
                <a:buClr>
                  <a:schemeClr val="tx2"/>
                </a:buClr>
              </a:pPr>
              <a:r>
                <a:rPr lang="en-US" sz="1224">
                  <a:latin typeface="+mn-lt"/>
                </a:rPr>
                <a:t>Legend</a:t>
              </a:r>
            </a:p>
          </p:txBody>
        </p:sp>
        <p:sp>
          <p:nvSpPr>
            <p:cNvPr id="95" name="Legend4"/>
            <p:cNvSpPr>
              <a:spLocks noChangeArrowheads="1"/>
            </p:cNvSpPr>
            <p:nvPr/>
          </p:nvSpPr>
          <p:spPr bwMode="auto">
            <a:xfrm>
              <a:off x="6976269" y="1107280"/>
              <a:ext cx="519373" cy="1883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913526">
                <a:buClr>
                  <a:schemeClr val="tx2"/>
                </a:buClr>
              </a:pPr>
              <a:r>
                <a:rPr lang="en-US" sz="1224">
                  <a:latin typeface="+mn-lt"/>
                </a:rPr>
                <a:t>Legend</a:t>
              </a:r>
            </a:p>
          </p:txBody>
        </p:sp>
        <p:sp>
          <p:nvSpPr>
            <p:cNvPr id="96" name="Legend5"/>
            <p:cNvSpPr>
              <a:spLocks noChangeArrowheads="1"/>
            </p:cNvSpPr>
            <p:nvPr/>
          </p:nvSpPr>
          <p:spPr bwMode="auto">
            <a:xfrm>
              <a:off x="6976269" y="1383505"/>
              <a:ext cx="519373" cy="1883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913526">
                <a:buClr>
                  <a:schemeClr val="tx2"/>
                </a:buClr>
              </a:pPr>
              <a:r>
                <a:rPr lang="en-US" sz="1224">
                  <a:latin typeface="+mn-lt"/>
                </a:rPr>
                <a:t>Legend</a:t>
              </a:r>
            </a:p>
          </p:txBody>
        </p:sp>
        <p:grpSp>
          <p:nvGrpSpPr>
            <p:cNvPr id="97" name="MoonLegend3"/>
            <p:cNvGrpSpPr>
              <a:grpSpLocks noChangeAspect="1"/>
            </p:cNvGrpSpPr>
            <p:nvPr>
              <p:custDataLst>
                <p:tags r:id="rId20"/>
              </p:custDataLst>
            </p:nvPr>
          </p:nvGrpSpPr>
          <p:grpSpPr bwMode="auto">
            <a:xfrm>
              <a:off x="6655594" y="822322"/>
              <a:ext cx="209550" cy="209551"/>
              <a:chOff x="4495" y="1198"/>
              <a:chExt cx="160" cy="160"/>
            </a:xfrm>
          </p:grpSpPr>
          <p:sp>
            <p:nvSpPr>
              <p:cNvPr id="98" name="Oval 47"/>
              <p:cNvSpPr>
                <a:spLocks noChangeAspect="1" noChangeArrowheads="1"/>
              </p:cNvSpPr>
              <p:nvPr>
                <p:custDataLst>
                  <p:tags r:id="rId21"/>
                </p:custDataLst>
              </p:nvPr>
            </p:nvSpPr>
            <p:spPr bwMode="auto">
              <a:xfrm>
                <a:off x="4495" y="1198"/>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24">
                  <a:latin typeface="+mn-lt"/>
                </a:endParaRPr>
              </a:p>
            </p:txBody>
          </p:sp>
          <p:sp>
            <p:nvSpPr>
              <p:cNvPr id="99" name="Arc 48"/>
              <p:cNvSpPr>
                <a:spLocks noChangeAspect="1"/>
              </p:cNvSpPr>
              <p:nvPr>
                <p:custDataLst>
                  <p:tags r:id="rId22"/>
                </p:custDataLst>
              </p:nvPr>
            </p:nvSpPr>
            <p:spPr bwMode="auto">
              <a:xfrm>
                <a:off x="4495" y="1198"/>
                <a:ext cx="160" cy="160"/>
              </a:xfrm>
              <a:prstGeom prst="arc">
                <a:avLst>
                  <a:gd name="adj1" fmla="val 16200000"/>
                  <a:gd name="adj2" fmla="val 5400000"/>
                </a:avLst>
              </a:prstGeom>
              <a:solidFill>
                <a:schemeClr val="folHlink"/>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24">
                  <a:latin typeface="+mn-lt"/>
                </a:endParaRPr>
              </a:p>
            </p:txBody>
          </p:sp>
        </p:grpSp>
      </p:grpSp>
      <p:pic>
        <p:nvPicPr>
          <p:cNvPr id="112222" name="Picture 606" descr="Image result for al futtaim logo"/>
          <p:cNvPicPr>
            <a:picLocks noChangeAspect="1" noChangeArrowheads="1"/>
          </p:cNvPicPr>
          <p:nvPr userDrawn="1"/>
        </p:nvPicPr>
        <p:blipFill rotWithShape="1">
          <a:blip r:embed="rId33" cstate="email">
            <a:biLevel thresh="25000"/>
            <a:extLst>
              <a:ext uri="{28A0092B-C50C-407E-A947-70E740481C1C}">
                <a14:useLocalDpi xmlns:a14="http://schemas.microsoft.com/office/drawing/2010/main"/>
              </a:ext>
            </a:extLst>
          </a:blip>
          <a:srcRect/>
          <a:stretch/>
        </p:blipFill>
        <p:spPr bwMode="auto">
          <a:xfrm>
            <a:off x="10832375" y="6635214"/>
            <a:ext cx="720428" cy="147941"/>
          </a:xfrm>
          <a:prstGeom prst="rect">
            <a:avLst/>
          </a:prstGeom>
          <a:noFill/>
          <a:extLst>
            <a:ext uri="{909E8E84-426E-40DD-AFC4-6F175D3DCCD1}">
              <a14:hiddenFill xmlns:a14="http://schemas.microsoft.com/office/drawing/2010/main">
                <a:solidFill>
                  <a:srgbClr val="FFFFFF"/>
                </a:solidFill>
              </a14:hiddenFill>
            </a:ext>
          </a:extLst>
        </p:spPr>
      </p:pic>
      <p:sp>
        <p:nvSpPr>
          <p:cNvPr id="62" name="TextBox 61">
            <a:extLst>
              <a:ext uri="{FF2B5EF4-FFF2-40B4-BE49-F238E27FC236}">
                <a16:creationId xmlns:a16="http://schemas.microsoft.com/office/drawing/2014/main" id="{EE7A95B7-EC99-F845-832B-F8006D6E268F}"/>
              </a:ext>
            </a:extLst>
          </p:cNvPr>
          <p:cNvSpPr txBox="1"/>
          <p:nvPr userDrawn="1"/>
        </p:nvSpPr>
        <p:spPr>
          <a:xfrm>
            <a:off x="254244" y="6587861"/>
            <a:ext cx="1104790" cy="217880"/>
          </a:xfrm>
          <a:prstGeom prst="rect">
            <a:avLst/>
          </a:prstGeom>
          <a:noFill/>
        </p:spPr>
        <p:txBody>
          <a:bodyPr wrap="none" rtlCol="0">
            <a:spAutoFit/>
          </a:bodyPr>
          <a:lstStyle/>
          <a:p>
            <a:r>
              <a:rPr lang="en-AE" sz="800">
                <a:solidFill>
                  <a:schemeClr val="bg1"/>
                </a:solidFill>
                <a:latin typeface="+mn-lt"/>
                <a:cs typeface="Calibri" panose="020F0502020204030204" pitchFamily="34" charset="0"/>
              </a:rPr>
              <a:t>Automotive Division</a:t>
            </a:r>
          </a:p>
        </p:txBody>
      </p:sp>
      <p:sp>
        <p:nvSpPr>
          <p:cNvPr id="5" name="TextBox 4">
            <a:extLst>
              <a:ext uri="{FF2B5EF4-FFF2-40B4-BE49-F238E27FC236}">
                <a16:creationId xmlns:a16="http://schemas.microsoft.com/office/drawing/2014/main" id="{795E353B-6C2D-D4BE-F6D3-98D0AB019E3B}"/>
              </a:ext>
            </a:extLst>
          </p:cNvPr>
          <p:cNvSpPr txBox="1"/>
          <p:nvPr>
            <p:extLst>
              <p:ext uri="{1162E1C5-73C7-4A58-AE30-91384D911F3F}">
                <p184:classification xmlns:p184="http://schemas.microsoft.com/office/powerpoint/2018/4/main" val="ftr"/>
              </p:ext>
            </p:extLst>
          </p:nvPr>
        </p:nvSpPr>
        <p:spPr>
          <a:xfrm>
            <a:off x="5124450" y="6642100"/>
            <a:ext cx="1971739" cy="152400"/>
          </a:xfrm>
          <a:prstGeom prst="rect">
            <a:avLst/>
          </a:prstGeom>
        </p:spPr>
        <p:txBody>
          <a:bodyPr horzOverflow="overflow" lIns="0" tIns="0" rIns="0" bIns="0">
            <a:spAutoFit/>
          </a:bodyPr>
          <a:lstStyle/>
          <a:p>
            <a:pPr algn="l"/>
            <a:r>
              <a:rPr lang="en-US" sz="1000">
                <a:solidFill>
                  <a:srgbClr val="000000"/>
                </a:solidFill>
                <a:latin typeface="Calibri" panose="020F0502020204030204" pitchFamily="34" charset="0"/>
                <a:ea typeface="Calibri" panose="020F0502020204030204" pitchFamily="34" charset="0"/>
                <a:cs typeface="Calibri" panose="020F0502020204030204" pitchFamily="34" charset="0"/>
              </a:rPr>
              <a:t>Restricted : General Al-Futtaim Group</a:t>
            </a:r>
          </a:p>
        </p:txBody>
      </p:sp>
    </p:spTree>
    <p:extLst>
      <p:ext uri="{BB962C8B-B14F-4D97-AF65-F5344CB8AC3E}">
        <p14:creationId xmlns:p14="http://schemas.microsoft.com/office/powerpoint/2010/main" val="2573734131"/>
      </p:ext>
    </p:extLst>
  </p:cSld>
  <p:clrMap bg1="lt1" tx1="dk1" bg2="lt2" tx2="dk2" accent1="accent1" accent2="accent2" accent3="accent3" accent4="accent4" accent5="accent5" accent6="accent6" hlink="hlink" folHlink="folHlink"/>
  <p:sldLayoutIdLst>
    <p:sldLayoutId id="2147483743" r:id="rId1"/>
    <p:sldLayoutId id="2147483744" r:id="rId2"/>
    <p:sldLayoutId id="2147483745" r:id="rId3"/>
    <p:sldLayoutId id="2147483746" r:id="rId4"/>
    <p:sldLayoutId id="2147483747" r:id="rId5"/>
    <p:sldLayoutId id="2147483749" r:id="rId6"/>
    <p:sldLayoutId id="2147483750" r:id="rId7"/>
    <p:sldLayoutId id="2147483751" r:id="rId8"/>
    <p:sldLayoutId id="2147483752" r:id="rId9"/>
    <p:sldLayoutId id="2147483753" r:id="rId10"/>
    <p:sldLayoutId id="2147483754" r:id="rId11"/>
    <p:sldLayoutId id="2147483755" r:id="rId12"/>
  </p:sldLayoutIdLst>
  <p:hf hdr="0" ftr="0" dt="0"/>
  <p:txStyles>
    <p:titleStyle>
      <a:lvl1pPr algn="l" defTabSz="913526" rtl="0" eaLnBrk="1" fontAlgn="base" hangingPunct="1">
        <a:spcBef>
          <a:spcPct val="0"/>
        </a:spcBef>
        <a:spcAft>
          <a:spcPct val="0"/>
        </a:spcAft>
        <a:tabLst>
          <a:tab pos="275353" algn="l"/>
        </a:tabLst>
        <a:defRPr lang="x-none" sz="1800" b="0" baseline="0">
          <a:solidFill>
            <a:schemeClr val="tx2"/>
          </a:solidFill>
          <a:latin typeface="+mj-lt"/>
          <a:ea typeface="+mj-ea"/>
          <a:cs typeface="+mj-cs"/>
        </a:defRPr>
      </a:lvl1pPr>
      <a:lvl2pPr algn="l" defTabSz="913526" rtl="0" eaLnBrk="1" fontAlgn="base" hangingPunct="1">
        <a:spcBef>
          <a:spcPct val="0"/>
        </a:spcBef>
        <a:spcAft>
          <a:spcPct val="0"/>
        </a:spcAft>
        <a:defRPr lang="x-none" sz="1939" b="1">
          <a:solidFill>
            <a:schemeClr val="tx2"/>
          </a:solidFill>
          <a:latin typeface="Arial" charset="0"/>
        </a:defRPr>
      </a:lvl2pPr>
      <a:lvl3pPr algn="l" defTabSz="913526" rtl="0" eaLnBrk="1" fontAlgn="base" hangingPunct="1">
        <a:spcBef>
          <a:spcPct val="0"/>
        </a:spcBef>
        <a:spcAft>
          <a:spcPct val="0"/>
        </a:spcAft>
        <a:defRPr lang="x-none" sz="1939" b="1">
          <a:solidFill>
            <a:schemeClr val="tx2"/>
          </a:solidFill>
          <a:latin typeface="Arial" charset="0"/>
        </a:defRPr>
      </a:lvl3pPr>
      <a:lvl4pPr algn="l" defTabSz="913526" rtl="0" eaLnBrk="1" fontAlgn="base" hangingPunct="1">
        <a:spcBef>
          <a:spcPct val="0"/>
        </a:spcBef>
        <a:spcAft>
          <a:spcPct val="0"/>
        </a:spcAft>
        <a:defRPr lang="x-none" sz="1939" b="1">
          <a:solidFill>
            <a:schemeClr val="tx2"/>
          </a:solidFill>
          <a:latin typeface="Arial" charset="0"/>
        </a:defRPr>
      </a:lvl4pPr>
      <a:lvl5pPr algn="l" defTabSz="913526" rtl="0" eaLnBrk="1" fontAlgn="base" hangingPunct="1">
        <a:spcBef>
          <a:spcPct val="0"/>
        </a:spcBef>
        <a:spcAft>
          <a:spcPct val="0"/>
        </a:spcAft>
        <a:defRPr lang="x-none" sz="1939" b="1">
          <a:solidFill>
            <a:schemeClr val="tx2"/>
          </a:solidFill>
          <a:latin typeface="Arial" charset="0"/>
        </a:defRPr>
      </a:lvl5pPr>
      <a:lvl6pPr marL="466481" algn="l" defTabSz="913526" rtl="0" eaLnBrk="1" fontAlgn="base" hangingPunct="1">
        <a:spcBef>
          <a:spcPct val="0"/>
        </a:spcBef>
        <a:spcAft>
          <a:spcPct val="0"/>
        </a:spcAft>
        <a:defRPr lang="x-none" sz="1939" b="1">
          <a:solidFill>
            <a:schemeClr val="tx2"/>
          </a:solidFill>
          <a:latin typeface="Arial" charset="0"/>
        </a:defRPr>
      </a:lvl6pPr>
      <a:lvl7pPr marL="932962" algn="l" defTabSz="913526" rtl="0" eaLnBrk="1" fontAlgn="base" hangingPunct="1">
        <a:spcBef>
          <a:spcPct val="0"/>
        </a:spcBef>
        <a:spcAft>
          <a:spcPct val="0"/>
        </a:spcAft>
        <a:defRPr lang="x-none" sz="1939" b="1">
          <a:solidFill>
            <a:schemeClr val="tx2"/>
          </a:solidFill>
          <a:latin typeface="Arial" charset="0"/>
        </a:defRPr>
      </a:lvl7pPr>
      <a:lvl8pPr marL="1399443" algn="l" defTabSz="913526" rtl="0" eaLnBrk="1" fontAlgn="base" hangingPunct="1">
        <a:spcBef>
          <a:spcPct val="0"/>
        </a:spcBef>
        <a:spcAft>
          <a:spcPct val="0"/>
        </a:spcAft>
        <a:defRPr lang="x-none" sz="1939" b="1">
          <a:solidFill>
            <a:schemeClr val="tx2"/>
          </a:solidFill>
          <a:latin typeface="Arial" charset="0"/>
        </a:defRPr>
      </a:lvl8pPr>
      <a:lvl9pPr marL="1865925" algn="l" defTabSz="913526" rtl="0" eaLnBrk="1" fontAlgn="base" hangingPunct="1">
        <a:spcBef>
          <a:spcPct val="0"/>
        </a:spcBef>
        <a:spcAft>
          <a:spcPct val="0"/>
        </a:spcAft>
        <a:defRPr lang="x-none" sz="1939" b="1">
          <a:solidFill>
            <a:schemeClr val="tx2"/>
          </a:solidFill>
          <a:latin typeface="Arial" charset="0"/>
        </a:defRPr>
      </a:lvl9pPr>
    </p:titleStyle>
    <p:bodyStyle>
      <a:lvl1pPr marL="0" indent="0" algn="l" defTabSz="913526" rtl="0" eaLnBrk="1" fontAlgn="base" hangingPunct="1">
        <a:spcBef>
          <a:spcPct val="0"/>
        </a:spcBef>
        <a:spcAft>
          <a:spcPct val="0"/>
        </a:spcAft>
        <a:buClr>
          <a:schemeClr val="tx2"/>
        </a:buClr>
        <a:buSzPct val="100000"/>
        <a:defRPr lang="x-none" sz="1632" baseline="0">
          <a:solidFill>
            <a:schemeClr val="tx1"/>
          </a:solidFill>
          <a:latin typeface="+mn-lt"/>
          <a:ea typeface="+mn-ea"/>
          <a:cs typeface="+mn-cs"/>
        </a:defRPr>
      </a:lvl1pPr>
      <a:lvl2pPr marL="197607" indent="-195987" algn="l" defTabSz="913526" rtl="0" eaLnBrk="1" fontAlgn="base" hangingPunct="1">
        <a:spcBef>
          <a:spcPct val="0"/>
        </a:spcBef>
        <a:spcAft>
          <a:spcPct val="0"/>
        </a:spcAft>
        <a:buClr>
          <a:schemeClr val="tx2"/>
        </a:buClr>
        <a:buSzPct val="125000"/>
        <a:buFont typeface="Arial" charset="0"/>
        <a:buChar char="▪"/>
        <a:defRPr lang="x-none" sz="1632" baseline="0">
          <a:solidFill>
            <a:schemeClr val="tx1"/>
          </a:solidFill>
          <a:latin typeface="+mn-lt"/>
        </a:defRPr>
      </a:lvl2pPr>
      <a:lvl3pPr marL="466481" indent="-267255" algn="l" defTabSz="913526" rtl="0" eaLnBrk="1" fontAlgn="base" hangingPunct="1">
        <a:spcBef>
          <a:spcPct val="0"/>
        </a:spcBef>
        <a:spcAft>
          <a:spcPct val="0"/>
        </a:spcAft>
        <a:buClr>
          <a:schemeClr val="tx2"/>
        </a:buClr>
        <a:buSzPct val="120000"/>
        <a:buFont typeface="Arial" charset="0"/>
        <a:buChar char="–"/>
        <a:defRPr lang="x-none" sz="1632" baseline="0">
          <a:solidFill>
            <a:schemeClr val="tx1"/>
          </a:solidFill>
          <a:latin typeface="+mn-lt"/>
        </a:defRPr>
      </a:lvl3pPr>
      <a:lvl4pPr marL="626835" indent="-158733" algn="l" defTabSz="913526" rtl="0" eaLnBrk="1" fontAlgn="base" hangingPunct="1">
        <a:spcBef>
          <a:spcPct val="0"/>
        </a:spcBef>
        <a:spcAft>
          <a:spcPct val="0"/>
        </a:spcAft>
        <a:buClr>
          <a:schemeClr val="tx2"/>
        </a:buClr>
        <a:buSzPct val="120000"/>
        <a:buFont typeface="Arial" charset="0"/>
        <a:buChar char="▫"/>
        <a:defRPr lang="x-none" sz="1632" baseline="0">
          <a:solidFill>
            <a:schemeClr val="tx1"/>
          </a:solidFill>
          <a:latin typeface="+mn-lt"/>
        </a:defRPr>
      </a:lvl4pPr>
      <a:lvl5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5pPr>
      <a:lvl6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6pPr>
      <a:lvl7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7pPr>
      <a:lvl8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8pPr>
      <a:lvl9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9pPr>
    </p:bodyStyle>
    <p:otherStyle>
      <a:defPPr>
        <a:defRPr lang="x-none"/>
      </a:defPPr>
      <a:lvl1pPr marL="0" algn="l" defTabSz="932962" rtl="0" eaLnBrk="1" latinLnBrk="0" hangingPunct="1">
        <a:defRPr lang="x-none" sz="1837" kern="1200">
          <a:solidFill>
            <a:schemeClr val="tx1"/>
          </a:solidFill>
          <a:latin typeface="+mn-lt"/>
          <a:ea typeface="+mn-ea"/>
          <a:cs typeface="+mn-cs"/>
        </a:defRPr>
      </a:lvl1pPr>
      <a:lvl2pPr marL="466481" algn="l" defTabSz="932962" rtl="0" eaLnBrk="1" latinLnBrk="0" hangingPunct="1">
        <a:defRPr lang="x-none" sz="1837" kern="1200">
          <a:solidFill>
            <a:schemeClr val="tx1"/>
          </a:solidFill>
          <a:latin typeface="+mn-lt"/>
          <a:ea typeface="+mn-ea"/>
          <a:cs typeface="+mn-cs"/>
        </a:defRPr>
      </a:lvl2pPr>
      <a:lvl3pPr marL="932962" algn="l" defTabSz="932962" rtl="0" eaLnBrk="1" latinLnBrk="0" hangingPunct="1">
        <a:defRPr lang="x-none" sz="1837" kern="1200">
          <a:solidFill>
            <a:schemeClr val="tx1"/>
          </a:solidFill>
          <a:latin typeface="+mn-lt"/>
          <a:ea typeface="+mn-ea"/>
          <a:cs typeface="+mn-cs"/>
        </a:defRPr>
      </a:lvl3pPr>
      <a:lvl4pPr marL="1399443" algn="l" defTabSz="932962" rtl="0" eaLnBrk="1" latinLnBrk="0" hangingPunct="1">
        <a:defRPr lang="x-none" sz="1837" kern="1200">
          <a:solidFill>
            <a:schemeClr val="tx1"/>
          </a:solidFill>
          <a:latin typeface="+mn-lt"/>
          <a:ea typeface="+mn-ea"/>
          <a:cs typeface="+mn-cs"/>
        </a:defRPr>
      </a:lvl4pPr>
      <a:lvl5pPr marL="1865925" algn="l" defTabSz="932962" rtl="0" eaLnBrk="1" latinLnBrk="0" hangingPunct="1">
        <a:defRPr lang="x-none" sz="1837" kern="1200">
          <a:solidFill>
            <a:schemeClr val="tx1"/>
          </a:solidFill>
          <a:latin typeface="+mn-lt"/>
          <a:ea typeface="+mn-ea"/>
          <a:cs typeface="+mn-cs"/>
        </a:defRPr>
      </a:lvl5pPr>
      <a:lvl6pPr marL="2332406" algn="l" defTabSz="932962" rtl="0" eaLnBrk="1" latinLnBrk="0" hangingPunct="1">
        <a:defRPr lang="x-none" sz="1837" kern="1200">
          <a:solidFill>
            <a:schemeClr val="tx1"/>
          </a:solidFill>
          <a:latin typeface="+mn-lt"/>
          <a:ea typeface="+mn-ea"/>
          <a:cs typeface="+mn-cs"/>
        </a:defRPr>
      </a:lvl6pPr>
      <a:lvl7pPr marL="2798887" algn="l" defTabSz="932962" rtl="0" eaLnBrk="1" latinLnBrk="0" hangingPunct="1">
        <a:defRPr lang="x-none" sz="1837" kern="1200">
          <a:solidFill>
            <a:schemeClr val="tx1"/>
          </a:solidFill>
          <a:latin typeface="+mn-lt"/>
          <a:ea typeface="+mn-ea"/>
          <a:cs typeface="+mn-cs"/>
        </a:defRPr>
      </a:lvl7pPr>
      <a:lvl8pPr marL="3265368" algn="l" defTabSz="932962" rtl="0" eaLnBrk="1" latinLnBrk="0" hangingPunct="1">
        <a:defRPr lang="x-none" sz="1837" kern="1200">
          <a:solidFill>
            <a:schemeClr val="tx1"/>
          </a:solidFill>
          <a:latin typeface="+mn-lt"/>
          <a:ea typeface="+mn-ea"/>
          <a:cs typeface="+mn-cs"/>
        </a:defRPr>
      </a:lvl8pPr>
      <a:lvl9pPr marL="3731849" algn="l" defTabSz="932962" rtl="0" eaLnBrk="1" latinLnBrk="0" hangingPunct="1">
        <a:defRPr lang="x-none" sz="1837"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768">
          <p15:clr>
            <a:srgbClr val="F26B43"/>
          </p15:clr>
        </p15:guide>
        <p15:guide id="2" pos="216">
          <p15:clr>
            <a:srgbClr val="F26B43"/>
          </p15:clr>
        </p15:guide>
        <p15:guide id="3" orient="horz" pos="3936">
          <p15:clr>
            <a:srgbClr val="F26B43"/>
          </p15:clr>
        </p15:guide>
        <p15:guide id="4" pos="7488">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1026" name="Object 1" hidden="1">
            <a:extLst>
              <a:ext uri="{FF2B5EF4-FFF2-40B4-BE49-F238E27FC236}">
                <a16:creationId xmlns:a16="http://schemas.microsoft.com/office/drawing/2014/main" id="{495745DE-65CD-4F8F-A261-B1F6844343A4}"/>
              </a:ext>
            </a:extLst>
          </p:cNvPr>
          <p:cNvGraphicFramePr>
            <a:graphicFrameLocks noChangeAspect="1"/>
          </p:cNvGraphicFramePr>
          <p:nvPr>
            <p:custDataLst>
              <p:tags r:id="rId14"/>
            </p:custDataLst>
          </p:nvPr>
        </p:nvGraphicFramePr>
        <p:xfrm>
          <a:off x="0" y="0"/>
          <a:ext cx="215430" cy="161974"/>
        </p:xfrm>
        <a:graphic>
          <a:graphicData uri="http://schemas.openxmlformats.org/presentationml/2006/ole">
            <mc:AlternateContent xmlns:mc="http://schemas.openxmlformats.org/markup-compatibility/2006">
              <mc:Choice xmlns:v="urn:schemas-microsoft-com:vml" Requires="v">
                <p:oleObj name="think-cell Slide" r:id="rId31" imgW="360" imgH="360" progId="TCLayout.ActiveDocument.1">
                  <p:embed/>
                </p:oleObj>
              </mc:Choice>
              <mc:Fallback>
                <p:oleObj name="think-cell Slide" r:id="rId31" imgW="360" imgH="360" progId="TCLayout.ActiveDocument.1">
                  <p:embed/>
                  <p:pic>
                    <p:nvPicPr>
                      <p:cNvPr id="1026" name="Object 1" hidden="1">
                        <a:extLst>
                          <a:ext uri="{FF2B5EF4-FFF2-40B4-BE49-F238E27FC236}">
                            <a16:creationId xmlns:a16="http://schemas.microsoft.com/office/drawing/2014/main" id="{495745DE-65CD-4F8F-A261-B1F6844343A4}"/>
                          </a:ext>
                        </a:extLst>
                      </p:cNvPr>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0" y="0"/>
                        <a:ext cx="215430" cy="161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 name="Rectangle 5" hidden="1">
            <a:extLst>
              <a:ext uri="{FF2B5EF4-FFF2-40B4-BE49-F238E27FC236}">
                <a16:creationId xmlns:a16="http://schemas.microsoft.com/office/drawing/2014/main" id="{F350EA72-916C-45A9-8CEE-73C22063F242}"/>
              </a:ext>
            </a:extLst>
          </p:cNvPr>
          <p:cNvSpPr/>
          <p:nvPr>
            <p:custDataLst>
              <p:tags r:id="rId15"/>
            </p:custDataLst>
          </p:nvPr>
        </p:nvSpPr>
        <p:spPr bwMode="auto">
          <a:xfrm>
            <a:off x="0" y="0"/>
            <a:ext cx="215430" cy="161974"/>
          </a:xfrm>
          <a:prstGeom prst="rect">
            <a:avLst/>
          </a:prstGeom>
          <a:solidFill>
            <a:schemeClr val="bg2"/>
          </a:solidFill>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lstStyle/>
          <a:p>
            <a:pPr algn="ctr" eaLnBrk="1" hangingPunct="1">
              <a:defRPr/>
            </a:pPr>
            <a:endParaRPr lang="x-none" sz="1837">
              <a:solidFill>
                <a:srgbClr val="000000"/>
              </a:solidFill>
              <a:sym typeface="Arial" panose="020B0604020202020204" pitchFamily="34" charset="0"/>
            </a:endParaRPr>
          </a:p>
        </p:txBody>
      </p:sp>
      <p:sp>
        <p:nvSpPr>
          <p:cNvPr id="1034" name="Working Draft" hidden="1">
            <a:extLst>
              <a:ext uri="{FF2B5EF4-FFF2-40B4-BE49-F238E27FC236}">
                <a16:creationId xmlns:a16="http://schemas.microsoft.com/office/drawing/2014/main" id="{C56466F6-EF07-4248-BA69-DABE7809A173}"/>
              </a:ext>
            </a:extLst>
          </p:cNvPr>
          <p:cNvSpPr txBox="1">
            <a:spLocks noChangeArrowheads="1"/>
          </p:cNvSpPr>
          <p:nvPr/>
        </p:nvSpPr>
        <p:spPr bwMode="gray">
          <a:xfrm rot="5400000">
            <a:off x="11113461" y="1979058"/>
            <a:ext cx="1965947" cy="96108"/>
          </a:xfrm>
          <a:prstGeom prst="rect">
            <a:avLst/>
          </a:prstGeom>
          <a:noFill/>
          <a:ln>
            <a:noFill/>
          </a:ln>
          <a:effectLst/>
        </p:spPr>
        <p:txBody>
          <a:bodyPr wrap="none" lIns="0" tIns="0" rIns="0" bIns="0">
            <a:spAutoFit/>
          </a:bodyPr>
          <a:lstStyle>
            <a:lvl1pPr eaLnBrk="0" hangingPunct="0">
              <a:defRPr lang="x-none" sz="1600">
                <a:solidFill>
                  <a:schemeClr val="tx1"/>
                </a:solidFill>
                <a:latin typeface="Arial" charset="0"/>
              </a:defRPr>
            </a:lvl1pPr>
            <a:lvl2pPr marL="742950" indent="-285750" eaLnBrk="0" hangingPunct="0">
              <a:defRPr lang="x-none" sz="1600">
                <a:solidFill>
                  <a:schemeClr val="tx1"/>
                </a:solidFill>
                <a:latin typeface="Arial" charset="0"/>
              </a:defRPr>
            </a:lvl2pPr>
            <a:lvl3pPr marL="1143000" indent="-228600" eaLnBrk="0" hangingPunct="0">
              <a:defRPr lang="x-none" sz="1600">
                <a:solidFill>
                  <a:schemeClr val="tx1"/>
                </a:solidFill>
                <a:latin typeface="Arial" charset="0"/>
              </a:defRPr>
            </a:lvl3pPr>
            <a:lvl4pPr marL="1600200" indent="-228600" eaLnBrk="0" hangingPunct="0">
              <a:defRPr lang="x-none" sz="1600">
                <a:solidFill>
                  <a:schemeClr val="tx1"/>
                </a:solidFill>
                <a:latin typeface="Arial" charset="0"/>
              </a:defRPr>
            </a:lvl4pPr>
            <a:lvl5pPr marL="2057400" indent="-228600" eaLnBrk="0" hangingPunct="0">
              <a:defRPr lang="x-none" sz="1600">
                <a:solidFill>
                  <a:schemeClr val="tx1"/>
                </a:solidFill>
                <a:latin typeface="Arial" charset="0"/>
              </a:defRPr>
            </a:lvl5pPr>
            <a:lvl6pPr marL="2514600" indent="-228600" eaLnBrk="0" fontAlgn="base" hangingPunct="0">
              <a:spcBef>
                <a:spcPct val="0"/>
              </a:spcBef>
              <a:spcAft>
                <a:spcPct val="0"/>
              </a:spcAft>
              <a:defRPr lang="x-none" sz="1600">
                <a:solidFill>
                  <a:schemeClr val="tx1"/>
                </a:solidFill>
                <a:latin typeface="Arial" charset="0"/>
              </a:defRPr>
            </a:lvl6pPr>
            <a:lvl7pPr marL="2971800" indent="-228600" eaLnBrk="0" fontAlgn="base" hangingPunct="0">
              <a:spcBef>
                <a:spcPct val="0"/>
              </a:spcBef>
              <a:spcAft>
                <a:spcPct val="0"/>
              </a:spcAft>
              <a:defRPr lang="x-none" sz="1600">
                <a:solidFill>
                  <a:schemeClr val="tx1"/>
                </a:solidFill>
                <a:latin typeface="Arial" charset="0"/>
              </a:defRPr>
            </a:lvl7pPr>
            <a:lvl8pPr marL="3429000" indent="-228600" eaLnBrk="0" fontAlgn="base" hangingPunct="0">
              <a:spcBef>
                <a:spcPct val="0"/>
              </a:spcBef>
              <a:spcAft>
                <a:spcPct val="0"/>
              </a:spcAft>
              <a:defRPr lang="x-none" sz="1600">
                <a:solidFill>
                  <a:schemeClr val="tx1"/>
                </a:solidFill>
                <a:latin typeface="Arial" charset="0"/>
              </a:defRPr>
            </a:lvl8pPr>
            <a:lvl9pPr marL="3886200" indent="-228600" eaLnBrk="0" fontAlgn="base" hangingPunct="0">
              <a:spcBef>
                <a:spcPct val="0"/>
              </a:spcBef>
              <a:spcAft>
                <a:spcPct val="0"/>
              </a:spcAft>
              <a:defRPr lang="x-none" sz="1600">
                <a:solidFill>
                  <a:schemeClr val="tx1"/>
                </a:solidFill>
                <a:latin typeface="Arial" charset="0"/>
              </a:defRPr>
            </a:lvl9pPr>
          </a:lstStyle>
          <a:p>
            <a:pPr eaLnBrk="1" hangingPunct="1">
              <a:defRPr lang="x-none"/>
            </a:pPr>
            <a:r>
              <a:rPr lang="en-GB" sz="612">
                <a:solidFill>
                  <a:srgbClr val="808080"/>
                </a:solidFill>
                <a:latin typeface="+mn-lt"/>
              </a:rPr>
              <a:t>Last Modified 12/08/2020 04:05 Arabian Standard Time</a:t>
            </a:r>
            <a:endParaRPr sz="1632">
              <a:solidFill>
                <a:srgbClr val="808080"/>
              </a:solidFill>
              <a:latin typeface="+mn-lt"/>
            </a:endParaRPr>
          </a:p>
        </p:txBody>
      </p:sp>
      <p:sp>
        <p:nvSpPr>
          <p:cNvPr id="1035" name="Printed" hidden="1">
            <a:extLst>
              <a:ext uri="{FF2B5EF4-FFF2-40B4-BE49-F238E27FC236}">
                <a16:creationId xmlns:a16="http://schemas.microsoft.com/office/drawing/2014/main" id="{4C62C3A9-AD64-4F14-A658-E20D7123F4F9}"/>
              </a:ext>
            </a:extLst>
          </p:cNvPr>
          <p:cNvSpPr txBox="1">
            <a:spLocks noChangeArrowheads="1"/>
          </p:cNvSpPr>
          <p:nvPr/>
        </p:nvSpPr>
        <p:spPr bwMode="gray">
          <a:xfrm rot="5400000">
            <a:off x="11224679" y="4197298"/>
            <a:ext cx="1743510" cy="96108"/>
          </a:xfrm>
          <a:prstGeom prst="rect">
            <a:avLst/>
          </a:prstGeom>
          <a:noFill/>
          <a:ln>
            <a:noFill/>
          </a:ln>
          <a:effectLst/>
        </p:spPr>
        <p:txBody>
          <a:bodyPr wrap="none" lIns="0" tIns="0" rIns="0" bIns="0">
            <a:spAutoFit/>
          </a:bodyPr>
          <a:lstStyle>
            <a:lvl1pPr eaLnBrk="0" hangingPunct="0">
              <a:defRPr lang="x-none" sz="1600">
                <a:solidFill>
                  <a:schemeClr val="tx1"/>
                </a:solidFill>
                <a:latin typeface="Arial" charset="0"/>
              </a:defRPr>
            </a:lvl1pPr>
            <a:lvl2pPr marL="742950" indent="-285750" eaLnBrk="0" hangingPunct="0">
              <a:defRPr lang="x-none" sz="1600">
                <a:solidFill>
                  <a:schemeClr val="tx1"/>
                </a:solidFill>
                <a:latin typeface="Arial" charset="0"/>
              </a:defRPr>
            </a:lvl2pPr>
            <a:lvl3pPr marL="1143000" indent="-228600" eaLnBrk="0" hangingPunct="0">
              <a:defRPr lang="x-none" sz="1600">
                <a:solidFill>
                  <a:schemeClr val="tx1"/>
                </a:solidFill>
                <a:latin typeface="Arial" charset="0"/>
              </a:defRPr>
            </a:lvl3pPr>
            <a:lvl4pPr marL="1600200" indent="-228600" eaLnBrk="0" hangingPunct="0">
              <a:defRPr lang="x-none" sz="1600">
                <a:solidFill>
                  <a:schemeClr val="tx1"/>
                </a:solidFill>
                <a:latin typeface="Arial" charset="0"/>
              </a:defRPr>
            </a:lvl4pPr>
            <a:lvl5pPr marL="2057400" indent="-228600" eaLnBrk="0" hangingPunct="0">
              <a:defRPr lang="x-none" sz="1600">
                <a:solidFill>
                  <a:schemeClr val="tx1"/>
                </a:solidFill>
                <a:latin typeface="Arial" charset="0"/>
              </a:defRPr>
            </a:lvl5pPr>
            <a:lvl6pPr marL="2514600" indent="-228600" eaLnBrk="0" fontAlgn="base" hangingPunct="0">
              <a:spcBef>
                <a:spcPct val="0"/>
              </a:spcBef>
              <a:spcAft>
                <a:spcPct val="0"/>
              </a:spcAft>
              <a:defRPr lang="x-none" sz="1600">
                <a:solidFill>
                  <a:schemeClr val="tx1"/>
                </a:solidFill>
                <a:latin typeface="Arial" charset="0"/>
              </a:defRPr>
            </a:lvl6pPr>
            <a:lvl7pPr marL="2971800" indent="-228600" eaLnBrk="0" fontAlgn="base" hangingPunct="0">
              <a:spcBef>
                <a:spcPct val="0"/>
              </a:spcBef>
              <a:spcAft>
                <a:spcPct val="0"/>
              </a:spcAft>
              <a:defRPr lang="x-none" sz="1600">
                <a:solidFill>
                  <a:schemeClr val="tx1"/>
                </a:solidFill>
                <a:latin typeface="Arial" charset="0"/>
              </a:defRPr>
            </a:lvl7pPr>
            <a:lvl8pPr marL="3429000" indent="-228600" eaLnBrk="0" fontAlgn="base" hangingPunct="0">
              <a:spcBef>
                <a:spcPct val="0"/>
              </a:spcBef>
              <a:spcAft>
                <a:spcPct val="0"/>
              </a:spcAft>
              <a:defRPr lang="x-none" sz="1600">
                <a:solidFill>
                  <a:schemeClr val="tx1"/>
                </a:solidFill>
                <a:latin typeface="Arial" charset="0"/>
              </a:defRPr>
            </a:lvl8pPr>
            <a:lvl9pPr marL="3886200" indent="-228600" eaLnBrk="0" fontAlgn="base" hangingPunct="0">
              <a:spcBef>
                <a:spcPct val="0"/>
              </a:spcBef>
              <a:spcAft>
                <a:spcPct val="0"/>
              </a:spcAft>
              <a:defRPr lang="x-none" sz="1600">
                <a:solidFill>
                  <a:schemeClr val="tx1"/>
                </a:solidFill>
                <a:latin typeface="Arial" charset="0"/>
              </a:defRPr>
            </a:lvl9pPr>
          </a:lstStyle>
          <a:p>
            <a:pPr eaLnBrk="1" hangingPunct="1">
              <a:defRPr lang="x-none"/>
            </a:pPr>
            <a:r>
              <a:rPr lang="en-GB" sz="612">
                <a:solidFill>
                  <a:srgbClr val="808080"/>
                </a:solidFill>
                <a:latin typeface="+mn-lt"/>
              </a:rPr>
              <a:t>Printed 25/07/2020 16:01 Arabian Standard Time</a:t>
            </a:r>
            <a:endParaRPr sz="1632">
              <a:solidFill>
                <a:srgbClr val="808080"/>
              </a:solidFill>
              <a:latin typeface="+mn-lt"/>
            </a:endParaRPr>
          </a:p>
        </p:txBody>
      </p:sp>
      <p:sp>
        <p:nvSpPr>
          <p:cNvPr id="1030" name="Title Placeholder 2">
            <a:extLst>
              <a:ext uri="{FF2B5EF4-FFF2-40B4-BE49-F238E27FC236}">
                <a16:creationId xmlns:a16="http://schemas.microsoft.com/office/drawing/2014/main" id="{65A41C96-0F77-4267-817E-43D9C45EF475}"/>
              </a:ext>
            </a:extLst>
          </p:cNvPr>
          <p:cNvSpPr>
            <a:spLocks noGrp="1" noChangeArrowheads="1"/>
          </p:cNvSpPr>
          <p:nvPr>
            <p:ph type="title"/>
          </p:nvPr>
        </p:nvSpPr>
        <p:spPr bwMode="gray">
          <a:xfrm>
            <a:off x="163597" y="234864"/>
            <a:ext cx="11725506" cy="314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p>
            <a:pPr lvl="0"/>
            <a:r>
              <a:rPr lang="en-US" altLang="en-US"/>
              <a:t>Click to edit Master title style</a:t>
            </a:r>
          </a:p>
        </p:txBody>
      </p:sp>
      <p:sp>
        <p:nvSpPr>
          <p:cNvPr id="10" name="1. On-page tracker" hidden="1">
            <a:extLst>
              <a:ext uri="{FF2B5EF4-FFF2-40B4-BE49-F238E27FC236}">
                <a16:creationId xmlns:a16="http://schemas.microsoft.com/office/drawing/2014/main" id="{931442EE-D1A0-4B63-8089-4E8E00F02D04}"/>
              </a:ext>
            </a:extLst>
          </p:cNvPr>
          <p:cNvSpPr>
            <a:spLocks noChangeArrowheads="1"/>
          </p:cNvSpPr>
          <p:nvPr/>
        </p:nvSpPr>
        <p:spPr bwMode="gray">
          <a:xfrm>
            <a:off x="161977" y="77748"/>
            <a:ext cx="511939" cy="128097"/>
          </a:xfrm>
          <a:prstGeom prst="rect">
            <a:avLst/>
          </a:prstGeom>
          <a:noFill/>
          <a:ln>
            <a:noFill/>
          </a:ln>
          <a:effectLst/>
        </p:spPr>
        <p:txBody>
          <a:bodyPr wrap="none" lIns="0" tIns="0" rIns="0" bIns="0">
            <a:spAutoFit/>
          </a:bodyPr>
          <a:lstStyle/>
          <a:p>
            <a:pPr eaLnBrk="1" hangingPunct="1">
              <a:defRPr/>
            </a:pPr>
            <a:r>
              <a:rPr lang="x-none" sz="816" cap="all">
                <a:solidFill>
                  <a:schemeClr val="accent6"/>
                </a:solidFill>
                <a:latin typeface="+mn-lt"/>
              </a:rPr>
              <a:t>TRACKER</a:t>
            </a:r>
          </a:p>
        </p:txBody>
      </p:sp>
      <p:sp>
        <p:nvSpPr>
          <p:cNvPr id="11" name="3. Unit of measure" hidden="1">
            <a:extLst>
              <a:ext uri="{FF2B5EF4-FFF2-40B4-BE49-F238E27FC236}">
                <a16:creationId xmlns:a16="http://schemas.microsoft.com/office/drawing/2014/main" id="{13AE87C4-B8F6-45A9-8AE8-D7105903C5DF}"/>
              </a:ext>
            </a:extLst>
          </p:cNvPr>
          <p:cNvSpPr txBox="1">
            <a:spLocks noChangeArrowheads="1"/>
          </p:cNvSpPr>
          <p:nvPr/>
        </p:nvSpPr>
        <p:spPr bwMode="gray">
          <a:xfrm>
            <a:off x="161977" y="566911"/>
            <a:ext cx="11725507" cy="256260"/>
          </a:xfrm>
          <a:prstGeom prst="rect">
            <a:avLst/>
          </a:prstGeom>
          <a:noFill/>
          <a:ln>
            <a:noFill/>
          </a:ln>
          <a:effectLst/>
        </p:spPr>
        <p:txBody>
          <a:bodyPr lIns="0" tIns="0" rIns="0" bIns="0">
            <a:spAutoFit/>
          </a:bodyPr>
          <a:lstStyle>
            <a:lvl1pPr defTabSz="895350">
              <a:defRPr lang="x-none" sz="2400">
                <a:solidFill>
                  <a:schemeClr val="tx1"/>
                </a:solidFill>
                <a:latin typeface="Arial" charset="0"/>
              </a:defRPr>
            </a:lvl1pPr>
            <a:lvl2pPr marL="447675" defTabSz="895350">
              <a:defRPr lang="x-none" sz="2400">
                <a:solidFill>
                  <a:schemeClr val="tx1"/>
                </a:solidFill>
                <a:latin typeface="Arial" charset="0"/>
              </a:defRPr>
            </a:lvl2pPr>
            <a:lvl3pPr marL="895350" defTabSz="895350">
              <a:defRPr lang="x-none" sz="2400">
                <a:solidFill>
                  <a:schemeClr val="tx1"/>
                </a:solidFill>
                <a:latin typeface="Arial" charset="0"/>
              </a:defRPr>
            </a:lvl3pPr>
            <a:lvl4pPr marL="1344613" defTabSz="895350">
              <a:defRPr lang="x-none" sz="2400">
                <a:solidFill>
                  <a:schemeClr val="tx1"/>
                </a:solidFill>
                <a:latin typeface="Arial" charset="0"/>
              </a:defRPr>
            </a:lvl4pPr>
            <a:lvl5pPr marL="1792288" defTabSz="895350">
              <a:defRPr lang="x-none" sz="2400">
                <a:solidFill>
                  <a:schemeClr val="tx1"/>
                </a:solidFill>
                <a:latin typeface="Arial" charset="0"/>
              </a:defRPr>
            </a:lvl5pPr>
            <a:lvl6pPr marL="2249488" defTabSz="895350" fontAlgn="base">
              <a:spcBef>
                <a:spcPct val="0"/>
              </a:spcBef>
              <a:spcAft>
                <a:spcPct val="0"/>
              </a:spcAft>
              <a:defRPr lang="x-none" sz="2400">
                <a:solidFill>
                  <a:schemeClr val="tx1"/>
                </a:solidFill>
                <a:latin typeface="Arial" charset="0"/>
              </a:defRPr>
            </a:lvl6pPr>
            <a:lvl7pPr marL="2706688" defTabSz="895350" fontAlgn="base">
              <a:spcBef>
                <a:spcPct val="0"/>
              </a:spcBef>
              <a:spcAft>
                <a:spcPct val="0"/>
              </a:spcAft>
              <a:defRPr lang="x-none" sz="2400">
                <a:solidFill>
                  <a:schemeClr val="tx1"/>
                </a:solidFill>
                <a:latin typeface="Arial" charset="0"/>
              </a:defRPr>
            </a:lvl7pPr>
            <a:lvl8pPr marL="3163888" defTabSz="895350" fontAlgn="base">
              <a:spcBef>
                <a:spcPct val="0"/>
              </a:spcBef>
              <a:spcAft>
                <a:spcPct val="0"/>
              </a:spcAft>
              <a:defRPr lang="x-none" sz="2400">
                <a:solidFill>
                  <a:schemeClr val="tx1"/>
                </a:solidFill>
                <a:latin typeface="Arial" charset="0"/>
              </a:defRPr>
            </a:lvl8pPr>
            <a:lvl9pPr marL="3621088" defTabSz="895350" fontAlgn="base">
              <a:spcBef>
                <a:spcPct val="0"/>
              </a:spcBef>
              <a:spcAft>
                <a:spcPct val="0"/>
              </a:spcAft>
              <a:defRPr lang="x-none" sz="2400">
                <a:solidFill>
                  <a:schemeClr val="tx1"/>
                </a:solidFill>
                <a:latin typeface="Arial" charset="0"/>
              </a:defRPr>
            </a:lvl9pPr>
          </a:lstStyle>
          <a:p>
            <a:pPr eaLnBrk="1" hangingPunct="1">
              <a:defRPr lang="x-none"/>
            </a:pPr>
            <a:r>
              <a:rPr sz="1632">
                <a:solidFill>
                  <a:schemeClr val="accent6"/>
                </a:solidFill>
                <a:latin typeface="+mn-lt"/>
              </a:rPr>
              <a:t>Unit of measure</a:t>
            </a:r>
          </a:p>
        </p:txBody>
      </p:sp>
      <p:sp>
        <p:nvSpPr>
          <p:cNvPr id="1033" name="Text Placeholder 2">
            <a:extLst>
              <a:ext uri="{FF2B5EF4-FFF2-40B4-BE49-F238E27FC236}">
                <a16:creationId xmlns:a16="http://schemas.microsoft.com/office/drawing/2014/main" id="{2BBE072D-B39F-4DDA-9700-6AFCBC42F297}"/>
              </a:ext>
            </a:extLst>
          </p:cNvPr>
          <p:cNvSpPr>
            <a:spLocks noGrp="1" noChangeArrowheads="1"/>
          </p:cNvSpPr>
          <p:nvPr>
            <p:ph type="body" idx="1"/>
          </p:nvPr>
        </p:nvSpPr>
        <p:spPr bwMode="gray">
          <a:xfrm>
            <a:off x="2696916" y="2716313"/>
            <a:ext cx="5852224" cy="1255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grpSp>
        <p:nvGrpSpPr>
          <p:cNvPr id="2" name="ACET" hidden="1">
            <a:extLst>
              <a:ext uri="{FF2B5EF4-FFF2-40B4-BE49-F238E27FC236}">
                <a16:creationId xmlns:a16="http://schemas.microsoft.com/office/drawing/2014/main" id="{61FAE8AD-BB5E-4989-832A-BBF00F7BA2FA}"/>
              </a:ext>
            </a:extLst>
          </p:cNvPr>
          <p:cNvGrpSpPr>
            <a:grpSpLocks/>
          </p:cNvGrpSpPr>
          <p:nvPr/>
        </p:nvGrpSpPr>
        <p:grpSpPr bwMode="auto">
          <a:xfrm>
            <a:off x="2696916" y="1995526"/>
            <a:ext cx="5800391" cy="531276"/>
            <a:chOff x="915" y="702"/>
            <a:chExt cx="2686" cy="328"/>
          </a:xfrm>
        </p:grpSpPr>
        <p:cxnSp>
          <p:nvCxnSpPr>
            <p:cNvPr id="16" name="AutoShape 249">
              <a:extLst>
                <a:ext uri="{FF2B5EF4-FFF2-40B4-BE49-F238E27FC236}">
                  <a16:creationId xmlns:a16="http://schemas.microsoft.com/office/drawing/2014/main" id="{8ED9BC8A-4D2E-4E89-A49F-E394105344CD}"/>
                </a:ext>
              </a:extLst>
            </p:cNvPr>
            <p:cNvCxnSpPr>
              <a:cxnSpLocks noChangeShapeType="1"/>
              <a:stCxn id="1084" idx="4"/>
              <a:endCxn id="1084" idx="6"/>
            </p:cNvCxnSpPr>
            <p:nvPr/>
          </p:nvCxnSpPr>
          <p:spPr bwMode="gray">
            <a:xfrm>
              <a:off x="915" y="1030"/>
              <a:ext cx="2686" cy="0"/>
            </a:xfrm>
            <a:prstGeom prst="straightConnector1">
              <a:avLst/>
            </a:prstGeom>
            <a:noFill/>
            <a:ln w="9525">
              <a:solidFill>
                <a:schemeClr val="accent6"/>
              </a:solidFill>
              <a:round/>
              <a:headEnd/>
              <a:tailEnd/>
            </a:ln>
            <a:effectLst/>
          </p:spPr>
        </p:cxnSp>
        <p:sp>
          <p:nvSpPr>
            <p:cNvPr id="1084" name="AutoShape 250">
              <a:extLst>
                <a:ext uri="{FF2B5EF4-FFF2-40B4-BE49-F238E27FC236}">
                  <a16:creationId xmlns:a16="http://schemas.microsoft.com/office/drawing/2014/main" id="{9FBD549D-4CDA-4E05-8BA8-3B54AA935297}"/>
                </a:ext>
              </a:extLst>
            </p:cNvPr>
            <p:cNvSpPr>
              <a:spLocks noChangeArrowheads="1"/>
            </p:cNvSpPr>
            <p:nvPr/>
          </p:nvSpPr>
          <p:spPr bwMode="gray">
            <a:xfrm>
              <a:off x="915" y="702"/>
              <a:ext cx="2686" cy="328"/>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18288" anchor="b">
              <a:spAutoFit/>
            </a:bodyP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eaLnBrk="0" fontAlgn="base" hangingPunct="0">
                <a:spcBef>
                  <a:spcPct val="0"/>
                </a:spcBef>
                <a:spcAft>
                  <a:spcPct val="0"/>
                </a:spcAft>
                <a:defRPr sz="1600">
                  <a:solidFill>
                    <a:schemeClr val="tx1"/>
                  </a:solidFill>
                  <a:latin typeface="Arial" panose="020B0604020202020204" pitchFamily="34" charset="0"/>
                </a:defRPr>
              </a:lvl6pPr>
              <a:lvl7pPr marL="2971800" indent="-228600" eaLnBrk="0" fontAlgn="base" hangingPunct="0">
                <a:spcBef>
                  <a:spcPct val="0"/>
                </a:spcBef>
                <a:spcAft>
                  <a:spcPct val="0"/>
                </a:spcAft>
                <a:defRPr sz="1600">
                  <a:solidFill>
                    <a:schemeClr val="tx1"/>
                  </a:solidFill>
                  <a:latin typeface="Arial" panose="020B0604020202020204" pitchFamily="34" charset="0"/>
                </a:defRPr>
              </a:lvl7pPr>
              <a:lvl8pPr marL="3429000" indent="-228600" eaLnBrk="0" fontAlgn="base" hangingPunct="0">
                <a:spcBef>
                  <a:spcPct val="0"/>
                </a:spcBef>
                <a:spcAft>
                  <a:spcPct val="0"/>
                </a:spcAft>
                <a:defRPr sz="1600">
                  <a:solidFill>
                    <a:schemeClr val="tx1"/>
                  </a:solidFill>
                  <a:latin typeface="Arial" panose="020B0604020202020204" pitchFamily="34" charset="0"/>
                </a:defRPr>
              </a:lvl8pPr>
              <a:lvl9pPr marL="3886200" indent="-228600" eaLnBrk="0" fontAlgn="base" hangingPunct="0">
                <a:spcBef>
                  <a:spcPct val="0"/>
                </a:spcBef>
                <a:spcAft>
                  <a:spcPct val="0"/>
                </a:spcAft>
                <a:defRPr sz="1600">
                  <a:solidFill>
                    <a:schemeClr val="tx1"/>
                  </a:solidFill>
                  <a:latin typeface="Arial" panose="020B0604020202020204" pitchFamily="34" charset="0"/>
                </a:defRPr>
              </a:lvl9pPr>
            </a:lstStyle>
            <a:p>
              <a:pPr eaLnBrk="1" hangingPunct="1"/>
              <a:r>
                <a:rPr lang="en-US" altLang="en-US" sz="1632" b="1">
                  <a:solidFill>
                    <a:srgbClr val="000000"/>
                  </a:solidFill>
                </a:rPr>
                <a:t>Title</a:t>
              </a:r>
            </a:p>
            <a:p>
              <a:pPr eaLnBrk="1" hangingPunct="1"/>
              <a:r>
                <a:rPr lang="en-US" altLang="en-US" sz="1632">
                  <a:solidFill>
                    <a:srgbClr val="808080"/>
                  </a:solidFill>
                </a:rPr>
                <a:t>Unit of measure</a:t>
              </a:r>
            </a:p>
          </p:txBody>
        </p:sp>
      </p:grpSp>
      <p:sp>
        <p:nvSpPr>
          <p:cNvPr id="64" name="Rectangle 63">
            <a:extLst>
              <a:ext uri="{FF2B5EF4-FFF2-40B4-BE49-F238E27FC236}">
                <a16:creationId xmlns:a16="http://schemas.microsoft.com/office/drawing/2014/main" id="{C63ACEAC-C6B0-41E5-B556-86BA04F5FF5C}"/>
              </a:ext>
            </a:extLst>
          </p:cNvPr>
          <p:cNvSpPr/>
          <p:nvPr/>
        </p:nvSpPr>
        <p:spPr bwMode="ltGray">
          <a:xfrm>
            <a:off x="1" y="6559967"/>
            <a:ext cx="12192000" cy="298033"/>
          </a:xfrm>
          <a:prstGeom prst="rect">
            <a:avLst/>
          </a:prstGeom>
          <a:solidFill>
            <a:srgbClr val="152A38"/>
          </a:solidFill>
          <a:ln w="952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sz="1837">
              <a:solidFill>
                <a:schemeClr val="tx1"/>
              </a:solidFill>
            </a:endParaRPr>
          </a:p>
        </p:txBody>
      </p:sp>
      <p:sp>
        <p:nvSpPr>
          <p:cNvPr id="66" name="Slide Number">
            <a:extLst>
              <a:ext uri="{FF2B5EF4-FFF2-40B4-BE49-F238E27FC236}">
                <a16:creationId xmlns:a16="http://schemas.microsoft.com/office/drawing/2014/main" id="{1187C83D-ACC0-4338-BCBA-6188D6C566E7}"/>
              </a:ext>
            </a:extLst>
          </p:cNvPr>
          <p:cNvSpPr txBox="1">
            <a:spLocks/>
          </p:cNvSpPr>
          <p:nvPr/>
        </p:nvSpPr>
        <p:spPr bwMode="ltGray">
          <a:xfrm>
            <a:off x="11756636" y="6639267"/>
            <a:ext cx="130848" cy="128097"/>
          </a:xfrm>
          <a:prstGeom prst="rect">
            <a:avLst/>
          </a:prstGeom>
        </p:spPr>
        <p:txBody>
          <a:bodyPr wrap="none" lIns="0" tIns="0" rIns="0" bIns="0" anchor="ctr">
            <a:spAutoFit/>
          </a:bodyPr>
          <a:lstStyle>
            <a:defPPr>
              <a:defRPr lang="x-none"/>
            </a:defPPr>
            <a:lvl1pPr>
              <a:defRPr lang="x-none" sz="1000" baseline="0">
                <a:latin typeface="+mn-lt"/>
              </a:defRPr>
            </a:lvl1pPr>
          </a:lstStyle>
          <a:p>
            <a:pPr algn="r" eaLnBrk="1" hangingPunct="1">
              <a:defRPr/>
            </a:pPr>
            <a:fld id="{EF94B6AB-4536-4756-A909-E92041948507}" type="slidenum">
              <a:rPr sz="816" smtClean="0">
                <a:solidFill>
                  <a:schemeClr val="bg1"/>
                </a:solidFill>
              </a:rPr>
              <a:pPr algn="r" eaLnBrk="1" hangingPunct="1">
                <a:defRPr/>
              </a:pPr>
              <a:t>‹#›</a:t>
            </a:fld>
            <a:endParaRPr sz="816">
              <a:solidFill>
                <a:schemeClr val="bg1"/>
              </a:solidFill>
            </a:endParaRPr>
          </a:p>
        </p:txBody>
      </p:sp>
      <p:grpSp>
        <p:nvGrpSpPr>
          <p:cNvPr id="1037" name="Slide Elements" hidden="1">
            <a:extLst>
              <a:ext uri="{FF2B5EF4-FFF2-40B4-BE49-F238E27FC236}">
                <a16:creationId xmlns:a16="http://schemas.microsoft.com/office/drawing/2014/main" id="{D88D2E6B-6208-462E-A363-E9C8E5CFA72E}"/>
              </a:ext>
            </a:extLst>
          </p:cNvPr>
          <p:cNvGrpSpPr>
            <a:grpSpLocks/>
          </p:cNvGrpSpPr>
          <p:nvPr/>
        </p:nvGrpSpPr>
        <p:grpSpPr bwMode="auto">
          <a:xfrm>
            <a:off x="161977" y="6376793"/>
            <a:ext cx="11725507" cy="390210"/>
            <a:chOff x="119063" y="6249337"/>
            <a:chExt cx="8618537" cy="382998"/>
          </a:xfrm>
        </p:grpSpPr>
        <p:sp>
          <p:nvSpPr>
            <p:cNvPr id="13" name="4. Footnote">
              <a:extLst>
                <a:ext uri="{FF2B5EF4-FFF2-40B4-BE49-F238E27FC236}">
                  <a16:creationId xmlns:a16="http://schemas.microsoft.com/office/drawing/2014/main" id="{3CA65476-F2BE-428F-98F3-A3E0D6FBBE96}"/>
                </a:ext>
              </a:extLst>
            </p:cNvPr>
            <p:cNvSpPr txBox="1">
              <a:spLocks noChangeArrowheads="1"/>
            </p:cNvSpPr>
            <p:nvPr/>
          </p:nvSpPr>
          <p:spPr bwMode="gray">
            <a:xfrm>
              <a:off x="119063" y="6249337"/>
              <a:ext cx="8618537" cy="125729"/>
            </a:xfrm>
            <a:prstGeom prst="rect">
              <a:avLst/>
            </a:prstGeom>
            <a:noFill/>
            <a:ln>
              <a:noFill/>
            </a:ln>
            <a:effectLst/>
          </p:spPr>
          <p:txBody>
            <a:bodyPr lIns="0" tIns="0" rIns="0" bIns="0" anchor="b">
              <a:spAutoFit/>
            </a:bodyPr>
            <a:lstStyle>
              <a:lvl1pPr marL="104775" indent="-104775" defTabSz="895350">
                <a:defRPr lang="x-none" sz="2400">
                  <a:solidFill>
                    <a:schemeClr val="tx1"/>
                  </a:solidFill>
                  <a:latin typeface="Arial" charset="0"/>
                </a:defRPr>
              </a:lvl1pPr>
              <a:lvl2pPr marL="1031875" defTabSz="895350">
                <a:defRPr lang="x-none" sz="2400">
                  <a:solidFill>
                    <a:schemeClr val="tx1"/>
                  </a:solidFill>
                  <a:latin typeface="Arial" charset="0"/>
                </a:defRPr>
              </a:lvl2pPr>
              <a:lvl3pPr marL="1217613" defTabSz="895350">
                <a:defRPr lang="x-none" sz="2400">
                  <a:solidFill>
                    <a:schemeClr val="tx1"/>
                  </a:solidFill>
                  <a:latin typeface="Arial" charset="0"/>
                </a:defRPr>
              </a:lvl3pPr>
              <a:lvl4pPr marL="1404938" defTabSz="895350">
                <a:defRPr lang="x-none" sz="2400">
                  <a:solidFill>
                    <a:schemeClr val="tx1"/>
                  </a:solidFill>
                  <a:latin typeface="Arial" charset="0"/>
                </a:defRPr>
              </a:lvl4pPr>
              <a:lvl5pPr marL="1792288" defTabSz="895350">
                <a:defRPr lang="x-none" sz="2400">
                  <a:solidFill>
                    <a:schemeClr val="tx1"/>
                  </a:solidFill>
                  <a:latin typeface="Arial" charset="0"/>
                </a:defRPr>
              </a:lvl5pPr>
              <a:lvl6pPr marL="2249488" defTabSz="895350" fontAlgn="base">
                <a:spcBef>
                  <a:spcPct val="0"/>
                </a:spcBef>
                <a:spcAft>
                  <a:spcPct val="0"/>
                </a:spcAft>
                <a:defRPr lang="x-none" sz="2400">
                  <a:solidFill>
                    <a:schemeClr val="tx1"/>
                  </a:solidFill>
                  <a:latin typeface="Arial" charset="0"/>
                </a:defRPr>
              </a:lvl6pPr>
              <a:lvl7pPr marL="2706688" defTabSz="895350" fontAlgn="base">
                <a:spcBef>
                  <a:spcPct val="0"/>
                </a:spcBef>
                <a:spcAft>
                  <a:spcPct val="0"/>
                </a:spcAft>
                <a:defRPr lang="x-none" sz="2400">
                  <a:solidFill>
                    <a:schemeClr val="tx1"/>
                  </a:solidFill>
                  <a:latin typeface="Arial" charset="0"/>
                </a:defRPr>
              </a:lvl7pPr>
              <a:lvl8pPr marL="3163888" defTabSz="895350" fontAlgn="base">
                <a:spcBef>
                  <a:spcPct val="0"/>
                </a:spcBef>
                <a:spcAft>
                  <a:spcPct val="0"/>
                </a:spcAft>
                <a:defRPr lang="x-none" sz="2400">
                  <a:solidFill>
                    <a:schemeClr val="tx1"/>
                  </a:solidFill>
                  <a:latin typeface="Arial" charset="0"/>
                </a:defRPr>
              </a:lvl8pPr>
              <a:lvl9pPr marL="3621088" defTabSz="895350" fontAlgn="base">
                <a:spcBef>
                  <a:spcPct val="0"/>
                </a:spcBef>
                <a:spcAft>
                  <a:spcPct val="0"/>
                </a:spcAft>
                <a:defRPr lang="x-none" sz="2400">
                  <a:solidFill>
                    <a:schemeClr val="tx1"/>
                  </a:solidFill>
                  <a:latin typeface="Arial" charset="0"/>
                </a:defRPr>
              </a:lvl9pPr>
            </a:lstStyle>
            <a:p>
              <a:pPr marL="85846" indent="-85846" eaLnBrk="1" hangingPunct="1">
                <a:defRPr lang="x-none"/>
              </a:pPr>
              <a:r>
                <a:rPr sz="816">
                  <a:solidFill>
                    <a:srgbClr val="808080"/>
                  </a:solidFill>
                  <a:latin typeface="+mn-lt"/>
                </a:rPr>
                <a:t>1 Footnote</a:t>
              </a:r>
            </a:p>
          </p:txBody>
        </p:sp>
        <p:sp>
          <p:nvSpPr>
            <p:cNvPr id="1082" name="5. Source">
              <a:extLst>
                <a:ext uri="{FF2B5EF4-FFF2-40B4-BE49-F238E27FC236}">
                  <a16:creationId xmlns:a16="http://schemas.microsoft.com/office/drawing/2014/main" id="{B713F52A-DA66-4DA0-BFC3-D6364B7495F9}"/>
                </a:ext>
              </a:extLst>
            </p:cNvPr>
            <p:cNvSpPr>
              <a:spLocks noChangeArrowheads="1"/>
            </p:cNvSpPr>
            <p:nvPr/>
          </p:nvSpPr>
          <p:spPr bwMode="gray">
            <a:xfrm>
              <a:off x="119063" y="6506606"/>
              <a:ext cx="7690797" cy="1257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lvl1pPr marL="514350" indent="-514350" defTabSz="895350">
                <a:tabLst>
                  <a:tab pos="612775" algn="l"/>
                </a:tabLst>
                <a:defRPr sz="1600">
                  <a:solidFill>
                    <a:schemeClr val="tx1"/>
                  </a:solidFill>
                  <a:latin typeface="Arial" panose="020B0604020202020204" pitchFamily="34" charset="0"/>
                </a:defRPr>
              </a:lvl1pPr>
              <a:lvl2pPr marL="742950" indent="-285750" defTabSz="895350">
                <a:tabLst>
                  <a:tab pos="612775" algn="l"/>
                </a:tabLst>
                <a:defRPr sz="1600">
                  <a:solidFill>
                    <a:schemeClr val="tx1"/>
                  </a:solidFill>
                  <a:latin typeface="Arial" panose="020B0604020202020204" pitchFamily="34" charset="0"/>
                </a:defRPr>
              </a:lvl2pPr>
              <a:lvl3pPr marL="1143000" indent="-228600" defTabSz="895350">
                <a:tabLst>
                  <a:tab pos="612775" algn="l"/>
                </a:tabLst>
                <a:defRPr sz="1600">
                  <a:solidFill>
                    <a:schemeClr val="tx1"/>
                  </a:solidFill>
                  <a:latin typeface="Arial" panose="020B0604020202020204" pitchFamily="34" charset="0"/>
                </a:defRPr>
              </a:lvl3pPr>
              <a:lvl4pPr marL="1600200" indent="-228600" defTabSz="895350">
                <a:tabLst>
                  <a:tab pos="612775" algn="l"/>
                </a:tabLst>
                <a:defRPr sz="1600">
                  <a:solidFill>
                    <a:schemeClr val="tx1"/>
                  </a:solidFill>
                  <a:latin typeface="Arial" panose="020B0604020202020204" pitchFamily="34" charset="0"/>
                </a:defRPr>
              </a:lvl4pPr>
              <a:lvl5pPr marL="2057400" indent="-228600" defTabSz="895350">
                <a:tabLst>
                  <a:tab pos="612775" algn="l"/>
                </a:tabLst>
                <a:defRPr sz="1600">
                  <a:solidFill>
                    <a:schemeClr val="tx1"/>
                  </a:solidFill>
                  <a:latin typeface="Arial" panose="020B0604020202020204" pitchFamily="34" charset="0"/>
                </a:defRPr>
              </a:lvl5pPr>
              <a:lvl6pPr marL="2514600" indent="-228600" defTabSz="895350" eaLnBrk="0" fontAlgn="base" hangingPunct="0">
                <a:spcBef>
                  <a:spcPct val="0"/>
                </a:spcBef>
                <a:spcAft>
                  <a:spcPct val="0"/>
                </a:spcAft>
                <a:tabLst>
                  <a:tab pos="612775" algn="l"/>
                </a:tabLst>
                <a:defRPr sz="1600">
                  <a:solidFill>
                    <a:schemeClr val="tx1"/>
                  </a:solidFill>
                  <a:latin typeface="Arial" panose="020B0604020202020204" pitchFamily="34" charset="0"/>
                </a:defRPr>
              </a:lvl6pPr>
              <a:lvl7pPr marL="2971800" indent="-228600" defTabSz="895350" eaLnBrk="0" fontAlgn="base" hangingPunct="0">
                <a:spcBef>
                  <a:spcPct val="0"/>
                </a:spcBef>
                <a:spcAft>
                  <a:spcPct val="0"/>
                </a:spcAft>
                <a:tabLst>
                  <a:tab pos="612775" algn="l"/>
                </a:tabLst>
                <a:defRPr sz="1600">
                  <a:solidFill>
                    <a:schemeClr val="tx1"/>
                  </a:solidFill>
                  <a:latin typeface="Arial" panose="020B0604020202020204" pitchFamily="34" charset="0"/>
                </a:defRPr>
              </a:lvl7pPr>
              <a:lvl8pPr marL="3429000" indent="-228600" defTabSz="895350" eaLnBrk="0" fontAlgn="base" hangingPunct="0">
                <a:spcBef>
                  <a:spcPct val="0"/>
                </a:spcBef>
                <a:spcAft>
                  <a:spcPct val="0"/>
                </a:spcAft>
                <a:tabLst>
                  <a:tab pos="612775" algn="l"/>
                </a:tabLst>
                <a:defRPr sz="1600">
                  <a:solidFill>
                    <a:schemeClr val="tx1"/>
                  </a:solidFill>
                  <a:latin typeface="Arial" panose="020B0604020202020204" pitchFamily="34" charset="0"/>
                </a:defRPr>
              </a:lvl8pPr>
              <a:lvl9pPr marL="3886200" indent="-228600" defTabSz="895350" eaLnBrk="0" fontAlgn="base" hangingPunct="0">
                <a:spcBef>
                  <a:spcPct val="0"/>
                </a:spcBef>
                <a:spcAft>
                  <a:spcPct val="0"/>
                </a:spcAft>
                <a:tabLst>
                  <a:tab pos="612775" algn="l"/>
                </a:tabLst>
                <a:defRPr sz="1600">
                  <a:solidFill>
                    <a:schemeClr val="tx1"/>
                  </a:solidFill>
                  <a:latin typeface="Arial" panose="020B0604020202020204" pitchFamily="34" charset="0"/>
                </a:defRPr>
              </a:lvl9pPr>
            </a:lstStyle>
            <a:p>
              <a:pPr eaLnBrk="1" hangingPunct="1"/>
              <a:r>
                <a:rPr lang="en-US" altLang="en-US" sz="816">
                  <a:solidFill>
                    <a:schemeClr val="bg1"/>
                  </a:solidFill>
                </a:rPr>
                <a:t>SOURCE: Source</a:t>
              </a:r>
            </a:p>
          </p:txBody>
        </p:sp>
      </p:grpSp>
      <p:grpSp>
        <p:nvGrpSpPr>
          <p:cNvPr id="1038" name="LegendBoxes" hidden="1">
            <a:extLst>
              <a:ext uri="{FF2B5EF4-FFF2-40B4-BE49-F238E27FC236}">
                <a16:creationId xmlns:a16="http://schemas.microsoft.com/office/drawing/2014/main" id="{A39012C9-BA68-4B75-BB23-9EDD6EC49804}"/>
              </a:ext>
            </a:extLst>
          </p:cNvPr>
          <p:cNvGrpSpPr>
            <a:grpSpLocks/>
          </p:cNvGrpSpPr>
          <p:nvPr/>
        </p:nvGrpSpPr>
        <p:grpSpPr bwMode="auto">
          <a:xfrm>
            <a:off x="11108375" y="275357"/>
            <a:ext cx="788828" cy="1022060"/>
            <a:chOff x="4936" y="176"/>
            <a:chExt cx="487" cy="631"/>
          </a:xfrm>
        </p:grpSpPr>
        <p:sp>
          <p:nvSpPr>
            <p:cNvPr id="1073" name="Legend1">
              <a:extLst>
                <a:ext uri="{FF2B5EF4-FFF2-40B4-BE49-F238E27FC236}">
                  <a16:creationId xmlns:a16="http://schemas.microsoft.com/office/drawing/2014/main" id="{A948A4BB-0516-4838-941F-536D8360550D}"/>
                </a:ext>
              </a:extLst>
            </p:cNvPr>
            <p:cNvSpPr>
              <a:spLocks noChangeArrowheads="1"/>
            </p:cNvSpPr>
            <p:nvPr/>
          </p:nvSpPr>
          <p:spPr bwMode="auto">
            <a:xfrm>
              <a:off x="5096" y="176"/>
              <a:ext cx="327" cy="1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defTabSz="895350">
                <a:defRPr sz="1600">
                  <a:solidFill>
                    <a:schemeClr val="tx1"/>
                  </a:solidFill>
                  <a:latin typeface="Arial" panose="020B0604020202020204" pitchFamily="34" charset="0"/>
                </a:defRPr>
              </a:lvl1pPr>
              <a:lvl2pPr marL="742950" indent="-285750" defTabSz="895350">
                <a:defRPr sz="1600">
                  <a:solidFill>
                    <a:schemeClr val="tx1"/>
                  </a:solidFill>
                  <a:latin typeface="Arial" panose="020B0604020202020204" pitchFamily="34" charset="0"/>
                </a:defRPr>
              </a:lvl2pPr>
              <a:lvl3pPr marL="1143000" indent="-228600" defTabSz="895350">
                <a:defRPr sz="1600">
                  <a:solidFill>
                    <a:schemeClr val="tx1"/>
                  </a:solidFill>
                  <a:latin typeface="Arial" panose="020B0604020202020204" pitchFamily="34" charset="0"/>
                </a:defRPr>
              </a:lvl3pPr>
              <a:lvl4pPr marL="1600200" indent="-228600" defTabSz="895350">
                <a:defRPr sz="1600">
                  <a:solidFill>
                    <a:schemeClr val="tx1"/>
                  </a:solidFill>
                  <a:latin typeface="Arial" panose="020B0604020202020204" pitchFamily="34" charset="0"/>
                </a:defRPr>
              </a:lvl4pPr>
              <a:lvl5pPr marL="2057400" indent="-228600" defTabSz="895350">
                <a:defRPr sz="1600">
                  <a:solidFill>
                    <a:schemeClr val="tx1"/>
                  </a:solidFill>
                  <a:latin typeface="Arial" panose="020B0604020202020204" pitchFamily="34" charset="0"/>
                </a:defRPr>
              </a:lvl5pPr>
              <a:lvl6pPr marL="2514600" indent="-228600" defTabSz="895350"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895350"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895350"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895350" eaLnBrk="0" fontAlgn="base" hangingPunct="0">
                <a:spcBef>
                  <a:spcPct val="0"/>
                </a:spcBef>
                <a:spcAft>
                  <a:spcPct val="0"/>
                </a:spcAft>
                <a:defRPr sz="1600">
                  <a:solidFill>
                    <a:schemeClr val="tx1"/>
                  </a:solidFill>
                  <a:latin typeface="Arial" panose="020B0604020202020204" pitchFamily="34" charset="0"/>
                </a:defRPr>
              </a:lvl9pPr>
            </a:lstStyle>
            <a:p>
              <a:pPr eaLnBrk="1" hangingPunct="1">
                <a:buClr>
                  <a:schemeClr val="tx2"/>
                </a:buClr>
              </a:pPr>
              <a:r>
                <a:rPr lang="en-US" altLang="en-US" sz="1224"/>
                <a:t>Legend</a:t>
              </a:r>
            </a:p>
          </p:txBody>
        </p:sp>
        <p:sp>
          <p:nvSpPr>
            <p:cNvPr id="1074" name="LegendRectangle1">
              <a:extLst>
                <a:ext uri="{FF2B5EF4-FFF2-40B4-BE49-F238E27FC236}">
                  <a16:creationId xmlns:a16="http://schemas.microsoft.com/office/drawing/2014/main" id="{8EEA361E-265B-414C-BFD9-6AB12AF79A3C}"/>
                </a:ext>
              </a:extLst>
            </p:cNvPr>
            <p:cNvSpPr>
              <a:spLocks noChangeArrowheads="1"/>
            </p:cNvSpPr>
            <p:nvPr/>
          </p:nvSpPr>
          <p:spPr bwMode="auto">
            <a:xfrm>
              <a:off x="4936" y="183"/>
              <a:ext cx="104" cy="101"/>
            </a:xfrm>
            <a:prstGeom prst="rect">
              <a:avLst/>
            </a:prstGeom>
            <a:solidFill>
              <a:schemeClr val="accent1"/>
            </a:solidFill>
            <a:ln w="9525">
              <a:solidFill>
                <a:srgbClr val="80808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eaLnBrk="0" fontAlgn="base" hangingPunct="0">
                <a:spcBef>
                  <a:spcPct val="0"/>
                </a:spcBef>
                <a:spcAft>
                  <a:spcPct val="0"/>
                </a:spcAft>
                <a:defRPr sz="1600">
                  <a:solidFill>
                    <a:schemeClr val="tx1"/>
                  </a:solidFill>
                  <a:latin typeface="Arial" panose="020B0604020202020204" pitchFamily="34" charset="0"/>
                </a:defRPr>
              </a:lvl6pPr>
              <a:lvl7pPr marL="2971800" indent="-228600" eaLnBrk="0" fontAlgn="base" hangingPunct="0">
                <a:spcBef>
                  <a:spcPct val="0"/>
                </a:spcBef>
                <a:spcAft>
                  <a:spcPct val="0"/>
                </a:spcAft>
                <a:defRPr sz="1600">
                  <a:solidFill>
                    <a:schemeClr val="tx1"/>
                  </a:solidFill>
                  <a:latin typeface="Arial" panose="020B0604020202020204" pitchFamily="34" charset="0"/>
                </a:defRPr>
              </a:lvl7pPr>
              <a:lvl8pPr marL="3429000" indent="-228600" eaLnBrk="0" fontAlgn="base" hangingPunct="0">
                <a:spcBef>
                  <a:spcPct val="0"/>
                </a:spcBef>
                <a:spcAft>
                  <a:spcPct val="0"/>
                </a:spcAft>
                <a:defRPr sz="1600">
                  <a:solidFill>
                    <a:schemeClr val="tx1"/>
                  </a:solidFill>
                  <a:latin typeface="Arial" panose="020B0604020202020204" pitchFamily="34" charset="0"/>
                </a:defRPr>
              </a:lvl8pPr>
              <a:lvl9pPr marL="3886200" indent="-228600" eaLnBrk="0" fontAlgn="base" hangingPunct="0">
                <a:spcBef>
                  <a:spcPct val="0"/>
                </a:spcBef>
                <a:spcAft>
                  <a:spcPct val="0"/>
                </a:spcAft>
                <a:defRPr sz="1600">
                  <a:solidFill>
                    <a:schemeClr val="tx1"/>
                  </a:solidFill>
                  <a:latin typeface="Arial" panose="020B0604020202020204" pitchFamily="34" charset="0"/>
                </a:defRPr>
              </a:lvl9pPr>
            </a:lstStyle>
            <a:p>
              <a:pPr eaLnBrk="1" hangingPunct="1"/>
              <a:endParaRPr lang="en-US" altLang="en-US" sz="1224"/>
            </a:p>
          </p:txBody>
        </p:sp>
        <p:sp>
          <p:nvSpPr>
            <p:cNvPr id="1075" name="Legend2">
              <a:extLst>
                <a:ext uri="{FF2B5EF4-FFF2-40B4-BE49-F238E27FC236}">
                  <a16:creationId xmlns:a16="http://schemas.microsoft.com/office/drawing/2014/main" id="{0BF2AB25-A5D7-4042-82D7-86C9C9127B18}"/>
                </a:ext>
              </a:extLst>
            </p:cNvPr>
            <p:cNvSpPr>
              <a:spLocks noChangeArrowheads="1"/>
            </p:cNvSpPr>
            <p:nvPr/>
          </p:nvSpPr>
          <p:spPr bwMode="auto">
            <a:xfrm>
              <a:off x="5096" y="346"/>
              <a:ext cx="327" cy="1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defTabSz="895350">
                <a:defRPr sz="1600">
                  <a:solidFill>
                    <a:schemeClr val="tx1"/>
                  </a:solidFill>
                  <a:latin typeface="Arial" panose="020B0604020202020204" pitchFamily="34" charset="0"/>
                </a:defRPr>
              </a:lvl1pPr>
              <a:lvl2pPr marL="742950" indent="-285750" defTabSz="895350">
                <a:defRPr sz="1600">
                  <a:solidFill>
                    <a:schemeClr val="tx1"/>
                  </a:solidFill>
                  <a:latin typeface="Arial" panose="020B0604020202020204" pitchFamily="34" charset="0"/>
                </a:defRPr>
              </a:lvl2pPr>
              <a:lvl3pPr marL="1143000" indent="-228600" defTabSz="895350">
                <a:defRPr sz="1600">
                  <a:solidFill>
                    <a:schemeClr val="tx1"/>
                  </a:solidFill>
                  <a:latin typeface="Arial" panose="020B0604020202020204" pitchFamily="34" charset="0"/>
                </a:defRPr>
              </a:lvl3pPr>
              <a:lvl4pPr marL="1600200" indent="-228600" defTabSz="895350">
                <a:defRPr sz="1600">
                  <a:solidFill>
                    <a:schemeClr val="tx1"/>
                  </a:solidFill>
                  <a:latin typeface="Arial" panose="020B0604020202020204" pitchFamily="34" charset="0"/>
                </a:defRPr>
              </a:lvl4pPr>
              <a:lvl5pPr marL="2057400" indent="-228600" defTabSz="895350">
                <a:defRPr sz="1600">
                  <a:solidFill>
                    <a:schemeClr val="tx1"/>
                  </a:solidFill>
                  <a:latin typeface="Arial" panose="020B0604020202020204" pitchFamily="34" charset="0"/>
                </a:defRPr>
              </a:lvl5pPr>
              <a:lvl6pPr marL="2514600" indent="-228600" defTabSz="895350"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895350"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895350"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895350" eaLnBrk="0" fontAlgn="base" hangingPunct="0">
                <a:spcBef>
                  <a:spcPct val="0"/>
                </a:spcBef>
                <a:spcAft>
                  <a:spcPct val="0"/>
                </a:spcAft>
                <a:defRPr sz="1600">
                  <a:solidFill>
                    <a:schemeClr val="tx1"/>
                  </a:solidFill>
                  <a:latin typeface="Arial" panose="020B0604020202020204" pitchFamily="34" charset="0"/>
                </a:defRPr>
              </a:lvl9pPr>
            </a:lstStyle>
            <a:p>
              <a:pPr eaLnBrk="1" hangingPunct="1">
                <a:buClr>
                  <a:schemeClr val="tx2"/>
                </a:buClr>
              </a:pPr>
              <a:r>
                <a:rPr lang="en-US" altLang="en-US" sz="1224"/>
                <a:t>Legend</a:t>
              </a:r>
            </a:p>
          </p:txBody>
        </p:sp>
        <p:sp>
          <p:nvSpPr>
            <p:cNvPr id="1076" name="LegendRectangle2">
              <a:extLst>
                <a:ext uri="{FF2B5EF4-FFF2-40B4-BE49-F238E27FC236}">
                  <a16:creationId xmlns:a16="http://schemas.microsoft.com/office/drawing/2014/main" id="{8F1AF581-37EA-4B54-A7B4-DBB93C1E6748}"/>
                </a:ext>
              </a:extLst>
            </p:cNvPr>
            <p:cNvSpPr>
              <a:spLocks noChangeArrowheads="1"/>
            </p:cNvSpPr>
            <p:nvPr/>
          </p:nvSpPr>
          <p:spPr bwMode="auto">
            <a:xfrm>
              <a:off x="4936" y="353"/>
              <a:ext cx="104" cy="101"/>
            </a:xfrm>
            <a:prstGeom prst="rect">
              <a:avLst/>
            </a:prstGeom>
            <a:solidFill>
              <a:schemeClr val="accent2"/>
            </a:solidFill>
            <a:ln w="9525">
              <a:solidFill>
                <a:srgbClr val="80808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eaLnBrk="0" fontAlgn="base" hangingPunct="0">
                <a:spcBef>
                  <a:spcPct val="0"/>
                </a:spcBef>
                <a:spcAft>
                  <a:spcPct val="0"/>
                </a:spcAft>
                <a:defRPr sz="1600">
                  <a:solidFill>
                    <a:schemeClr val="tx1"/>
                  </a:solidFill>
                  <a:latin typeface="Arial" panose="020B0604020202020204" pitchFamily="34" charset="0"/>
                </a:defRPr>
              </a:lvl6pPr>
              <a:lvl7pPr marL="2971800" indent="-228600" eaLnBrk="0" fontAlgn="base" hangingPunct="0">
                <a:spcBef>
                  <a:spcPct val="0"/>
                </a:spcBef>
                <a:spcAft>
                  <a:spcPct val="0"/>
                </a:spcAft>
                <a:defRPr sz="1600">
                  <a:solidFill>
                    <a:schemeClr val="tx1"/>
                  </a:solidFill>
                  <a:latin typeface="Arial" panose="020B0604020202020204" pitchFamily="34" charset="0"/>
                </a:defRPr>
              </a:lvl7pPr>
              <a:lvl8pPr marL="3429000" indent="-228600" eaLnBrk="0" fontAlgn="base" hangingPunct="0">
                <a:spcBef>
                  <a:spcPct val="0"/>
                </a:spcBef>
                <a:spcAft>
                  <a:spcPct val="0"/>
                </a:spcAft>
                <a:defRPr sz="1600">
                  <a:solidFill>
                    <a:schemeClr val="tx1"/>
                  </a:solidFill>
                  <a:latin typeface="Arial" panose="020B0604020202020204" pitchFamily="34" charset="0"/>
                </a:defRPr>
              </a:lvl8pPr>
              <a:lvl9pPr marL="3886200" indent="-228600" eaLnBrk="0" fontAlgn="base" hangingPunct="0">
                <a:spcBef>
                  <a:spcPct val="0"/>
                </a:spcBef>
                <a:spcAft>
                  <a:spcPct val="0"/>
                </a:spcAft>
                <a:defRPr sz="1600">
                  <a:solidFill>
                    <a:schemeClr val="tx1"/>
                  </a:solidFill>
                  <a:latin typeface="Arial" panose="020B0604020202020204" pitchFamily="34" charset="0"/>
                </a:defRPr>
              </a:lvl9pPr>
            </a:lstStyle>
            <a:p>
              <a:pPr eaLnBrk="1" hangingPunct="1"/>
              <a:endParaRPr lang="en-US" altLang="en-US" sz="1224"/>
            </a:p>
          </p:txBody>
        </p:sp>
        <p:sp>
          <p:nvSpPr>
            <p:cNvPr id="1077" name="Legend3">
              <a:extLst>
                <a:ext uri="{FF2B5EF4-FFF2-40B4-BE49-F238E27FC236}">
                  <a16:creationId xmlns:a16="http://schemas.microsoft.com/office/drawing/2014/main" id="{E7D17EA0-463A-4558-ADF1-C0D0D9F4B4D7}"/>
                </a:ext>
              </a:extLst>
            </p:cNvPr>
            <p:cNvSpPr>
              <a:spLocks noChangeArrowheads="1"/>
            </p:cNvSpPr>
            <p:nvPr/>
          </p:nvSpPr>
          <p:spPr bwMode="auto">
            <a:xfrm>
              <a:off x="5096" y="517"/>
              <a:ext cx="327" cy="1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defTabSz="895350">
                <a:defRPr sz="1600">
                  <a:solidFill>
                    <a:schemeClr val="tx1"/>
                  </a:solidFill>
                  <a:latin typeface="Arial" panose="020B0604020202020204" pitchFamily="34" charset="0"/>
                </a:defRPr>
              </a:lvl1pPr>
              <a:lvl2pPr marL="742950" indent="-285750" defTabSz="895350">
                <a:defRPr sz="1600">
                  <a:solidFill>
                    <a:schemeClr val="tx1"/>
                  </a:solidFill>
                  <a:latin typeface="Arial" panose="020B0604020202020204" pitchFamily="34" charset="0"/>
                </a:defRPr>
              </a:lvl2pPr>
              <a:lvl3pPr marL="1143000" indent="-228600" defTabSz="895350">
                <a:defRPr sz="1600">
                  <a:solidFill>
                    <a:schemeClr val="tx1"/>
                  </a:solidFill>
                  <a:latin typeface="Arial" panose="020B0604020202020204" pitchFamily="34" charset="0"/>
                </a:defRPr>
              </a:lvl3pPr>
              <a:lvl4pPr marL="1600200" indent="-228600" defTabSz="895350">
                <a:defRPr sz="1600">
                  <a:solidFill>
                    <a:schemeClr val="tx1"/>
                  </a:solidFill>
                  <a:latin typeface="Arial" panose="020B0604020202020204" pitchFamily="34" charset="0"/>
                </a:defRPr>
              </a:lvl4pPr>
              <a:lvl5pPr marL="2057400" indent="-228600" defTabSz="895350">
                <a:defRPr sz="1600">
                  <a:solidFill>
                    <a:schemeClr val="tx1"/>
                  </a:solidFill>
                  <a:latin typeface="Arial" panose="020B0604020202020204" pitchFamily="34" charset="0"/>
                </a:defRPr>
              </a:lvl5pPr>
              <a:lvl6pPr marL="2514600" indent="-228600" defTabSz="895350"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895350"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895350"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895350" eaLnBrk="0" fontAlgn="base" hangingPunct="0">
                <a:spcBef>
                  <a:spcPct val="0"/>
                </a:spcBef>
                <a:spcAft>
                  <a:spcPct val="0"/>
                </a:spcAft>
                <a:defRPr sz="1600">
                  <a:solidFill>
                    <a:schemeClr val="tx1"/>
                  </a:solidFill>
                  <a:latin typeface="Arial" panose="020B0604020202020204" pitchFamily="34" charset="0"/>
                </a:defRPr>
              </a:lvl9pPr>
            </a:lstStyle>
            <a:p>
              <a:pPr eaLnBrk="1" hangingPunct="1">
                <a:buClr>
                  <a:schemeClr val="tx2"/>
                </a:buClr>
              </a:pPr>
              <a:r>
                <a:rPr lang="en-US" altLang="en-US" sz="1224"/>
                <a:t>Legend</a:t>
              </a:r>
            </a:p>
          </p:txBody>
        </p:sp>
        <p:sp>
          <p:nvSpPr>
            <p:cNvPr id="1078" name="LegendRectangle3">
              <a:extLst>
                <a:ext uri="{FF2B5EF4-FFF2-40B4-BE49-F238E27FC236}">
                  <a16:creationId xmlns:a16="http://schemas.microsoft.com/office/drawing/2014/main" id="{5900952F-562B-4EE3-9DB5-59995BD7ED15}"/>
                </a:ext>
              </a:extLst>
            </p:cNvPr>
            <p:cNvSpPr>
              <a:spLocks noChangeArrowheads="1"/>
            </p:cNvSpPr>
            <p:nvPr/>
          </p:nvSpPr>
          <p:spPr bwMode="auto">
            <a:xfrm>
              <a:off x="4936" y="524"/>
              <a:ext cx="104" cy="101"/>
            </a:xfrm>
            <a:prstGeom prst="rect">
              <a:avLst/>
            </a:prstGeom>
            <a:solidFill>
              <a:schemeClr val="hlink"/>
            </a:solidFill>
            <a:ln w="9525">
              <a:solidFill>
                <a:srgbClr val="80808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eaLnBrk="0" fontAlgn="base" hangingPunct="0">
                <a:spcBef>
                  <a:spcPct val="0"/>
                </a:spcBef>
                <a:spcAft>
                  <a:spcPct val="0"/>
                </a:spcAft>
                <a:defRPr sz="1600">
                  <a:solidFill>
                    <a:schemeClr val="tx1"/>
                  </a:solidFill>
                  <a:latin typeface="Arial" panose="020B0604020202020204" pitchFamily="34" charset="0"/>
                </a:defRPr>
              </a:lvl6pPr>
              <a:lvl7pPr marL="2971800" indent="-228600" eaLnBrk="0" fontAlgn="base" hangingPunct="0">
                <a:spcBef>
                  <a:spcPct val="0"/>
                </a:spcBef>
                <a:spcAft>
                  <a:spcPct val="0"/>
                </a:spcAft>
                <a:defRPr sz="1600">
                  <a:solidFill>
                    <a:schemeClr val="tx1"/>
                  </a:solidFill>
                  <a:latin typeface="Arial" panose="020B0604020202020204" pitchFamily="34" charset="0"/>
                </a:defRPr>
              </a:lvl7pPr>
              <a:lvl8pPr marL="3429000" indent="-228600" eaLnBrk="0" fontAlgn="base" hangingPunct="0">
                <a:spcBef>
                  <a:spcPct val="0"/>
                </a:spcBef>
                <a:spcAft>
                  <a:spcPct val="0"/>
                </a:spcAft>
                <a:defRPr sz="1600">
                  <a:solidFill>
                    <a:schemeClr val="tx1"/>
                  </a:solidFill>
                  <a:latin typeface="Arial" panose="020B0604020202020204" pitchFamily="34" charset="0"/>
                </a:defRPr>
              </a:lvl8pPr>
              <a:lvl9pPr marL="3886200" indent="-228600" eaLnBrk="0" fontAlgn="base" hangingPunct="0">
                <a:spcBef>
                  <a:spcPct val="0"/>
                </a:spcBef>
                <a:spcAft>
                  <a:spcPct val="0"/>
                </a:spcAft>
                <a:defRPr sz="1600">
                  <a:solidFill>
                    <a:schemeClr val="tx1"/>
                  </a:solidFill>
                  <a:latin typeface="Arial" panose="020B0604020202020204" pitchFamily="34" charset="0"/>
                </a:defRPr>
              </a:lvl9pPr>
            </a:lstStyle>
            <a:p>
              <a:pPr eaLnBrk="1" hangingPunct="1"/>
              <a:endParaRPr lang="en-US" altLang="en-US" sz="1224"/>
            </a:p>
          </p:txBody>
        </p:sp>
        <p:sp>
          <p:nvSpPr>
            <p:cNvPr id="1079" name="Legend4">
              <a:extLst>
                <a:ext uri="{FF2B5EF4-FFF2-40B4-BE49-F238E27FC236}">
                  <a16:creationId xmlns:a16="http://schemas.microsoft.com/office/drawing/2014/main" id="{0248D2EF-996C-432C-A811-3CE80F330410}"/>
                </a:ext>
              </a:extLst>
            </p:cNvPr>
            <p:cNvSpPr>
              <a:spLocks noChangeArrowheads="1"/>
            </p:cNvSpPr>
            <p:nvPr/>
          </p:nvSpPr>
          <p:spPr bwMode="auto">
            <a:xfrm>
              <a:off x="5096" y="688"/>
              <a:ext cx="327" cy="1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defTabSz="895350">
                <a:defRPr sz="1600">
                  <a:solidFill>
                    <a:schemeClr val="tx1"/>
                  </a:solidFill>
                  <a:latin typeface="Arial" panose="020B0604020202020204" pitchFamily="34" charset="0"/>
                </a:defRPr>
              </a:lvl1pPr>
              <a:lvl2pPr marL="742950" indent="-285750" defTabSz="895350">
                <a:defRPr sz="1600">
                  <a:solidFill>
                    <a:schemeClr val="tx1"/>
                  </a:solidFill>
                  <a:latin typeface="Arial" panose="020B0604020202020204" pitchFamily="34" charset="0"/>
                </a:defRPr>
              </a:lvl2pPr>
              <a:lvl3pPr marL="1143000" indent="-228600" defTabSz="895350">
                <a:defRPr sz="1600">
                  <a:solidFill>
                    <a:schemeClr val="tx1"/>
                  </a:solidFill>
                  <a:latin typeface="Arial" panose="020B0604020202020204" pitchFamily="34" charset="0"/>
                </a:defRPr>
              </a:lvl3pPr>
              <a:lvl4pPr marL="1600200" indent="-228600" defTabSz="895350">
                <a:defRPr sz="1600">
                  <a:solidFill>
                    <a:schemeClr val="tx1"/>
                  </a:solidFill>
                  <a:latin typeface="Arial" panose="020B0604020202020204" pitchFamily="34" charset="0"/>
                </a:defRPr>
              </a:lvl4pPr>
              <a:lvl5pPr marL="2057400" indent="-228600" defTabSz="895350">
                <a:defRPr sz="1600">
                  <a:solidFill>
                    <a:schemeClr val="tx1"/>
                  </a:solidFill>
                  <a:latin typeface="Arial" panose="020B0604020202020204" pitchFamily="34" charset="0"/>
                </a:defRPr>
              </a:lvl5pPr>
              <a:lvl6pPr marL="2514600" indent="-228600" defTabSz="895350"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895350"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895350"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895350" eaLnBrk="0" fontAlgn="base" hangingPunct="0">
                <a:spcBef>
                  <a:spcPct val="0"/>
                </a:spcBef>
                <a:spcAft>
                  <a:spcPct val="0"/>
                </a:spcAft>
                <a:defRPr sz="1600">
                  <a:solidFill>
                    <a:schemeClr val="tx1"/>
                  </a:solidFill>
                  <a:latin typeface="Arial" panose="020B0604020202020204" pitchFamily="34" charset="0"/>
                </a:defRPr>
              </a:lvl9pPr>
            </a:lstStyle>
            <a:p>
              <a:pPr eaLnBrk="1" hangingPunct="1">
                <a:buClr>
                  <a:schemeClr val="tx2"/>
                </a:buClr>
              </a:pPr>
              <a:r>
                <a:rPr lang="en-US" altLang="en-US" sz="1224"/>
                <a:t>Legend</a:t>
              </a:r>
            </a:p>
          </p:txBody>
        </p:sp>
        <p:sp>
          <p:nvSpPr>
            <p:cNvPr id="1080" name="LegendRectangle4">
              <a:extLst>
                <a:ext uri="{FF2B5EF4-FFF2-40B4-BE49-F238E27FC236}">
                  <a16:creationId xmlns:a16="http://schemas.microsoft.com/office/drawing/2014/main" id="{C171C472-DB04-4AAE-881B-50DDD25DB4AE}"/>
                </a:ext>
              </a:extLst>
            </p:cNvPr>
            <p:cNvSpPr>
              <a:spLocks noChangeArrowheads="1"/>
            </p:cNvSpPr>
            <p:nvPr/>
          </p:nvSpPr>
          <p:spPr bwMode="auto">
            <a:xfrm>
              <a:off x="4936" y="695"/>
              <a:ext cx="104" cy="101"/>
            </a:xfrm>
            <a:prstGeom prst="rect">
              <a:avLst/>
            </a:prstGeom>
            <a:solidFill>
              <a:schemeClr val="folHlink"/>
            </a:solidFill>
            <a:ln w="9525">
              <a:solidFill>
                <a:srgbClr val="80808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eaLnBrk="0" fontAlgn="base" hangingPunct="0">
                <a:spcBef>
                  <a:spcPct val="0"/>
                </a:spcBef>
                <a:spcAft>
                  <a:spcPct val="0"/>
                </a:spcAft>
                <a:defRPr sz="1600">
                  <a:solidFill>
                    <a:schemeClr val="tx1"/>
                  </a:solidFill>
                  <a:latin typeface="Arial" panose="020B0604020202020204" pitchFamily="34" charset="0"/>
                </a:defRPr>
              </a:lvl6pPr>
              <a:lvl7pPr marL="2971800" indent="-228600" eaLnBrk="0" fontAlgn="base" hangingPunct="0">
                <a:spcBef>
                  <a:spcPct val="0"/>
                </a:spcBef>
                <a:spcAft>
                  <a:spcPct val="0"/>
                </a:spcAft>
                <a:defRPr sz="1600">
                  <a:solidFill>
                    <a:schemeClr val="tx1"/>
                  </a:solidFill>
                  <a:latin typeface="Arial" panose="020B0604020202020204" pitchFamily="34" charset="0"/>
                </a:defRPr>
              </a:lvl7pPr>
              <a:lvl8pPr marL="3429000" indent="-228600" eaLnBrk="0" fontAlgn="base" hangingPunct="0">
                <a:spcBef>
                  <a:spcPct val="0"/>
                </a:spcBef>
                <a:spcAft>
                  <a:spcPct val="0"/>
                </a:spcAft>
                <a:defRPr sz="1600">
                  <a:solidFill>
                    <a:schemeClr val="tx1"/>
                  </a:solidFill>
                  <a:latin typeface="Arial" panose="020B0604020202020204" pitchFamily="34" charset="0"/>
                </a:defRPr>
              </a:lvl8pPr>
              <a:lvl9pPr marL="3886200" indent="-228600" eaLnBrk="0" fontAlgn="base" hangingPunct="0">
                <a:spcBef>
                  <a:spcPct val="0"/>
                </a:spcBef>
                <a:spcAft>
                  <a:spcPct val="0"/>
                </a:spcAft>
                <a:defRPr sz="1600">
                  <a:solidFill>
                    <a:schemeClr val="tx1"/>
                  </a:solidFill>
                  <a:latin typeface="Arial" panose="020B0604020202020204" pitchFamily="34" charset="0"/>
                </a:defRPr>
              </a:lvl9pPr>
            </a:lstStyle>
            <a:p>
              <a:pPr eaLnBrk="1" hangingPunct="1"/>
              <a:endParaRPr lang="en-US" altLang="en-US" sz="1224"/>
            </a:p>
          </p:txBody>
        </p:sp>
      </p:grpSp>
      <p:grpSp>
        <p:nvGrpSpPr>
          <p:cNvPr id="1039" name="LegendLines" hidden="1">
            <a:extLst>
              <a:ext uri="{FF2B5EF4-FFF2-40B4-BE49-F238E27FC236}">
                <a16:creationId xmlns:a16="http://schemas.microsoft.com/office/drawing/2014/main" id="{85C8E763-32C7-4BA0-A9C3-73BCA402E7D1}"/>
              </a:ext>
            </a:extLst>
          </p:cNvPr>
          <p:cNvGrpSpPr>
            <a:grpSpLocks/>
          </p:cNvGrpSpPr>
          <p:nvPr/>
        </p:nvGrpSpPr>
        <p:grpSpPr bwMode="auto">
          <a:xfrm>
            <a:off x="10794139" y="275357"/>
            <a:ext cx="1103063" cy="749942"/>
            <a:chOff x="4750" y="176"/>
            <a:chExt cx="681" cy="463"/>
          </a:xfrm>
        </p:grpSpPr>
        <p:sp>
          <p:nvSpPr>
            <p:cNvPr id="77" name="LineLegend1">
              <a:extLst>
                <a:ext uri="{FF2B5EF4-FFF2-40B4-BE49-F238E27FC236}">
                  <a16:creationId xmlns:a16="http://schemas.microsoft.com/office/drawing/2014/main" id="{53E1249D-5426-459B-8513-F20BB00FBEDB}"/>
                </a:ext>
              </a:extLst>
            </p:cNvPr>
            <p:cNvSpPr>
              <a:spLocks noChangeShapeType="1"/>
            </p:cNvSpPr>
            <p:nvPr/>
          </p:nvSpPr>
          <p:spPr bwMode="auto">
            <a:xfrm>
              <a:off x="4750" y="233"/>
              <a:ext cx="288" cy="0"/>
            </a:xfrm>
            <a:prstGeom prst="line">
              <a:avLst/>
            </a:prstGeom>
            <a:noFill/>
            <a:ln w="28575">
              <a:solidFill>
                <a:schemeClr val="accent3"/>
              </a:solidFill>
              <a:round/>
              <a:headEnd/>
              <a:tailEnd/>
            </a:ln>
            <a:effectLst/>
          </p:spPr>
          <p:txBody>
            <a:bodyPr/>
            <a:lstStyle/>
            <a:p>
              <a:pPr eaLnBrk="1" hangingPunct="1">
                <a:defRPr/>
              </a:pPr>
              <a:endParaRPr lang="en-US" sz="1224">
                <a:latin typeface="+mn-lt"/>
              </a:endParaRPr>
            </a:p>
          </p:txBody>
        </p:sp>
        <p:sp>
          <p:nvSpPr>
            <p:cNvPr id="78" name="LineLegend2">
              <a:extLst>
                <a:ext uri="{FF2B5EF4-FFF2-40B4-BE49-F238E27FC236}">
                  <a16:creationId xmlns:a16="http://schemas.microsoft.com/office/drawing/2014/main" id="{8351C01B-9042-4F5E-A030-C73DC47DA9D3}"/>
                </a:ext>
              </a:extLst>
            </p:cNvPr>
            <p:cNvSpPr>
              <a:spLocks noChangeShapeType="1"/>
            </p:cNvSpPr>
            <p:nvPr/>
          </p:nvSpPr>
          <p:spPr bwMode="auto">
            <a:xfrm>
              <a:off x="4750" y="402"/>
              <a:ext cx="288" cy="0"/>
            </a:xfrm>
            <a:prstGeom prst="line">
              <a:avLst/>
            </a:prstGeom>
            <a:noFill/>
            <a:ln w="28575">
              <a:solidFill>
                <a:schemeClr val="accent3"/>
              </a:solidFill>
              <a:prstDash val="dash"/>
              <a:round/>
              <a:headEnd/>
              <a:tailEnd/>
            </a:ln>
            <a:effectLst/>
          </p:spPr>
          <p:txBody>
            <a:bodyPr/>
            <a:lstStyle/>
            <a:p>
              <a:pPr eaLnBrk="1" hangingPunct="1">
                <a:defRPr/>
              </a:pPr>
              <a:endParaRPr lang="en-US" sz="1224">
                <a:latin typeface="+mn-lt"/>
              </a:endParaRPr>
            </a:p>
          </p:txBody>
        </p:sp>
        <p:sp>
          <p:nvSpPr>
            <p:cNvPr id="79" name="LineLegend3">
              <a:extLst>
                <a:ext uri="{FF2B5EF4-FFF2-40B4-BE49-F238E27FC236}">
                  <a16:creationId xmlns:a16="http://schemas.microsoft.com/office/drawing/2014/main" id="{A28EE84D-6A66-4970-92EF-5838DB9D7FEC}"/>
                </a:ext>
              </a:extLst>
            </p:cNvPr>
            <p:cNvSpPr>
              <a:spLocks noChangeShapeType="1"/>
            </p:cNvSpPr>
            <p:nvPr/>
          </p:nvSpPr>
          <p:spPr bwMode="auto">
            <a:xfrm>
              <a:off x="4750" y="577"/>
              <a:ext cx="288" cy="0"/>
            </a:xfrm>
            <a:prstGeom prst="line">
              <a:avLst/>
            </a:prstGeom>
            <a:noFill/>
            <a:ln w="28575">
              <a:solidFill>
                <a:schemeClr val="accent3"/>
              </a:solidFill>
              <a:prstDash val="sysDot"/>
              <a:round/>
              <a:headEnd/>
              <a:tailEnd/>
            </a:ln>
            <a:effectLst/>
          </p:spPr>
          <p:txBody>
            <a:bodyPr/>
            <a:lstStyle/>
            <a:p>
              <a:pPr eaLnBrk="1" hangingPunct="1">
                <a:defRPr/>
              </a:pPr>
              <a:endParaRPr lang="en-US" sz="1224">
                <a:latin typeface="+mn-lt"/>
              </a:endParaRPr>
            </a:p>
          </p:txBody>
        </p:sp>
        <p:sp>
          <p:nvSpPr>
            <p:cNvPr id="1070" name="Legend1">
              <a:extLst>
                <a:ext uri="{FF2B5EF4-FFF2-40B4-BE49-F238E27FC236}">
                  <a16:creationId xmlns:a16="http://schemas.microsoft.com/office/drawing/2014/main" id="{31BB8EBE-A231-4FC6-85A4-B4DD1BFFC37D}"/>
                </a:ext>
              </a:extLst>
            </p:cNvPr>
            <p:cNvSpPr>
              <a:spLocks noChangeArrowheads="1"/>
            </p:cNvSpPr>
            <p:nvPr/>
          </p:nvSpPr>
          <p:spPr bwMode="auto">
            <a:xfrm>
              <a:off x="5104" y="176"/>
              <a:ext cx="327" cy="1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defTabSz="895350">
                <a:defRPr sz="1600">
                  <a:solidFill>
                    <a:schemeClr val="tx1"/>
                  </a:solidFill>
                  <a:latin typeface="Arial" panose="020B0604020202020204" pitchFamily="34" charset="0"/>
                </a:defRPr>
              </a:lvl1pPr>
              <a:lvl2pPr marL="742950" indent="-285750" defTabSz="895350">
                <a:defRPr sz="1600">
                  <a:solidFill>
                    <a:schemeClr val="tx1"/>
                  </a:solidFill>
                  <a:latin typeface="Arial" panose="020B0604020202020204" pitchFamily="34" charset="0"/>
                </a:defRPr>
              </a:lvl2pPr>
              <a:lvl3pPr marL="1143000" indent="-228600" defTabSz="895350">
                <a:defRPr sz="1600">
                  <a:solidFill>
                    <a:schemeClr val="tx1"/>
                  </a:solidFill>
                  <a:latin typeface="Arial" panose="020B0604020202020204" pitchFamily="34" charset="0"/>
                </a:defRPr>
              </a:lvl3pPr>
              <a:lvl4pPr marL="1600200" indent="-228600" defTabSz="895350">
                <a:defRPr sz="1600">
                  <a:solidFill>
                    <a:schemeClr val="tx1"/>
                  </a:solidFill>
                  <a:latin typeface="Arial" panose="020B0604020202020204" pitchFamily="34" charset="0"/>
                </a:defRPr>
              </a:lvl4pPr>
              <a:lvl5pPr marL="2057400" indent="-228600" defTabSz="895350">
                <a:defRPr sz="1600">
                  <a:solidFill>
                    <a:schemeClr val="tx1"/>
                  </a:solidFill>
                  <a:latin typeface="Arial" panose="020B0604020202020204" pitchFamily="34" charset="0"/>
                </a:defRPr>
              </a:lvl5pPr>
              <a:lvl6pPr marL="2514600" indent="-228600" defTabSz="895350"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895350"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895350"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895350" eaLnBrk="0" fontAlgn="base" hangingPunct="0">
                <a:spcBef>
                  <a:spcPct val="0"/>
                </a:spcBef>
                <a:spcAft>
                  <a:spcPct val="0"/>
                </a:spcAft>
                <a:defRPr sz="1600">
                  <a:solidFill>
                    <a:schemeClr val="tx1"/>
                  </a:solidFill>
                  <a:latin typeface="Arial" panose="020B0604020202020204" pitchFamily="34" charset="0"/>
                </a:defRPr>
              </a:lvl9pPr>
            </a:lstStyle>
            <a:p>
              <a:pPr eaLnBrk="1" hangingPunct="1">
                <a:buClr>
                  <a:schemeClr val="tx2"/>
                </a:buClr>
              </a:pPr>
              <a:r>
                <a:rPr lang="en-US" altLang="en-US" sz="1224"/>
                <a:t>Legend</a:t>
              </a:r>
            </a:p>
          </p:txBody>
        </p:sp>
        <p:sp>
          <p:nvSpPr>
            <p:cNvPr id="1071" name="Legend2">
              <a:extLst>
                <a:ext uri="{FF2B5EF4-FFF2-40B4-BE49-F238E27FC236}">
                  <a16:creationId xmlns:a16="http://schemas.microsoft.com/office/drawing/2014/main" id="{09A48560-B6C3-4177-A280-8BF2D01AD4ED}"/>
                </a:ext>
              </a:extLst>
            </p:cNvPr>
            <p:cNvSpPr>
              <a:spLocks noChangeArrowheads="1"/>
            </p:cNvSpPr>
            <p:nvPr/>
          </p:nvSpPr>
          <p:spPr bwMode="auto">
            <a:xfrm>
              <a:off x="5104" y="344"/>
              <a:ext cx="327" cy="1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defTabSz="895350">
                <a:defRPr sz="1600">
                  <a:solidFill>
                    <a:schemeClr val="tx1"/>
                  </a:solidFill>
                  <a:latin typeface="Arial" panose="020B0604020202020204" pitchFamily="34" charset="0"/>
                </a:defRPr>
              </a:lvl1pPr>
              <a:lvl2pPr marL="742950" indent="-285750" defTabSz="895350">
                <a:defRPr sz="1600">
                  <a:solidFill>
                    <a:schemeClr val="tx1"/>
                  </a:solidFill>
                  <a:latin typeface="Arial" panose="020B0604020202020204" pitchFamily="34" charset="0"/>
                </a:defRPr>
              </a:lvl2pPr>
              <a:lvl3pPr marL="1143000" indent="-228600" defTabSz="895350">
                <a:defRPr sz="1600">
                  <a:solidFill>
                    <a:schemeClr val="tx1"/>
                  </a:solidFill>
                  <a:latin typeface="Arial" panose="020B0604020202020204" pitchFamily="34" charset="0"/>
                </a:defRPr>
              </a:lvl3pPr>
              <a:lvl4pPr marL="1600200" indent="-228600" defTabSz="895350">
                <a:defRPr sz="1600">
                  <a:solidFill>
                    <a:schemeClr val="tx1"/>
                  </a:solidFill>
                  <a:latin typeface="Arial" panose="020B0604020202020204" pitchFamily="34" charset="0"/>
                </a:defRPr>
              </a:lvl4pPr>
              <a:lvl5pPr marL="2057400" indent="-228600" defTabSz="895350">
                <a:defRPr sz="1600">
                  <a:solidFill>
                    <a:schemeClr val="tx1"/>
                  </a:solidFill>
                  <a:latin typeface="Arial" panose="020B0604020202020204" pitchFamily="34" charset="0"/>
                </a:defRPr>
              </a:lvl5pPr>
              <a:lvl6pPr marL="2514600" indent="-228600" defTabSz="895350"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895350"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895350"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895350" eaLnBrk="0" fontAlgn="base" hangingPunct="0">
                <a:spcBef>
                  <a:spcPct val="0"/>
                </a:spcBef>
                <a:spcAft>
                  <a:spcPct val="0"/>
                </a:spcAft>
                <a:defRPr sz="1600">
                  <a:solidFill>
                    <a:schemeClr val="tx1"/>
                  </a:solidFill>
                  <a:latin typeface="Arial" panose="020B0604020202020204" pitchFamily="34" charset="0"/>
                </a:defRPr>
              </a:lvl9pPr>
            </a:lstStyle>
            <a:p>
              <a:pPr eaLnBrk="1" hangingPunct="1">
                <a:buClr>
                  <a:schemeClr val="tx2"/>
                </a:buClr>
              </a:pPr>
              <a:r>
                <a:rPr lang="en-US" altLang="en-US" sz="1224"/>
                <a:t>Legend</a:t>
              </a:r>
            </a:p>
          </p:txBody>
        </p:sp>
        <p:sp>
          <p:nvSpPr>
            <p:cNvPr id="1072" name="Legend3">
              <a:extLst>
                <a:ext uri="{FF2B5EF4-FFF2-40B4-BE49-F238E27FC236}">
                  <a16:creationId xmlns:a16="http://schemas.microsoft.com/office/drawing/2014/main" id="{ACB142E1-5942-40F4-A79C-886165AD34A0}"/>
                </a:ext>
              </a:extLst>
            </p:cNvPr>
            <p:cNvSpPr>
              <a:spLocks noChangeArrowheads="1"/>
            </p:cNvSpPr>
            <p:nvPr/>
          </p:nvSpPr>
          <p:spPr bwMode="auto">
            <a:xfrm>
              <a:off x="5104" y="520"/>
              <a:ext cx="327" cy="1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defTabSz="895350">
                <a:defRPr sz="1600">
                  <a:solidFill>
                    <a:schemeClr val="tx1"/>
                  </a:solidFill>
                  <a:latin typeface="Arial" panose="020B0604020202020204" pitchFamily="34" charset="0"/>
                </a:defRPr>
              </a:lvl1pPr>
              <a:lvl2pPr marL="742950" indent="-285750" defTabSz="895350">
                <a:defRPr sz="1600">
                  <a:solidFill>
                    <a:schemeClr val="tx1"/>
                  </a:solidFill>
                  <a:latin typeface="Arial" panose="020B0604020202020204" pitchFamily="34" charset="0"/>
                </a:defRPr>
              </a:lvl2pPr>
              <a:lvl3pPr marL="1143000" indent="-228600" defTabSz="895350">
                <a:defRPr sz="1600">
                  <a:solidFill>
                    <a:schemeClr val="tx1"/>
                  </a:solidFill>
                  <a:latin typeface="Arial" panose="020B0604020202020204" pitchFamily="34" charset="0"/>
                </a:defRPr>
              </a:lvl3pPr>
              <a:lvl4pPr marL="1600200" indent="-228600" defTabSz="895350">
                <a:defRPr sz="1600">
                  <a:solidFill>
                    <a:schemeClr val="tx1"/>
                  </a:solidFill>
                  <a:latin typeface="Arial" panose="020B0604020202020204" pitchFamily="34" charset="0"/>
                </a:defRPr>
              </a:lvl4pPr>
              <a:lvl5pPr marL="2057400" indent="-228600" defTabSz="895350">
                <a:defRPr sz="1600">
                  <a:solidFill>
                    <a:schemeClr val="tx1"/>
                  </a:solidFill>
                  <a:latin typeface="Arial" panose="020B0604020202020204" pitchFamily="34" charset="0"/>
                </a:defRPr>
              </a:lvl5pPr>
              <a:lvl6pPr marL="2514600" indent="-228600" defTabSz="895350"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895350"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895350"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895350" eaLnBrk="0" fontAlgn="base" hangingPunct="0">
                <a:spcBef>
                  <a:spcPct val="0"/>
                </a:spcBef>
                <a:spcAft>
                  <a:spcPct val="0"/>
                </a:spcAft>
                <a:defRPr sz="1600">
                  <a:solidFill>
                    <a:schemeClr val="tx1"/>
                  </a:solidFill>
                  <a:latin typeface="Arial" panose="020B0604020202020204" pitchFamily="34" charset="0"/>
                </a:defRPr>
              </a:lvl9pPr>
            </a:lstStyle>
            <a:p>
              <a:pPr eaLnBrk="1" hangingPunct="1">
                <a:buClr>
                  <a:schemeClr val="tx2"/>
                </a:buClr>
              </a:pPr>
              <a:r>
                <a:rPr lang="en-US" altLang="en-US" sz="1224"/>
                <a:t>Legend</a:t>
              </a:r>
            </a:p>
          </p:txBody>
        </p:sp>
      </p:grpSp>
      <p:grpSp>
        <p:nvGrpSpPr>
          <p:cNvPr id="1040" name="McKSticker" hidden="1">
            <a:extLst>
              <a:ext uri="{FF2B5EF4-FFF2-40B4-BE49-F238E27FC236}">
                <a16:creationId xmlns:a16="http://schemas.microsoft.com/office/drawing/2014/main" id="{5A83C841-BB50-42FA-8465-884A11F34C1A}"/>
              </a:ext>
            </a:extLst>
          </p:cNvPr>
          <p:cNvGrpSpPr>
            <a:grpSpLocks/>
          </p:cNvGrpSpPr>
          <p:nvPr/>
        </p:nvGrpSpPr>
        <p:grpSpPr bwMode="auto">
          <a:xfrm>
            <a:off x="11134653" y="275357"/>
            <a:ext cx="752829" cy="156360"/>
            <a:chOff x="8003434" y="285750"/>
            <a:chExt cx="737341" cy="153245"/>
          </a:xfrm>
        </p:grpSpPr>
        <p:sp>
          <p:nvSpPr>
            <p:cNvPr id="1064" name="StickerRectangle">
              <a:extLst>
                <a:ext uri="{FF2B5EF4-FFF2-40B4-BE49-F238E27FC236}">
                  <a16:creationId xmlns:a16="http://schemas.microsoft.com/office/drawing/2014/main" id="{6BE976E9-2C95-464A-8084-39E6FC5594EF}"/>
                </a:ext>
              </a:extLst>
            </p:cNvPr>
            <p:cNvSpPr>
              <a:spLocks noChangeArrowheads="1"/>
            </p:cNvSpPr>
            <p:nvPr/>
          </p:nvSpPr>
          <p:spPr bwMode="auto">
            <a:xfrm>
              <a:off x="8003434" y="285750"/>
              <a:ext cx="737341" cy="153245"/>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7432" tIns="0" rIns="0" bIns="27432">
              <a:spAutoFit/>
            </a:bodyPr>
            <a:lstStyle>
              <a:lvl1pPr defTabSz="895350">
                <a:defRPr sz="1600">
                  <a:solidFill>
                    <a:schemeClr val="tx1"/>
                  </a:solidFill>
                  <a:latin typeface="Arial" panose="020B0604020202020204" pitchFamily="34" charset="0"/>
                </a:defRPr>
              </a:lvl1pPr>
              <a:lvl2pPr marL="742950" indent="-285750" defTabSz="895350">
                <a:defRPr sz="1600">
                  <a:solidFill>
                    <a:schemeClr val="tx1"/>
                  </a:solidFill>
                  <a:latin typeface="Arial" panose="020B0604020202020204" pitchFamily="34" charset="0"/>
                </a:defRPr>
              </a:lvl2pPr>
              <a:lvl3pPr marL="1143000" indent="-228600" defTabSz="895350">
                <a:defRPr sz="1600">
                  <a:solidFill>
                    <a:schemeClr val="tx1"/>
                  </a:solidFill>
                  <a:latin typeface="Arial" panose="020B0604020202020204" pitchFamily="34" charset="0"/>
                </a:defRPr>
              </a:lvl3pPr>
              <a:lvl4pPr marL="1600200" indent="-228600" defTabSz="895350">
                <a:defRPr sz="1600">
                  <a:solidFill>
                    <a:schemeClr val="tx1"/>
                  </a:solidFill>
                  <a:latin typeface="Arial" panose="020B0604020202020204" pitchFamily="34" charset="0"/>
                </a:defRPr>
              </a:lvl4pPr>
              <a:lvl5pPr marL="2057400" indent="-228600" defTabSz="895350">
                <a:defRPr sz="1600">
                  <a:solidFill>
                    <a:schemeClr val="tx1"/>
                  </a:solidFill>
                  <a:latin typeface="Arial" panose="020B0604020202020204" pitchFamily="34" charset="0"/>
                </a:defRPr>
              </a:lvl5pPr>
              <a:lvl6pPr marL="2514600" indent="-228600" defTabSz="895350"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895350"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895350"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895350" eaLnBrk="0" fontAlgn="base" hangingPunct="0">
                <a:spcBef>
                  <a:spcPct val="0"/>
                </a:spcBef>
                <a:spcAft>
                  <a:spcPct val="0"/>
                </a:spcAft>
                <a:defRPr sz="1600">
                  <a:solidFill>
                    <a:schemeClr val="tx1"/>
                  </a:solidFill>
                  <a:latin typeface="Arial" panose="020B0604020202020204" pitchFamily="34" charset="0"/>
                </a:defRPr>
              </a:lvl9pPr>
            </a:lstStyle>
            <a:p>
              <a:pPr algn="r" eaLnBrk="1" hangingPunct="1">
                <a:buClr>
                  <a:schemeClr val="tx2"/>
                </a:buClr>
              </a:pPr>
              <a:r>
                <a:rPr lang="en-US" altLang="en-US" sz="816">
                  <a:solidFill>
                    <a:srgbClr val="808080"/>
                  </a:solidFill>
                </a:rPr>
                <a:t>PRELIMINARY</a:t>
              </a:r>
            </a:p>
          </p:txBody>
        </p:sp>
        <p:cxnSp>
          <p:nvCxnSpPr>
            <p:cNvPr id="1065" name="AutoShape 31">
              <a:extLst>
                <a:ext uri="{FF2B5EF4-FFF2-40B4-BE49-F238E27FC236}">
                  <a16:creationId xmlns:a16="http://schemas.microsoft.com/office/drawing/2014/main" id="{B01E729F-2664-479D-868A-4F816AEBFC35}"/>
                </a:ext>
              </a:extLst>
            </p:cNvPr>
            <p:cNvCxnSpPr>
              <a:cxnSpLocks noChangeShapeType="1"/>
              <a:stCxn id="1064" idx="2"/>
              <a:endCxn id="1064" idx="4"/>
            </p:cNvCxnSpPr>
            <p:nvPr/>
          </p:nvCxnSpPr>
          <p:spPr bwMode="auto">
            <a:xfrm>
              <a:off x="8003434" y="285750"/>
              <a:ext cx="0" cy="153245"/>
            </a:xfrm>
            <a:prstGeom prst="straightConnector1">
              <a:avLst/>
            </a:prstGeom>
            <a:noFill/>
            <a:ln w="9525">
              <a:solidFill>
                <a:srgbClr val="808080"/>
              </a:solidFill>
              <a:round/>
              <a:headEnd/>
              <a:tailEnd/>
            </a:ln>
            <a:extLst>
              <a:ext uri="{909E8E84-426E-40DD-AFC4-6F175D3DCCD1}">
                <a14:hiddenFill xmlns:a14="http://schemas.microsoft.com/office/drawing/2010/main">
                  <a:noFill/>
                </a14:hiddenFill>
              </a:ext>
            </a:extLst>
          </p:spPr>
        </p:cxnSp>
        <p:cxnSp>
          <p:nvCxnSpPr>
            <p:cNvPr id="1066" name="AutoShape 32">
              <a:extLst>
                <a:ext uri="{FF2B5EF4-FFF2-40B4-BE49-F238E27FC236}">
                  <a16:creationId xmlns:a16="http://schemas.microsoft.com/office/drawing/2014/main" id="{A95B6727-7725-4CB7-809B-DB4EA3534C1B}"/>
                </a:ext>
              </a:extLst>
            </p:cNvPr>
            <p:cNvCxnSpPr>
              <a:cxnSpLocks noChangeShapeType="1"/>
              <a:stCxn id="1064" idx="4"/>
              <a:endCxn id="1064" idx="6"/>
            </p:cNvCxnSpPr>
            <p:nvPr/>
          </p:nvCxnSpPr>
          <p:spPr bwMode="auto">
            <a:xfrm>
              <a:off x="8003434" y="438995"/>
              <a:ext cx="737341" cy="0"/>
            </a:xfrm>
            <a:prstGeom prst="straightConnector1">
              <a:avLst/>
            </a:prstGeom>
            <a:noFill/>
            <a:ln w="25400">
              <a:solidFill>
                <a:srgbClr val="808080"/>
              </a:solidFill>
              <a:round/>
              <a:headEnd/>
              <a:tailEnd/>
            </a:ln>
            <a:extLst>
              <a:ext uri="{909E8E84-426E-40DD-AFC4-6F175D3DCCD1}">
                <a14:hiddenFill xmlns:a14="http://schemas.microsoft.com/office/drawing/2010/main">
                  <a:noFill/>
                </a14:hiddenFill>
              </a:ext>
            </a:extLst>
          </p:spPr>
        </p:cxnSp>
      </p:grpSp>
      <p:grpSp>
        <p:nvGrpSpPr>
          <p:cNvPr id="1041" name="LegendMoons" hidden="1">
            <a:extLst>
              <a:ext uri="{FF2B5EF4-FFF2-40B4-BE49-F238E27FC236}">
                <a16:creationId xmlns:a16="http://schemas.microsoft.com/office/drawing/2014/main" id="{F277F140-59A7-40E9-BD04-590283796528}"/>
              </a:ext>
            </a:extLst>
          </p:cNvPr>
          <p:cNvGrpSpPr>
            <a:grpSpLocks/>
          </p:cNvGrpSpPr>
          <p:nvPr/>
        </p:nvGrpSpPr>
        <p:grpSpPr bwMode="auto">
          <a:xfrm>
            <a:off x="11040344" y="275357"/>
            <a:ext cx="857057" cy="1333051"/>
            <a:chOff x="6655594" y="273840"/>
            <a:chExt cx="840152" cy="1306516"/>
          </a:xfrm>
        </p:grpSpPr>
        <p:grpSp>
          <p:nvGrpSpPr>
            <p:cNvPr id="1044" name="MoonLegend1">
              <a:extLst>
                <a:ext uri="{FF2B5EF4-FFF2-40B4-BE49-F238E27FC236}">
                  <a16:creationId xmlns:a16="http://schemas.microsoft.com/office/drawing/2014/main" id="{E6CCBFF3-C08B-4D57-B73C-1839FE02D119}"/>
                </a:ext>
              </a:extLst>
            </p:cNvPr>
            <p:cNvGrpSpPr>
              <a:grpSpLocks noChangeAspect="1"/>
            </p:cNvGrpSpPr>
            <p:nvPr>
              <p:custDataLst>
                <p:tags r:id="rId16"/>
              </p:custDataLst>
            </p:nvPr>
          </p:nvGrpSpPr>
          <p:grpSpPr bwMode="auto">
            <a:xfrm>
              <a:off x="6655594" y="273840"/>
              <a:ext cx="209550" cy="209551"/>
              <a:chOff x="4533" y="183"/>
              <a:chExt cx="144" cy="144"/>
            </a:xfrm>
          </p:grpSpPr>
          <p:sp>
            <p:nvSpPr>
              <p:cNvPr id="106" name="Oval 38">
                <a:extLst>
                  <a:ext uri="{FF2B5EF4-FFF2-40B4-BE49-F238E27FC236}">
                    <a16:creationId xmlns:a16="http://schemas.microsoft.com/office/drawing/2014/main" id="{585020E3-F9B7-449A-8076-9B4FD5D4484B}"/>
                  </a:ext>
                </a:extLst>
              </p:cNvPr>
              <p:cNvSpPr>
                <a:spLocks noChangeAspect="1" noChangeArrowheads="1"/>
              </p:cNvSpPr>
              <p:nvPr>
                <p:custDataLst>
                  <p:tags r:id="rId29"/>
                </p:custDataLst>
              </p:nvPr>
            </p:nvSpPr>
            <p:spPr bwMode="auto">
              <a:xfrm>
                <a:off x="4533" y="183"/>
                <a:ext cx="144" cy="144"/>
              </a:xfrm>
              <a:prstGeom prst="ellipse">
                <a:avLst/>
              </a:prstGeom>
              <a:solidFill>
                <a:schemeClr val="accent1"/>
              </a:solidFill>
              <a:ln w="9525">
                <a:solidFill>
                  <a:schemeClr val="accent6"/>
                </a:solidFill>
                <a:round/>
                <a:headEnd/>
                <a:tailEnd/>
              </a:ln>
              <a:effectLst/>
            </p:spPr>
            <p:txBody>
              <a:bodyPr wrap="none" anchor="ctr"/>
              <a:lstStyle/>
              <a:p>
                <a:pPr eaLnBrk="1" hangingPunct="1">
                  <a:defRPr/>
                </a:pPr>
                <a:endParaRPr lang="en-US" sz="1224">
                  <a:latin typeface="+mn-lt"/>
                </a:endParaRPr>
              </a:p>
            </p:txBody>
          </p:sp>
          <p:sp>
            <p:nvSpPr>
              <p:cNvPr id="107" name="Arc 39">
                <a:extLst>
                  <a:ext uri="{FF2B5EF4-FFF2-40B4-BE49-F238E27FC236}">
                    <a16:creationId xmlns:a16="http://schemas.microsoft.com/office/drawing/2014/main" id="{5FDAF459-C946-4AC9-BEC1-452D1E4A5560}"/>
                  </a:ext>
                </a:extLst>
              </p:cNvPr>
              <p:cNvSpPr>
                <a:spLocks noChangeAspect="1"/>
              </p:cNvSpPr>
              <p:nvPr>
                <p:custDataLst>
                  <p:tags r:id="rId30"/>
                </p:custDataLst>
              </p:nvPr>
            </p:nvSpPr>
            <p:spPr bwMode="auto">
              <a:xfrm>
                <a:off x="4533" y="183"/>
                <a:ext cx="144" cy="144"/>
              </a:xfrm>
              <a:prstGeom prst="arc">
                <a:avLst>
                  <a:gd name="adj1" fmla="val 16200000"/>
                  <a:gd name="adj2" fmla="val 5400000"/>
                </a:avLst>
              </a:prstGeom>
              <a:solidFill>
                <a:schemeClr val="folHlink"/>
              </a:solidFill>
              <a:ln w="9525">
                <a:solidFill>
                  <a:schemeClr val="accent6"/>
                </a:solidFill>
                <a:round/>
                <a:headEnd/>
                <a:tailEnd/>
              </a:ln>
              <a:effectLst/>
            </p:spPr>
            <p:txBody>
              <a:bodyPr wrap="none" anchor="ctr"/>
              <a:lstStyle/>
              <a:p>
                <a:pPr eaLnBrk="1" hangingPunct="1">
                  <a:defRPr/>
                </a:pPr>
                <a:endParaRPr lang="en-US" sz="1224">
                  <a:latin typeface="+mn-lt"/>
                </a:endParaRPr>
              </a:p>
            </p:txBody>
          </p:sp>
        </p:grpSp>
        <p:grpSp>
          <p:nvGrpSpPr>
            <p:cNvPr id="1045" name="MoonLegend2">
              <a:extLst>
                <a:ext uri="{FF2B5EF4-FFF2-40B4-BE49-F238E27FC236}">
                  <a16:creationId xmlns:a16="http://schemas.microsoft.com/office/drawing/2014/main" id="{FA0360D6-2696-4290-B634-74366B1CDB08}"/>
                </a:ext>
              </a:extLst>
            </p:cNvPr>
            <p:cNvGrpSpPr>
              <a:grpSpLocks noChangeAspect="1"/>
            </p:cNvGrpSpPr>
            <p:nvPr>
              <p:custDataLst>
                <p:tags r:id="rId17"/>
              </p:custDataLst>
            </p:nvPr>
          </p:nvGrpSpPr>
          <p:grpSpPr bwMode="auto">
            <a:xfrm>
              <a:off x="6655594" y="548081"/>
              <a:ext cx="209550" cy="209551"/>
              <a:chOff x="1694" y="2044"/>
              <a:chExt cx="160" cy="160"/>
            </a:xfrm>
          </p:grpSpPr>
          <p:sp>
            <p:nvSpPr>
              <p:cNvPr id="104" name="Oval 41">
                <a:extLst>
                  <a:ext uri="{FF2B5EF4-FFF2-40B4-BE49-F238E27FC236}">
                    <a16:creationId xmlns:a16="http://schemas.microsoft.com/office/drawing/2014/main" id="{8A2A3305-2385-4057-B894-6DADA1409C7E}"/>
                  </a:ext>
                </a:extLst>
              </p:cNvPr>
              <p:cNvSpPr>
                <a:spLocks noChangeAspect="1" noChangeArrowheads="1"/>
              </p:cNvSpPr>
              <p:nvPr>
                <p:custDataLst>
                  <p:tags r:id="rId27"/>
                </p:custDataLst>
              </p:nvPr>
            </p:nvSpPr>
            <p:spPr bwMode="auto">
              <a:xfrm>
                <a:off x="1694" y="2044"/>
                <a:ext cx="160" cy="160"/>
              </a:xfrm>
              <a:prstGeom prst="ellipse">
                <a:avLst/>
              </a:prstGeom>
              <a:solidFill>
                <a:schemeClr val="accent1"/>
              </a:solidFill>
              <a:ln w="9525">
                <a:solidFill>
                  <a:schemeClr val="accent6"/>
                </a:solidFill>
                <a:round/>
                <a:headEnd/>
                <a:tailEnd/>
              </a:ln>
              <a:effectLst/>
            </p:spPr>
            <p:txBody>
              <a:bodyPr wrap="none" anchor="ctr"/>
              <a:lstStyle/>
              <a:p>
                <a:pPr eaLnBrk="1" hangingPunct="1">
                  <a:defRPr/>
                </a:pPr>
                <a:endParaRPr lang="en-US" sz="1224">
                  <a:latin typeface="+mn-lt"/>
                </a:endParaRPr>
              </a:p>
            </p:txBody>
          </p:sp>
          <p:sp>
            <p:nvSpPr>
              <p:cNvPr id="105" name="Arc 42">
                <a:extLst>
                  <a:ext uri="{FF2B5EF4-FFF2-40B4-BE49-F238E27FC236}">
                    <a16:creationId xmlns:a16="http://schemas.microsoft.com/office/drawing/2014/main" id="{C5172C4B-9B61-4088-8C29-57D4D3BC1DAC}"/>
                  </a:ext>
                </a:extLst>
              </p:cNvPr>
              <p:cNvSpPr>
                <a:spLocks noChangeAspect="1"/>
              </p:cNvSpPr>
              <p:nvPr>
                <p:custDataLst>
                  <p:tags r:id="rId28"/>
                </p:custDataLst>
              </p:nvPr>
            </p:nvSpPr>
            <p:spPr bwMode="auto">
              <a:xfrm>
                <a:off x="1694" y="2044"/>
                <a:ext cx="160" cy="160"/>
              </a:xfrm>
              <a:prstGeom prst="arc">
                <a:avLst/>
              </a:prstGeom>
              <a:solidFill>
                <a:schemeClr val="folHlink"/>
              </a:solidFill>
              <a:ln w="9525">
                <a:solidFill>
                  <a:schemeClr val="accent6"/>
                </a:solidFill>
                <a:round/>
                <a:headEnd/>
                <a:tailEnd/>
              </a:ln>
              <a:effectLst/>
            </p:spPr>
            <p:txBody>
              <a:bodyPr wrap="none" anchor="ctr"/>
              <a:lstStyle/>
              <a:p>
                <a:pPr eaLnBrk="1" hangingPunct="1">
                  <a:defRPr/>
                </a:pPr>
                <a:endParaRPr lang="en-US" sz="1224">
                  <a:latin typeface="+mn-lt"/>
                </a:endParaRPr>
              </a:p>
            </p:txBody>
          </p:sp>
        </p:grpSp>
        <p:grpSp>
          <p:nvGrpSpPr>
            <p:cNvPr id="1046" name="MoonLegend4">
              <a:extLst>
                <a:ext uri="{FF2B5EF4-FFF2-40B4-BE49-F238E27FC236}">
                  <a16:creationId xmlns:a16="http://schemas.microsoft.com/office/drawing/2014/main" id="{5B3DAF11-48C4-41C1-8753-CED505E6AF31}"/>
                </a:ext>
              </a:extLst>
            </p:cNvPr>
            <p:cNvGrpSpPr>
              <a:grpSpLocks noChangeAspect="1"/>
            </p:cNvGrpSpPr>
            <p:nvPr>
              <p:custDataLst>
                <p:tags r:id="rId18"/>
              </p:custDataLst>
            </p:nvPr>
          </p:nvGrpSpPr>
          <p:grpSpPr bwMode="auto">
            <a:xfrm>
              <a:off x="6655594" y="1096563"/>
              <a:ext cx="209550" cy="209551"/>
              <a:chOff x="4495" y="1198"/>
              <a:chExt cx="160" cy="160"/>
            </a:xfrm>
          </p:grpSpPr>
          <p:sp>
            <p:nvSpPr>
              <p:cNvPr id="102" name="Oval 47">
                <a:extLst>
                  <a:ext uri="{FF2B5EF4-FFF2-40B4-BE49-F238E27FC236}">
                    <a16:creationId xmlns:a16="http://schemas.microsoft.com/office/drawing/2014/main" id="{BF24D8BD-56B0-4EB4-B28C-5E5E9796AC9A}"/>
                  </a:ext>
                </a:extLst>
              </p:cNvPr>
              <p:cNvSpPr>
                <a:spLocks noChangeAspect="1" noChangeArrowheads="1"/>
              </p:cNvSpPr>
              <p:nvPr>
                <p:custDataLst>
                  <p:tags r:id="rId25"/>
                </p:custDataLst>
              </p:nvPr>
            </p:nvSpPr>
            <p:spPr bwMode="auto">
              <a:xfrm>
                <a:off x="4495" y="1198"/>
                <a:ext cx="160" cy="160"/>
              </a:xfrm>
              <a:prstGeom prst="ellipse">
                <a:avLst/>
              </a:prstGeom>
              <a:solidFill>
                <a:schemeClr val="accent1"/>
              </a:solidFill>
              <a:ln w="9525">
                <a:solidFill>
                  <a:schemeClr val="accent6"/>
                </a:solidFill>
                <a:round/>
                <a:headEnd/>
                <a:tailEnd/>
              </a:ln>
              <a:effectLst/>
            </p:spPr>
            <p:txBody>
              <a:bodyPr wrap="none" anchor="ctr"/>
              <a:lstStyle/>
              <a:p>
                <a:pPr eaLnBrk="1" hangingPunct="1">
                  <a:defRPr/>
                </a:pPr>
                <a:endParaRPr lang="en-US" sz="1224">
                  <a:latin typeface="+mn-lt"/>
                </a:endParaRPr>
              </a:p>
            </p:txBody>
          </p:sp>
          <p:sp>
            <p:nvSpPr>
              <p:cNvPr id="103" name="Arc 48">
                <a:extLst>
                  <a:ext uri="{FF2B5EF4-FFF2-40B4-BE49-F238E27FC236}">
                    <a16:creationId xmlns:a16="http://schemas.microsoft.com/office/drawing/2014/main" id="{7BB933CA-0FC2-4FC5-9097-66BB8E223FDD}"/>
                  </a:ext>
                </a:extLst>
              </p:cNvPr>
              <p:cNvSpPr>
                <a:spLocks noChangeAspect="1"/>
              </p:cNvSpPr>
              <p:nvPr>
                <p:custDataLst>
                  <p:tags r:id="rId26"/>
                </p:custDataLst>
              </p:nvPr>
            </p:nvSpPr>
            <p:spPr bwMode="auto">
              <a:xfrm>
                <a:off x="4495" y="1198"/>
                <a:ext cx="160" cy="160"/>
              </a:xfrm>
              <a:prstGeom prst="arc">
                <a:avLst>
                  <a:gd name="adj1" fmla="val 16200000"/>
                  <a:gd name="adj2" fmla="val 10800000"/>
                </a:avLst>
              </a:prstGeom>
              <a:solidFill>
                <a:schemeClr val="folHlink"/>
              </a:solidFill>
              <a:ln w="9525">
                <a:solidFill>
                  <a:schemeClr val="accent6"/>
                </a:solidFill>
                <a:round/>
                <a:headEnd/>
                <a:tailEnd/>
              </a:ln>
              <a:effectLst/>
            </p:spPr>
            <p:txBody>
              <a:bodyPr wrap="none" anchor="ctr"/>
              <a:lstStyle/>
              <a:p>
                <a:pPr eaLnBrk="1" hangingPunct="1">
                  <a:defRPr/>
                </a:pPr>
                <a:endParaRPr lang="en-US" sz="1224">
                  <a:latin typeface="+mn-lt"/>
                </a:endParaRPr>
              </a:p>
            </p:txBody>
          </p:sp>
        </p:grpSp>
        <p:grpSp>
          <p:nvGrpSpPr>
            <p:cNvPr id="1047" name="MoonLegend5">
              <a:extLst>
                <a:ext uri="{FF2B5EF4-FFF2-40B4-BE49-F238E27FC236}">
                  <a16:creationId xmlns:a16="http://schemas.microsoft.com/office/drawing/2014/main" id="{BB8E65B9-D3F0-40B3-8043-4463AC79C68D}"/>
                </a:ext>
              </a:extLst>
            </p:cNvPr>
            <p:cNvGrpSpPr>
              <a:grpSpLocks noChangeAspect="1"/>
            </p:cNvGrpSpPr>
            <p:nvPr>
              <p:custDataLst>
                <p:tags r:id="rId19"/>
              </p:custDataLst>
            </p:nvPr>
          </p:nvGrpSpPr>
          <p:grpSpPr bwMode="auto">
            <a:xfrm>
              <a:off x="6655594" y="1370805"/>
              <a:ext cx="209550" cy="209551"/>
              <a:chOff x="4495" y="1440"/>
              <a:chExt cx="160" cy="160"/>
            </a:xfrm>
          </p:grpSpPr>
          <p:sp>
            <p:nvSpPr>
              <p:cNvPr id="100" name="Oval 50">
                <a:extLst>
                  <a:ext uri="{FF2B5EF4-FFF2-40B4-BE49-F238E27FC236}">
                    <a16:creationId xmlns:a16="http://schemas.microsoft.com/office/drawing/2014/main" id="{7E1A63C3-27A3-4F2B-BCAE-0A6A998D31B6}"/>
                  </a:ext>
                </a:extLst>
              </p:cNvPr>
              <p:cNvSpPr>
                <a:spLocks noChangeAspect="1" noChangeArrowheads="1"/>
              </p:cNvSpPr>
              <p:nvPr>
                <p:custDataLst>
                  <p:tags r:id="rId23"/>
                </p:custDataLst>
              </p:nvPr>
            </p:nvSpPr>
            <p:spPr bwMode="auto">
              <a:xfrm>
                <a:off x="4495" y="1440"/>
                <a:ext cx="160" cy="160"/>
              </a:xfrm>
              <a:prstGeom prst="ellipse">
                <a:avLst/>
              </a:prstGeom>
              <a:solidFill>
                <a:schemeClr val="accent1"/>
              </a:solidFill>
              <a:ln w="9525">
                <a:solidFill>
                  <a:schemeClr val="accent6"/>
                </a:solidFill>
                <a:round/>
                <a:headEnd/>
                <a:tailEnd/>
              </a:ln>
              <a:effectLst/>
            </p:spPr>
            <p:txBody>
              <a:bodyPr wrap="none" anchor="ctr"/>
              <a:lstStyle/>
              <a:p>
                <a:pPr eaLnBrk="1" hangingPunct="1">
                  <a:defRPr/>
                </a:pPr>
                <a:endParaRPr lang="en-US" sz="1224">
                  <a:latin typeface="+mn-lt"/>
                </a:endParaRPr>
              </a:p>
            </p:txBody>
          </p:sp>
          <p:sp>
            <p:nvSpPr>
              <p:cNvPr id="101" name="Oval 51">
                <a:extLst>
                  <a:ext uri="{FF2B5EF4-FFF2-40B4-BE49-F238E27FC236}">
                    <a16:creationId xmlns:a16="http://schemas.microsoft.com/office/drawing/2014/main" id="{55782377-B10E-42A3-928A-551FA28B23B8}"/>
                  </a:ext>
                </a:extLst>
              </p:cNvPr>
              <p:cNvSpPr>
                <a:spLocks noChangeAspect="1" noChangeArrowheads="1"/>
              </p:cNvSpPr>
              <p:nvPr>
                <p:custDataLst>
                  <p:tags r:id="rId24"/>
                </p:custDataLst>
              </p:nvPr>
            </p:nvSpPr>
            <p:spPr bwMode="auto">
              <a:xfrm>
                <a:off x="4495" y="1440"/>
                <a:ext cx="160" cy="160"/>
              </a:xfrm>
              <a:prstGeom prst="arc">
                <a:avLst>
                  <a:gd name="adj1" fmla="val 16200000"/>
                  <a:gd name="adj2" fmla="val 16200000"/>
                </a:avLst>
              </a:prstGeom>
              <a:solidFill>
                <a:schemeClr val="folHlink"/>
              </a:solidFill>
              <a:ln w="9525">
                <a:solidFill>
                  <a:schemeClr val="accent6"/>
                </a:solidFill>
                <a:round/>
                <a:headEnd/>
                <a:tailEnd/>
              </a:ln>
              <a:effectLst/>
            </p:spPr>
            <p:txBody>
              <a:bodyPr wrap="none" anchor="ctr"/>
              <a:lstStyle/>
              <a:p>
                <a:pPr eaLnBrk="1" hangingPunct="1">
                  <a:defRPr/>
                </a:pPr>
                <a:endParaRPr lang="en-US" sz="1224">
                  <a:latin typeface="+mn-lt"/>
                </a:endParaRPr>
              </a:p>
            </p:txBody>
          </p:sp>
        </p:grpSp>
        <p:sp>
          <p:nvSpPr>
            <p:cNvPr id="1048" name="Legend1">
              <a:extLst>
                <a:ext uri="{FF2B5EF4-FFF2-40B4-BE49-F238E27FC236}">
                  <a16:creationId xmlns:a16="http://schemas.microsoft.com/office/drawing/2014/main" id="{34067F7D-2FA5-430C-8BFA-B352FD6C2DF9}"/>
                </a:ext>
              </a:extLst>
            </p:cNvPr>
            <p:cNvSpPr>
              <a:spLocks noChangeArrowheads="1"/>
            </p:cNvSpPr>
            <p:nvPr/>
          </p:nvSpPr>
          <p:spPr bwMode="auto">
            <a:xfrm>
              <a:off x="6976269" y="286540"/>
              <a:ext cx="519477" cy="1883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defTabSz="895350">
                <a:defRPr sz="1600">
                  <a:solidFill>
                    <a:schemeClr val="tx1"/>
                  </a:solidFill>
                  <a:latin typeface="Arial" panose="020B0604020202020204" pitchFamily="34" charset="0"/>
                </a:defRPr>
              </a:lvl1pPr>
              <a:lvl2pPr marL="742950" indent="-285750" defTabSz="895350">
                <a:defRPr sz="1600">
                  <a:solidFill>
                    <a:schemeClr val="tx1"/>
                  </a:solidFill>
                  <a:latin typeface="Arial" panose="020B0604020202020204" pitchFamily="34" charset="0"/>
                </a:defRPr>
              </a:lvl2pPr>
              <a:lvl3pPr marL="1143000" indent="-228600" defTabSz="895350">
                <a:defRPr sz="1600">
                  <a:solidFill>
                    <a:schemeClr val="tx1"/>
                  </a:solidFill>
                  <a:latin typeface="Arial" panose="020B0604020202020204" pitchFamily="34" charset="0"/>
                </a:defRPr>
              </a:lvl3pPr>
              <a:lvl4pPr marL="1600200" indent="-228600" defTabSz="895350">
                <a:defRPr sz="1600">
                  <a:solidFill>
                    <a:schemeClr val="tx1"/>
                  </a:solidFill>
                  <a:latin typeface="Arial" panose="020B0604020202020204" pitchFamily="34" charset="0"/>
                </a:defRPr>
              </a:lvl4pPr>
              <a:lvl5pPr marL="2057400" indent="-228600" defTabSz="895350">
                <a:defRPr sz="1600">
                  <a:solidFill>
                    <a:schemeClr val="tx1"/>
                  </a:solidFill>
                  <a:latin typeface="Arial" panose="020B0604020202020204" pitchFamily="34" charset="0"/>
                </a:defRPr>
              </a:lvl5pPr>
              <a:lvl6pPr marL="2514600" indent="-228600" defTabSz="895350"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895350"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895350"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895350" eaLnBrk="0" fontAlgn="base" hangingPunct="0">
                <a:spcBef>
                  <a:spcPct val="0"/>
                </a:spcBef>
                <a:spcAft>
                  <a:spcPct val="0"/>
                </a:spcAft>
                <a:defRPr sz="1600">
                  <a:solidFill>
                    <a:schemeClr val="tx1"/>
                  </a:solidFill>
                  <a:latin typeface="Arial" panose="020B0604020202020204" pitchFamily="34" charset="0"/>
                </a:defRPr>
              </a:lvl9pPr>
            </a:lstStyle>
            <a:p>
              <a:pPr eaLnBrk="1" hangingPunct="1">
                <a:buClr>
                  <a:schemeClr val="tx2"/>
                </a:buClr>
              </a:pPr>
              <a:r>
                <a:rPr lang="en-US" altLang="en-US" sz="1224"/>
                <a:t>Legend</a:t>
              </a:r>
            </a:p>
          </p:txBody>
        </p:sp>
        <p:sp>
          <p:nvSpPr>
            <p:cNvPr id="1049" name="Legend2">
              <a:extLst>
                <a:ext uri="{FF2B5EF4-FFF2-40B4-BE49-F238E27FC236}">
                  <a16:creationId xmlns:a16="http://schemas.microsoft.com/office/drawing/2014/main" id="{91263A63-37B2-45DA-8622-CA111EA49F71}"/>
                </a:ext>
              </a:extLst>
            </p:cNvPr>
            <p:cNvSpPr>
              <a:spLocks noChangeArrowheads="1"/>
            </p:cNvSpPr>
            <p:nvPr/>
          </p:nvSpPr>
          <p:spPr bwMode="auto">
            <a:xfrm>
              <a:off x="6976269" y="561178"/>
              <a:ext cx="519477" cy="1883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defTabSz="895350">
                <a:defRPr sz="1600">
                  <a:solidFill>
                    <a:schemeClr val="tx1"/>
                  </a:solidFill>
                  <a:latin typeface="Arial" panose="020B0604020202020204" pitchFamily="34" charset="0"/>
                </a:defRPr>
              </a:lvl1pPr>
              <a:lvl2pPr marL="742950" indent="-285750" defTabSz="895350">
                <a:defRPr sz="1600">
                  <a:solidFill>
                    <a:schemeClr val="tx1"/>
                  </a:solidFill>
                  <a:latin typeface="Arial" panose="020B0604020202020204" pitchFamily="34" charset="0"/>
                </a:defRPr>
              </a:lvl2pPr>
              <a:lvl3pPr marL="1143000" indent="-228600" defTabSz="895350">
                <a:defRPr sz="1600">
                  <a:solidFill>
                    <a:schemeClr val="tx1"/>
                  </a:solidFill>
                  <a:latin typeface="Arial" panose="020B0604020202020204" pitchFamily="34" charset="0"/>
                </a:defRPr>
              </a:lvl3pPr>
              <a:lvl4pPr marL="1600200" indent="-228600" defTabSz="895350">
                <a:defRPr sz="1600">
                  <a:solidFill>
                    <a:schemeClr val="tx1"/>
                  </a:solidFill>
                  <a:latin typeface="Arial" panose="020B0604020202020204" pitchFamily="34" charset="0"/>
                </a:defRPr>
              </a:lvl4pPr>
              <a:lvl5pPr marL="2057400" indent="-228600" defTabSz="895350">
                <a:defRPr sz="1600">
                  <a:solidFill>
                    <a:schemeClr val="tx1"/>
                  </a:solidFill>
                  <a:latin typeface="Arial" panose="020B0604020202020204" pitchFamily="34" charset="0"/>
                </a:defRPr>
              </a:lvl5pPr>
              <a:lvl6pPr marL="2514600" indent="-228600" defTabSz="895350"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895350"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895350"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895350" eaLnBrk="0" fontAlgn="base" hangingPunct="0">
                <a:spcBef>
                  <a:spcPct val="0"/>
                </a:spcBef>
                <a:spcAft>
                  <a:spcPct val="0"/>
                </a:spcAft>
                <a:defRPr sz="1600">
                  <a:solidFill>
                    <a:schemeClr val="tx1"/>
                  </a:solidFill>
                  <a:latin typeface="Arial" panose="020B0604020202020204" pitchFamily="34" charset="0"/>
                </a:defRPr>
              </a:lvl9pPr>
            </a:lstStyle>
            <a:p>
              <a:pPr eaLnBrk="1" hangingPunct="1">
                <a:buClr>
                  <a:schemeClr val="tx2"/>
                </a:buClr>
              </a:pPr>
              <a:r>
                <a:rPr lang="en-US" altLang="en-US" sz="1224"/>
                <a:t>Legend</a:t>
              </a:r>
            </a:p>
          </p:txBody>
        </p:sp>
        <p:sp>
          <p:nvSpPr>
            <p:cNvPr id="1050" name="Legend3">
              <a:extLst>
                <a:ext uri="{FF2B5EF4-FFF2-40B4-BE49-F238E27FC236}">
                  <a16:creationId xmlns:a16="http://schemas.microsoft.com/office/drawing/2014/main" id="{E666264D-3341-4857-91CC-86491F83E918}"/>
                </a:ext>
              </a:extLst>
            </p:cNvPr>
            <p:cNvSpPr>
              <a:spLocks noChangeArrowheads="1"/>
            </p:cNvSpPr>
            <p:nvPr/>
          </p:nvSpPr>
          <p:spPr bwMode="auto">
            <a:xfrm>
              <a:off x="6976269" y="835817"/>
              <a:ext cx="519477" cy="1883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defTabSz="895350">
                <a:defRPr sz="1600">
                  <a:solidFill>
                    <a:schemeClr val="tx1"/>
                  </a:solidFill>
                  <a:latin typeface="Arial" panose="020B0604020202020204" pitchFamily="34" charset="0"/>
                </a:defRPr>
              </a:lvl1pPr>
              <a:lvl2pPr marL="742950" indent="-285750" defTabSz="895350">
                <a:defRPr sz="1600">
                  <a:solidFill>
                    <a:schemeClr val="tx1"/>
                  </a:solidFill>
                  <a:latin typeface="Arial" panose="020B0604020202020204" pitchFamily="34" charset="0"/>
                </a:defRPr>
              </a:lvl2pPr>
              <a:lvl3pPr marL="1143000" indent="-228600" defTabSz="895350">
                <a:defRPr sz="1600">
                  <a:solidFill>
                    <a:schemeClr val="tx1"/>
                  </a:solidFill>
                  <a:latin typeface="Arial" panose="020B0604020202020204" pitchFamily="34" charset="0"/>
                </a:defRPr>
              </a:lvl3pPr>
              <a:lvl4pPr marL="1600200" indent="-228600" defTabSz="895350">
                <a:defRPr sz="1600">
                  <a:solidFill>
                    <a:schemeClr val="tx1"/>
                  </a:solidFill>
                  <a:latin typeface="Arial" panose="020B0604020202020204" pitchFamily="34" charset="0"/>
                </a:defRPr>
              </a:lvl4pPr>
              <a:lvl5pPr marL="2057400" indent="-228600" defTabSz="895350">
                <a:defRPr sz="1600">
                  <a:solidFill>
                    <a:schemeClr val="tx1"/>
                  </a:solidFill>
                  <a:latin typeface="Arial" panose="020B0604020202020204" pitchFamily="34" charset="0"/>
                </a:defRPr>
              </a:lvl5pPr>
              <a:lvl6pPr marL="2514600" indent="-228600" defTabSz="895350"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895350"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895350"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895350" eaLnBrk="0" fontAlgn="base" hangingPunct="0">
                <a:spcBef>
                  <a:spcPct val="0"/>
                </a:spcBef>
                <a:spcAft>
                  <a:spcPct val="0"/>
                </a:spcAft>
                <a:defRPr sz="1600">
                  <a:solidFill>
                    <a:schemeClr val="tx1"/>
                  </a:solidFill>
                  <a:latin typeface="Arial" panose="020B0604020202020204" pitchFamily="34" charset="0"/>
                </a:defRPr>
              </a:lvl9pPr>
            </a:lstStyle>
            <a:p>
              <a:pPr eaLnBrk="1" hangingPunct="1">
                <a:buClr>
                  <a:schemeClr val="tx2"/>
                </a:buClr>
              </a:pPr>
              <a:r>
                <a:rPr lang="en-US" altLang="en-US" sz="1224"/>
                <a:t>Legend</a:t>
              </a:r>
            </a:p>
          </p:txBody>
        </p:sp>
        <p:sp>
          <p:nvSpPr>
            <p:cNvPr id="1051" name="Legend4">
              <a:extLst>
                <a:ext uri="{FF2B5EF4-FFF2-40B4-BE49-F238E27FC236}">
                  <a16:creationId xmlns:a16="http://schemas.microsoft.com/office/drawing/2014/main" id="{A89CA3F9-AA0E-46D5-B39D-95AFDA49AB47}"/>
                </a:ext>
              </a:extLst>
            </p:cNvPr>
            <p:cNvSpPr>
              <a:spLocks noChangeArrowheads="1"/>
            </p:cNvSpPr>
            <p:nvPr/>
          </p:nvSpPr>
          <p:spPr bwMode="auto">
            <a:xfrm>
              <a:off x="6976269" y="1107280"/>
              <a:ext cx="519477" cy="1883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defTabSz="895350">
                <a:defRPr sz="1600">
                  <a:solidFill>
                    <a:schemeClr val="tx1"/>
                  </a:solidFill>
                  <a:latin typeface="Arial" panose="020B0604020202020204" pitchFamily="34" charset="0"/>
                </a:defRPr>
              </a:lvl1pPr>
              <a:lvl2pPr marL="742950" indent="-285750" defTabSz="895350">
                <a:defRPr sz="1600">
                  <a:solidFill>
                    <a:schemeClr val="tx1"/>
                  </a:solidFill>
                  <a:latin typeface="Arial" panose="020B0604020202020204" pitchFamily="34" charset="0"/>
                </a:defRPr>
              </a:lvl2pPr>
              <a:lvl3pPr marL="1143000" indent="-228600" defTabSz="895350">
                <a:defRPr sz="1600">
                  <a:solidFill>
                    <a:schemeClr val="tx1"/>
                  </a:solidFill>
                  <a:latin typeface="Arial" panose="020B0604020202020204" pitchFamily="34" charset="0"/>
                </a:defRPr>
              </a:lvl3pPr>
              <a:lvl4pPr marL="1600200" indent="-228600" defTabSz="895350">
                <a:defRPr sz="1600">
                  <a:solidFill>
                    <a:schemeClr val="tx1"/>
                  </a:solidFill>
                  <a:latin typeface="Arial" panose="020B0604020202020204" pitchFamily="34" charset="0"/>
                </a:defRPr>
              </a:lvl4pPr>
              <a:lvl5pPr marL="2057400" indent="-228600" defTabSz="895350">
                <a:defRPr sz="1600">
                  <a:solidFill>
                    <a:schemeClr val="tx1"/>
                  </a:solidFill>
                  <a:latin typeface="Arial" panose="020B0604020202020204" pitchFamily="34" charset="0"/>
                </a:defRPr>
              </a:lvl5pPr>
              <a:lvl6pPr marL="2514600" indent="-228600" defTabSz="895350"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895350"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895350"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895350" eaLnBrk="0" fontAlgn="base" hangingPunct="0">
                <a:spcBef>
                  <a:spcPct val="0"/>
                </a:spcBef>
                <a:spcAft>
                  <a:spcPct val="0"/>
                </a:spcAft>
                <a:defRPr sz="1600">
                  <a:solidFill>
                    <a:schemeClr val="tx1"/>
                  </a:solidFill>
                  <a:latin typeface="Arial" panose="020B0604020202020204" pitchFamily="34" charset="0"/>
                </a:defRPr>
              </a:lvl9pPr>
            </a:lstStyle>
            <a:p>
              <a:pPr eaLnBrk="1" hangingPunct="1">
                <a:buClr>
                  <a:schemeClr val="tx2"/>
                </a:buClr>
              </a:pPr>
              <a:r>
                <a:rPr lang="en-US" altLang="en-US" sz="1224"/>
                <a:t>Legend</a:t>
              </a:r>
            </a:p>
          </p:txBody>
        </p:sp>
        <p:sp>
          <p:nvSpPr>
            <p:cNvPr id="1052" name="Legend5">
              <a:extLst>
                <a:ext uri="{FF2B5EF4-FFF2-40B4-BE49-F238E27FC236}">
                  <a16:creationId xmlns:a16="http://schemas.microsoft.com/office/drawing/2014/main" id="{59442534-1210-455A-B53F-30D7F26EB0C1}"/>
                </a:ext>
              </a:extLst>
            </p:cNvPr>
            <p:cNvSpPr>
              <a:spLocks noChangeArrowheads="1"/>
            </p:cNvSpPr>
            <p:nvPr/>
          </p:nvSpPr>
          <p:spPr bwMode="auto">
            <a:xfrm>
              <a:off x="6976269" y="1383505"/>
              <a:ext cx="519477" cy="1883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defTabSz="895350">
                <a:defRPr sz="1600">
                  <a:solidFill>
                    <a:schemeClr val="tx1"/>
                  </a:solidFill>
                  <a:latin typeface="Arial" panose="020B0604020202020204" pitchFamily="34" charset="0"/>
                </a:defRPr>
              </a:lvl1pPr>
              <a:lvl2pPr marL="742950" indent="-285750" defTabSz="895350">
                <a:defRPr sz="1600">
                  <a:solidFill>
                    <a:schemeClr val="tx1"/>
                  </a:solidFill>
                  <a:latin typeface="Arial" panose="020B0604020202020204" pitchFamily="34" charset="0"/>
                </a:defRPr>
              </a:lvl2pPr>
              <a:lvl3pPr marL="1143000" indent="-228600" defTabSz="895350">
                <a:defRPr sz="1600">
                  <a:solidFill>
                    <a:schemeClr val="tx1"/>
                  </a:solidFill>
                  <a:latin typeface="Arial" panose="020B0604020202020204" pitchFamily="34" charset="0"/>
                </a:defRPr>
              </a:lvl3pPr>
              <a:lvl4pPr marL="1600200" indent="-228600" defTabSz="895350">
                <a:defRPr sz="1600">
                  <a:solidFill>
                    <a:schemeClr val="tx1"/>
                  </a:solidFill>
                  <a:latin typeface="Arial" panose="020B0604020202020204" pitchFamily="34" charset="0"/>
                </a:defRPr>
              </a:lvl4pPr>
              <a:lvl5pPr marL="2057400" indent="-228600" defTabSz="895350">
                <a:defRPr sz="1600">
                  <a:solidFill>
                    <a:schemeClr val="tx1"/>
                  </a:solidFill>
                  <a:latin typeface="Arial" panose="020B0604020202020204" pitchFamily="34" charset="0"/>
                </a:defRPr>
              </a:lvl5pPr>
              <a:lvl6pPr marL="2514600" indent="-228600" defTabSz="895350"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895350"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895350"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895350" eaLnBrk="0" fontAlgn="base" hangingPunct="0">
                <a:spcBef>
                  <a:spcPct val="0"/>
                </a:spcBef>
                <a:spcAft>
                  <a:spcPct val="0"/>
                </a:spcAft>
                <a:defRPr sz="1600">
                  <a:solidFill>
                    <a:schemeClr val="tx1"/>
                  </a:solidFill>
                  <a:latin typeface="Arial" panose="020B0604020202020204" pitchFamily="34" charset="0"/>
                </a:defRPr>
              </a:lvl9pPr>
            </a:lstStyle>
            <a:p>
              <a:pPr eaLnBrk="1" hangingPunct="1">
                <a:buClr>
                  <a:schemeClr val="tx2"/>
                </a:buClr>
              </a:pPr>
              <a:r>
                <a:rPr lang="en-US" altLang="en-US" sz="1224"/>
                <a:t>Legend</a:t>
              </a:r>
            </a:p>
          </p:txBody>
        </p:sp>
        <p:grpSp>
          <p:nvGrpSpPr>
            <p:cNvPr id="1053" name="MoonLegend3">
              <a:extLst>
                <a:ext uri="{FF2B5EF4-FFF2-40B4-BE49-F238E27FC236}">
                  <a16:creationId xmlns:a16="http://schemas.microsoft.com/office/drawing/2014/main" id="{DFDF1779-7804-43AE-A0DA-9FE4A514D86B}"/>
                </a:ext>
              </a:extLst>
            </p:cNvPr>
            <p:cNvGrpSpPr>
              <a:grpSpLocks noChangeAspect="1"/>
            </p:cNvGrpSpPr>
            <p:nvPr>
              <p:custDataLst>
                <p:tags r:id="rId20"/>
              </p:custDataLst>
            </p:nvPr>
          </p:nvGrpSpPr>
          <p:grpSpPr bwMode="auto">
            <a:xfrm>
              <a:off x="6655594" y="822322"/>
              <a:ext cx="209550" cy="209551"/>
              <a:chOff x="4495" y="1198"/>
              <a:chExt cx="160" cy="160"/>
            </a:xfrm>
          </p:grpSpPr>
          <p:sp>
            <p:nvSpPr>
              <p:cNvPr id="98" name="Oval 47">
                <a:extLst>
                  <a:ext uri="{FF2B5EF4-FFF2-40B4-BE49-F238E27FC236}">
                    <a16:creationId xmlns:a16="http://schemas.microsoft.com/office/drawing/2014/main" id="{CDE09CEB-601D-4AD7-9C8D-C23C69DEB83F}"/>
                  </a:ext>
                </a:extLst>
              </p:cNvPr>
              <p:cNvSpPr>
                <a:spLocks noChangeAspect="1" noChangeArrowheads="1"/>
              </p:cNvSpPr>
              <p:nvPr>
                <p:custDataLst>
                  <p:tags r:id="rId21"/>
                </p:custDataLst>
              </p:nvPr>
            </p:nvSpPr>
            <p:spPr bwMode="auto">
              <a:xfrm>
                <a:off x="4495" y="1197"/>
                <a:ext cx="160" cy="160"/>
              </a:xfrm>
              <a:prstGeom prst="ellipse">
                <a:avLst/>
              </a:prstGeom>
              <a:solidFill>
                <a:schemeClr val="accent1"/>
              </a:solidFill>
              <a:ln w="9525">
                <a:solidFill>
                  <a:schemeClr val="accent6"/>
                </a:solidFill>
                <a:round/>
                <a:headEnd/>
                <a:tailEnd/>
              </a:ln>
              <a:effectLst/>
            </p:spPr>
            <p:txBody>
              <a:bodyPr wrap="none" anchor="ctr"/>
              <a:lstStyle/>
              <a:p>
                <a:pPr eaLnBrk="1" hangingPunct="1">
                  <a:defRPr/>
                </a:pPr>
                <a:endParaRPr lang="en-US" sz="1224">
                  <a:latin typeface="+mn-lt"/>
                </a:endParaRPr>
              </a:p>
            </p:txBody>
          </p:sp>
          <p:sp>
            <p:nvSpPr>
              <p:cNvPr id="99" name="Arc 48">
                <a:extLst>
                  <a:ext uri="{FF2B5EF4-FFF2-40B4-BE49-F238E27FC236}">
                    <a16:creationId xmlns:a16="http://schemas.microsoft.com/office/drawing/2014/main" id="{833C89E0-B0F6-45A7-8150-9FCDC848EF26}"/>
                  </a:ext>
                </a:extLst>
              </p:cNvPr>
              <p:cNvSpPr>
                <a:spLocks noChangeAspect="1"/>
              </p:cNvSpPr>
              <p:nvPr>
                <p:custDataLst>
                  <p:tags r:id="rId22"/>
                </p:custDataLst>
              </p:nvPr>
            </p:nvSpPr>
            <p:spPr bwMode="auto">
              <a:xfrm>
                <a:off x="4495" y="1197"/>
                <a:ext cx="160" cy="160"/>
              </a:xfrm>
              <a:prstGeom prst="arc">
                <a:avLst>
                  <a:gd name="adj1" fmla="val 16200000"/>
                  <a:gd name="adj2" fmla="val 5400000"/>
                </a:avLst>
              </a:prstGeom>
              <a:solidFill>
                <a:schemeClr val="folHlink"/>
              </a:solidFill>
              <a:ln w="9525">
                <a:solidFill>
                  <a:schemeClr val="accent6"/>
                </a:solidFill>
                <a:round/>
                <a:headEnd/>
                <a:tailEnd/>
              </a:ln>
              <a:effectLst/>
            </p:spPr>
            <p:txBody>
              <a:bodyPr wrap="none" anchor="ctr"/>
              <a:lstStyle/>
              <a:p>
                <a:pPr eaLnBrk="1" hangingPunct="1">
                  <a:defRPr/>
                </a:pPr>
                <a:endParaRPr lang="en-US" sz="1224">
                  <a:latin typeface="+mn-lt"/>
                </a:endParaRPr>
              </a:p>
            </p:txBody>
          </p:sp>
        </p:grpSp>
      </p:grpSp>
      <p:sp>
        <p:nvSpPr>
          <p:cNvPr id="61" name="doc id">
            <a:extLst>
              <a:ext uri="{FF2B5EF4-FFF2-40B4-BE49-F238E27FC236}">
                <a16:creationId xmlns:a16="http://schemas.microsoft.com/office/drawing/2014/main" id="{C3B8E163-6953-4D40-B73B-4504BD7146FF}"/>
              </a:ext>
            </a:extLst>
          </p:cNvPr>
          <p:cNvSpPr txBox="1">
            <a:spLocks noChangeArrowheads="1"/>
          </p:cNvSpPr>
          <p:nvPr/>
        </p:nvSpPr>
        <p:spPr bwMode="white">
          <a:xfrm>
            <a:off x="11487400" y="37255"/>
            <a:ext cx="401703" cy="124720"/>
          </a:xfrm>
          <a:prstGeom prst="rect">
            <a:avLst/>
          </a:prstGeom>
          <a:noFill/>
          <a:ln>
            <a:noFill/>
          </a:ln>
          <a:effectLst/>
        </p:spPr>
        <p:txBody>
          <a:bodyPr wrap="none" lIns="0" tIns="0" rIns="0" bIns="0"/>
          <a:lstStyle>
            <a:lvl1pPr eaLnBrk="0" hangingPunct="0">
              <a:defRPr lang="x-none" sz="1600">
                <a:solidFill>
                  <a:schemeClr val="tx1"/>
                </a:solidFill>
                <a:latin typeface="Arial" charset="0"/>
              </a:defRPr>
            </a:lvl1pPr>
            <a:lvl2pPr marL="742950" indent="-285750" eaLnBrk="0" hangingPunct="0">
              <a:defRPr lang="x-none" sz="1600">
                <a:solidFill>
                  <a:schemeClr val="tx1"/>
                </a:solidFill>
                <a:latin typeface="Arial" charset="0"/>
              </a:defRPr>
            </a:lvl2pPr>
            <a:lvl3pPr marL="1143000" indent="-228600" eaLnBrk="0" hangingPunct="0">
              <a:defRPr lang="x-none" sz="1600">
                <a:solidFill>
                  <a:schemeClr val="tx1"/>
                </a:solidFill>
                <a:latin typeface="Arial" charset="0"/>
              </a:defRPr>
            </a:lvl3pPr>
            <a:lvl4pPr marL="1600200" indent="-228600" eaLnBrk="0" hangingPunct="0">
              <a:defRPr lang="x-none" sz="1600">
                <a:solidFill>
                  <a:schemeClr val="tx1"/>
                </a:solidFill>
                <a:latin typeface="Arial" charset="0"/>
              </a:defRPr>
            </a:lvl4pPr>
            <a:lvl5pPr marL="2057400" indent="-228600" eaLnBrk="0" hangingPunct="0">
              <a:defRPr lang="x-none" sz="1600">
                <a:solidFill>
                  <a:schemeClr val="tx1"/>
                </a:solidFill>
                <a:latin typeface="Arial" charset="0"/>
              </a:defRPr>
            </a:lvl5pPr>
            <a:lvl6pPr marL="2514600" indent="-228600" eaLnBrk="0" fontAlgn="base" hangingPunct="0">
              <a:spcBef>
                <a:spcPct val="0"/>
              </a:spcBef>
              <a:spcAft>
                <a:spcPct val="0"/>
              </a:spcAft>
              <a:defRPr lang="x-none" sz="1600">
                <a:solidFill>
                  <a:schemeClr val="tx1"/>
                </a:solidFill>
                <a:latin typeface="Arial" charset="0"/>
              </a:defRPr>
            </a:lvl6pPr>
            <a:lvl7pPr marL="2971800" indent="-228600" eaLnBrk="0" fontAlgn="base" hangingPunct="0">
              <a:spcBef>
                <a:spcPct val="0"/>
              </a:spcBef>
              <a:spcAft>
                <a:spcPct val="0"/>
              </a:spcAft>
              <a:defRPr lang="x-none" sz="1600">
                <a:solidFill>
                  <a:schemeClr val="tx1"/>
                </a:solidFill>
                <a:latin typeface="Arial" charset="0"/>
              </a:defRPr>
            </a:lvl7pPr>
            <a:lvl8pPr marL="3429000" indent="-228600" eaLnBrk="0" fontAlgn="base" hangingPunct="0">
              <a:spcBef>
                <a:spcPct val="0"/>
              </a:spcBef>
              <a:spcAft>
                <a:spcPct val="0"/>
              </a:spcAft>
              <a:defRPr lang="x-none" sz="1600">
                <a:solidFill>
                  <a:schemeClr val="tx1"/>
                </a:solidFill>
                <a:latin typeface="Arial" charset="0"/>
              </a:defRPr>
            </a:lvl8pPr>
            <a:lvl9pPr marL="3886200" indent="-228600" eaLnBrk="0" fontAlgn="base" hangingPunct="0">
              <a:spcBef>
                <a:spcPct val="0"/>
              </a:spcBef>
              <a:spcAft>
                <a:spcPct val="0"/>
              </a:spcAft>
              <a:defRPr lang="x-none" sz="1600">
                <a:solidFill>
                  <a:schemeClr val="tx1"/>
                </a:solidFill>
                <a:latin typeface="Arial" charset="0"/>
              </a:defRPr>
            </a:lvl9pPr>
          </a:lstStyle>
          <a:p>
            <a:pPr algn="r" eaLnBrk="1" hangingPunct="1">
              <a:defRPr lang="x-none"/>
            </a:pPr>
            <a:endParaRPr sz="816">
              <a:solidFill>
                <a:schemeClr val="accent6"/>
              </a:solidFill>
              <a:latin typeface="+mn-lt"/>
            </a:endParaRPr>
          </a:p>
        </p:txBody>
      </p:sp>
      <p:pic>
        <p:nvPicPr>
          <p:cNvPr id="1043" name="Picture 606" descr="Image result for al futtaim logo">
            <a:extLst>
              <a:ext uri="{FF2B5EF4-FFF2-40B4-BE49-F238E27FC236}">
                <a16:creationId xmlns:a16="http://schemas.microsoft.com/office/drawing/2014/main" id="{E33057FF-F14D-4DDD-89BB-DCD4697AC128}"/>
              </a:ext>
            </a:extLst>
          </p:cNvPr>
          <p:cNvPicPr>
            <a:picLocks noChangeAspect="1" noChangeArrowheads="1"/>
          </p:cNvPicPr>
          <p:nvPr/>
        </p:nvPicPr>
        <p:blipFill>
          <a:blip r:embed="rId33">
            <a:biLevel thresh="25000"/>
            <a:extLst>
              <a:ext uri="{28A0092B-C50C-407E-A947-70E740481C1C}">
                <a14:useLocalDpi xmlns:a14="http://schemas.microsoft.com/office/drawing/2010/main" val="0"/>
              </a:ext>
            </a:extLst>
          </a:blip>
          <a:srcRect/>
          <a:stretch>
            <a:fillRect/>
          </a:stretch>
        </p:blipFill>
        <p:spPr bwMode="auto">
          <a:xfrm>
            <a:off x="10833014" y="6634475"/>
            <a:ext cx="719177" cy="149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a:extLst>
              <a:ext uri="{FF2B5EF4-FFF2-40B4-BE49-F238E27FC236}">
                <a16:creationId xmlns:a16="http://schemas.microsoft.com/office/drawing/2014/main" id="{535A52A0-009D-68B8-D66F-87BD7B7C084C}"/>
              </a:ext>
            </a:extLst>
          </p:cNvPr>
          <p:cNvSpPr txBox="1"/>
          <p:nvPr>
            <p:extLst>
              <p:ext uri="{1162E1C5-73C7-4A58-AE30-91384D911F3F}">
                <p184:classification xmlns:p184="http://schemas.microsoft.com/office/powerpoint/2018/4/main" val="ftr"/>
              </p:ext>
            </p:extLst>
          </p:nvPr>
        </p:nvSpPr>
        <p:spPr>
          <a:xfrm>
            <a:off x="5124450" y="6642100"/>
            <a:ext cx="1971739" cy="152400"/>
          </a:xfrm>
          <a:prstGeom prst="rect">
            <a:avLst/>
          </a:prstGeom>
        </p:spPr>
        <p:txBody>
          <a:bodyPr horzOverflow="overflow" lIns="0" tIns="0" rIns="0" bIns="0">
            <a:spAutoFit/>
          </a:bodyPr>
          <a:lstStyle/>
          <a:p>
            <a:pPr algn="l"/>
            <a:r>
              <a:rPr lang="en-US" sz="1000">
                <a:solidFill>
                  <a:srgbClr val="000000"/>
                </a:solidFill>
                <a:latin typeface="Calibri" panose="020F0502020204030204" pitchFamily="34" charset="0"/>
                <a:ea typeface="Calibri" panose="020F0502020204030204" pitchFamily="34" charset="0"/>
                <a:cs typeface="Calibri" panose="020F0502020204030204" pitchFamily="34" charset="0"/>
              </a:rPr>
              <a:t>Restricted : General Al-Futtaim Group</a:t>
            </a:r>
          </a:p>
        </p:txBody>
      </p:sp>
    </p:spTree>
    <p:extLst>
      <p:ext uri="{BB962C8B-B14F-4D97-AF65-F5344CB8AC3E}">
        <p14:creationId xmlns:p14="http://schemas.microsoft.com/office/powerpoint/2010/main" val="4241955280"/>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Lst>
  <p:hf hdr="0" ftr="0" dt="0"/>
  <p:txStyles>
    <p:titleStyle>
      <a:lvl1pPr algn="l" defTabSz="913526" rtl="0" eaLnBrk="1" fontAlgn="base" hangingPunct="1">
        <a:spcBef>
          <a:spcPct val="0"/>
        </a:spcBef>
        <a:spcAft>
          <a:spcPct val="0"/>
        </a:spcAft>
        <a:tabLst>
          <a:tab pos="275353" algn="l"/>
        </a:tabLst>
        <a:defRPr lang="x-none" sz="2041">
          <a:solidFill>
            <a:schemeClr val="tx2"/>
          </a:solidFill>
          <a:latin typeface="+mj-lt"/>
          <a:ea typeface="+mj-ea"/>
          <a:cs typeface="+mj-cs"/>
        </a:defRPr>
      </a:lvl1pPr>
      <a:lvl2pPr algn="l" defTabSz="913526" rtl="0" eaLnBrk="1" fontAlgn="base" hangingPunct="1">
        <a:spcBef>
          <a:spcPct val="0"/>
        </a:spcBef>
        <a:spcAft>
          <a:spcPct val="0"/>
        </a:spcAft>
        <a:tabLst>
          <a:tab pos="275353" algn="l"/>
        </a:tabLst>
        <a:defRPr lang="x-none" sz="2041">
          <a:solidFill>
            <a:schemeClr val="tx2"/>
          </a:solidFill>
          <a:latin typeface="Arial" charset="0"/>
        </a:defRPr>
      </a:lvl2pPr>
      <a:lvl3pPr algn="l" defTabSz="913526" rtl="0" eaLnBrk="1" fontAlgn="base" hangingPunct="1">
        <a:spcBef>
          <a:spcPct val="0"/>
        </a:spcBef>
        <a:spcAft>
          <a:spcPct val="0"/>
        </a:spcAft>
        <a:tabLst>
          <a:tab pos="275353" algn="l"/>
        </a:tabLst>
        <a:defRPr lang="x-none" sz="2041">
          <a:solidFill>
            <a:schemeClr val="tx2"/>
          </a:solidFill>
          <a:latin typeface="Arial" charset="0"/>
        </a:defRPr>
      </a:lvl3pPr>
      <a:lvl4pPr algn="l" defTabSz="913526" rtl="0" eaLnBrk="1" fontAlgn="base" hangingPunct="1">
        <a:spcBef>
          <a:spcPct val="0"/>
        </a:spcBef>
        <a:spcAft>
          <a:spcPct val="0"/>
        </a:spcAft>
        <a:tabLst>
          <a:tab pos="275353" algn="l"/>
        </a:tabLst>
        <a:defRPr lang="x-none" sz="2041">
          <a:solidFill>
            <a:schemeClr val="tx2"/>
          </a:solidFill>
          <a:latin typeface="Arial" charset="0"/>
        </a:defRPr>
      </a:lvl4pPr>
      <a:lvl5pPr algn="l" defTabSz="913526" rtl="0" eaLnBrk="1" fontAlgn="base" hangingPunct="1">
        <a:spcBef>
          <a:spcPct val="0"/>
        </a:spcBef>
        <a:spcAft>
          <a:spcPct val="0"/>
        </a:spcAft>
        <a:tabLst>
          <a:tab pos="275353" algn="l"/>
        </a:tabLst>
        <a:defRPr lang="x-none" sz="2041">
          <a:solidFill>
            <a:schemeClr val="tx2"/>
          </a:solidFill>
          <a:latin typeface="Arial" charset="0"/>
        </a:defRPr>
      </a:lvl5pPr>
      <a:lvl6pPr marL="466481" algn="l" defTabSz="913526" rtl="0" eaLnBrk="1" fontAlgn="base" hangingPunct="1">
        <a:spcBef>
          <a:spcPct val="0"/>
        </a:spcBef>
        <a:spcAft>
          <a:spcPct val="0"/>
        </a:spcAft>
        <a:defRPr lang="x-none" sz="1939" b="1">
          <a:solidFill>
            <a:schemeClr val="tx2"/>
          </a:solidFill>
          <a:latin typeface="Arial" charset="0"/>
        </a:defRPr>
      </a:lvl6pPr>
      <a:lvl7pPr marL="932962" algn="l" defTabSz="913526" rtl="0" eaLnBrk="1" fontAlgn="base" hangingPunct="1">
        <a:spcBef>
          <a:spcPct val="0"/>
        </a:spcBef>
        <a:spcAft>
          <a:spcPct val="0"/>
        </a:spcAft>
        <a:defRPr lang="x-none" sz="1939" b="1">
          <a:solidFill>
            <a:schemeClr val="tx2"/>
          </a:solidFill>
          <a:latin typeface="Arial" charset="0"/>
        </a:defRPr>
      </a:lvl7pPr>
      <a:lvl8pPr marL="1399443" algn="l" defTabSz="913526" rtl="0" eaLnBrk="1" fontAlgn="base" hangingPunct="1">
        <a:spcBef>
          <a:spcPct val="0"/>
        </a:spcBef>
        <a:spcAft>
          <a:spcPct val="0"/>
        </a:spcAft>
        <a:defRPr lang="x-none" sz="1939" b="1">
          <a:solidFill>
            <a:schemeClr val="tx2"/>
          </a:solidFill>
          <a:latin typeface="Arial" charset="0"/>
        </a:defRPr>
      </a:lvl8pPr>
      <a:lvl9pPr marL="1865925" algn="l" defTabSz="913526" rtl="0" eaLnBrk="1" fontAlgn="base" hangingPunct="1">
        <a:spcBef>
          <a:spcPct val="0"/>
        </a:spcBef>
        <a:spcAft>
          <a:spcPct val="0"/>
        </a:spcAft>
        <a:defRPr lang="x-none" sz="1939" b="1">
          <a:solidFill>
            <a:schemeClr val="tx2"/>
          </a:solidFill>
          <a:latin typeface="Arial" charset="0"/>
        </a:defRPr>
      </a:lvl9pPr>
    </p:titleStyle>
    <p:bodyStyle>
      <a:lvl1pPr algn="l" defTabSz="913526" rtl="0" eaLnBrk="1" fontAlgn="base" hangingPunct="1">
        <a:spcBef>
          <a:spcPct val="0"/>
        </a:spcBef>
        <a:spcAft>
          <a:spcPct val="0"/>
        </a:spcAft>
        <a:buClr>
          <a:schemeClr val="tx2"/>
        </a:buClr>
        <a:buSzPct val="100000"/>
        <a:defRPr lang="x-none" sz="1632">
          <a:solidFill>
            <a:schemeClr val="tx1"/>
          </a:solidFill>
          <a:latin typeface="+mn-lt"/>
          <a:ea typeface="+mn-ea"/>
          <a:cs typeface="+mn-cs"/>
        </a:defRPr>
      </a:lvl1pPr>
      <a:lvl2pPr marL="197607" indent="-195987" algn="l" defTabSz="913526" rtl="0" eaLnBrk="1" fontAlgn="base" hangingPunct="1">
        <a:spcBef>
          <a:spcPct val="0"/>
        </a:spcBef>
        <a:spcAft>
          <a:spcPct val="0"/>
        </a:spcAft>
        <a:buClr>
          <a:schemeClr val="tx2"/>
        </a:buClr>
        <a:buSzPct val="125000"/>
        <a:buFont typeface="Arial" panose="020B0604020202020204" pitchFamily="34" charset="0"/>
        <a:buChar char="▪"/>
        <a:defRPr lang="x-none" sz="1632">
          <a:solidFill>
            <a:schemeClr val="tx1"/>
          </a:solidFill>
          <a:latin typeface="+mn-lt"/>
        </a:defRPr>
      </a:lvl2pPr>
      <a:lvl3pPr marL="466481" indent="-267255" algn="l" defTabSz="913526" rtl="0" eaLnBrk="1" fontAlgn="base" hangingPunct="1">
        <a:spcBef>
          <a:spcPct val="0"/>
        </a:spcBef>
        <a:spcAft>
          <a:spcPct val="0"/>
        </a:spcAft>
        <a:buClr>
          <a:schemeClr val="tx2"/>
        </a:buClr>
        <a:buSzPct val="120000"/>
        <a:buFont typeface="Arial" panose="020B0604020202020204" pitchFamily="34" charset="0"/>
        <a:buChar char="–"/>
        <a:defRPr lang="x-none" sz="1632">
          <a:solidFill>
            <a:schemeClr val="tx1"/>
          </a:solidFill>
          <a:latin typeface="+mn-lt"/>
        </a:defRPr>
      </a:lvl3pPr>
      <a:lvl4pPr marL="626835" indent="-158733" algn="l" defTabSz="913526" rtl="0" eaLnBrk="1" fontAlgn="base" hangingPunct="1">
        <a:spcBef>
          <a:spcPct val="0"/>
        </a:spcBef>
        <a:spcAft>
          <a:spcPct val="0"/>
        </a:spcAft>
        <a:buClr>
          <a:schemeClr val="tx2"/>
        </a:buClr>
        <a:buSzPct val="120000"/>
        <a:buFont typeface="Arial" panose="020B0604020202020204" pitchFamily="34" charset="0"/>
        <a:buChar char="▫"/>
        <a:defRPr lang="x-none" sz="1632">
          <a:solidFill>
            <a:schemeClr val="tx1"/>
          </a:solidFill>
          <a:latin typeface="+mn-lt"/>
        </a:defRPr>
      </a:lvl4pPr>
      <a:lvl5pPr marL="764511" indent="-132818" algn="l" defTabSz="913526" rtl="0" eaLnBrk="1" fontAlgn="base" hangingPunct="1">
        <a:spcBef>
          <a:spcPct val="0"/>
        </a:spcBef>
        <a:spcAft>
          <a:spcPct val="0"/>
        </a:spcAft>
        <a:buClr>
          <a:schemeClr val="tx2"/>
        </a:buClr>
        <a:buSzPct val="89000"/>
        <a:buFont typeface="Arial" panose="020B0604020202020204" pitchFamily="34" charset="0"/>
        <a:buChar char="-"/>
        <a:defRPr lang="x-none" sz="1632">
          <a:solidFill>
            <a:schemeClr val="tx1"/>
          </a:solidFill>
          <a:latin typeface="+mn-lt"/>
        </a:defRPr>
      </a:lvl5pPr>
      <a:lvl6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6pPr>
      <a:lvl7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7pPr>
      <a:lvl8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8pPr>
      <a:lvl9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9pPr>
    </p:bodyStyle>
    <p:otherStyle>
      <a:defPPr>
        <a:defRPr lang="x-none"/>
      </a:defPPr>
      <a:lvl1pPr marL="0" algn="l" defTabSz="932962" rtl="0" eaLnBrk="1" latinLnBrk="0" hangingPunct="1">
        <a:defRPr lang="x-none" sz="1837" kern="1200">
          <a:solidFill>
            <a:schemeClr val="tx1"/>
          </a:solidFill>
          <a:latin typeface="+mn-lt"/>
          <a:ea typeface="+mn-ea"/>
          <a:cs typeface="+mn-cs"/>
        </a:defRPr>
      </a:lvl1pPr>
      <a:lvl2pPr marL="466481" algn="l" defTabSz="932962" rtl="0" eaLnBrk="1" latinLnBrk="0" hangingPunct="1">
        <a:defRPr lang="x-none" sz="1837" kern="1200">
          <a:solidFill>
            <a:schemeClr val="tx1"/>
          </a:solidFill>
          <a:latin typeface="+mn-lt"/>
          <a:ea typeface="+mn-ea"/>
          <a:cs typeface="+mn-cs"/>
        </a:defRPr>
      </a:lvl2pPr>
      <a:lvl3pPr marL="932962" algn="l" defTabSz="932962" rtl="0" eaLnBrk="1" latinLnBrk="0" hangingPunct="1">
        <a:defRPr lang="x-none" sz="1837" kern="1200">
          <a:solidFill>
            <a:schemeClr val="tx1"/>
          </a:solidFill>
          <a:latin typeface="+mn-lt"/>
          <a:ea typeface="+mn-ea"/>
          <a:cs typeface="+mn-cs"/>
        </a:defRPr>
      </a:lvl3pPr>
      <a:lvl4pPr marL="1399443" algn="l" defTabSz="932962" rtl="0" eaLnBrk="1" latinLnBrk="0" hangingPunct="1">
        <a:defRPr lang="x-none" sz="1837" kern="1200">
          <a:solidFill>
            <a:schemeClr val="tx1"/>
          </a:solidFill>
          <a:latin typeface="+mn-lt"/>
          <a:ea typeface="+mn-ea"/>
          <a:cs typeface="+mn-cs"/>
        </a:defRPr>
      </a:lvl4pPr>
      <a:lvl5pPr marL="1865925" algn="l" defTabSz="932962" rtl="0" eaLnBrk="1" latinLnBrk="0" hangingPunct="1">
        <a:defRPr lang="x-none" sz="1837" kern="1200">
          <a:solidFill>
            <a:schemeClr val="tx1"/>
          </a:solidFill>
          <a:latin typeface="+mn-lt"/>
          <a:ea typeface="+mn-ea"/>
          <a:cs typeface="+mn-cs"/>
        </a:defRPr>
      </a:lvl5pPr>
      <a:lvl6pPr marL="2332406" algn="l" defTabSz="932962" rtl="0" eaLnBrk="1" latinLnBrk="0" hangingPunct="1">
        <a:defRPr lang="x-none" sz="1837" kern="1200">
          <a:solidFill>
            <a:schemeClr val="tx1"/>
          </a:solidFill>
          <a:latin typeface="+mn-lt"/>
          <a:ea typeface="+mn-ea"/>
          <a:cs typeface="+mn-cs"/>
        </a:defRPr>
      </a:lvl6pPr>
      <a:lvl7pPr marL="2798887" algn="l" defTabSz="932962" rtl="0" eaLnBrk="1" latinLnBrk="0" hangingPunct="1">
        <a:defRPr lang="x-none" sz="1837" kern="1200">
          <a:solidFill>
            <a:schemeClr val="tx1"/>
          </a:solidFill>
          <a:latin typeface="+mn-lt"/>
          <a:ea typeface="+mn-ea"/>
          <a:cs typeface="+mn-cs"/>
        </a:defRPr>
      </a:lvl7pPr>
      <a:lvl8pPr marL="3265368" algn="l" defTabSz="932962" rtl="0" eaLnBrk="1" latinLnBrk="0" hangingPunct="1">
        <a:defRPr lang="x-none" sz="1837" kern="1200">
          <a:solidFill>
            <a:schemeClr val="tx1"/>
          </a:solidFill>
          <a:latin typeface="+mn-lt"/>
          <a:ea typeface="+mn-ea"/>
          <a:cs typeface="+mn-cs"/>
        </a:defRPr>
      </a:lvl8pPr>
      <a:lvl9pPr marL="3731849" algn="l" defTabSz="932962" rtl="0" eaLnBrk="1" latinLnBrk="0" hangingPunct="1">
        <a:defRPr lang="x-none" sz="1837"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xml"/><Relationship Id="rId1" Type="http://schemas.openxmlformats.org/officeDocument/2006/relationships/slideLayout" Target="../slideLayouts/slideLayout46.xml"/><Relationship Id="rId5" Type="http://schemas.microsoft.com/office/2007/relationships/hdphoto" Target="../media/hdphoto5.wdp"/><Relationship Id="rId4" Type="http://schemas.openxmlformats.org/officeDocument/2006/relationships/image" Target="../media/image25.png"/></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69.xml"/></Relationships>
</file>

<file path=ppt/slides/_rels/slide1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1.xml"/><Relationship Id="rId1" Type="http://schemas.openxmlformats.org/officeDocument/2006/relationships/slideLayout" Target="../slideLayouts/slideLayout70.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69.xml"/></Relationships>
</file>

<file path=ppt/slides/_rels/slide13.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24.png"/><Relationship Id="rId7" Type="http://schemas.openxmlformats.org/officeDocument/2006/relationships/image" Target="../media/image54.svg"/><Relationship Id="rId2" Type="http://schemas.openxmlformats.org/officeDocument/2006/relationships/notesSlide" Target="../notesSlides/notesSlide13.xml"/><Relationship Id="rId1" Type="http://schemas.openxmlformats.org/officeDocument/2006/relationships/slideLayout" Target="../slideLayouts/slideLayout69.xml"/><Relationship Id="rId6" Type="http://schemas.openxmlformats.org/officeDocument/2006/relationships/image" Target="../media/image53.png"/><Relationship Id="rId5" Type="http://schemas.openxmlformats.org/officeDocument/2006/relationships/image" Target="../media/image52.svg"/><Relationship Id="rId4" Type="http://schemas.openxmlformats.org/officeDocument/2006/relationships/image" Target="../media/image51.png"/><Relationship Id="rId9" Type="http://schemas.openxmlformats.org/officeDocument/2006/relationships/image" Target="../media/image56.sv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68.xml"/><Relationship Id="rId1" Type="http://schemas.openxmlformats.org/officeDocument/2006/relationships/tags" Target="../tags/tag393.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68.xml"/><Relationship Id="rId1" Type="http://schemas.openxmlformats.org/officeDocument/2006/relationships/tags" Target="../tags/tag394.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68.xml"/><Relationship Id="rId1" Type="http://schemas.openxmlformats.org/officeDocument/2006/relationships/tags" Target="../tags/tag395.xml"/></Relationships>
</file>

<file path=ppt/slides/_rels/slide1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7.xml"/><Relationship Id="rId1" Type="http://schemas.openxmlformats.org/officeDocument/2006/relationships/slideLayout" Target="../slideLayouts/slideLayout70.xml"/></Relationships>
</file>

<file path=ppt/slides/_rels/slide1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8.xml"/><Relationship Id="rId1" Type="http://schemas.openxmlformats.org/officeDocument/2006/relationships/slideLayout" Target="../slideLayouts/slideLayout70.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68.xml"/><Relationship Id="rId1" Type="http://schemas.openxmlformats.org/officeDocument/2006/relationships/tags" Target="../tags/tag396.xml"/></Relationships>
</file>

<file path=ppt/slides/_rels/slide2.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36.svg"/><Relationship Id="rId18" Type="http://schemas.openxmlformats.org/officeDocument/2006/relationships/image" Target="../media/image41.png"/><Relationship Id="rId3" Type="http://schemas.openxmlformats.org/officeDocument/2006/relationships/image" Target="../media/image26.png"/><Relationship Id="rId21" Type="http://schemas.openxmlformats.org/officeDocument/2006/relationships/image" Target="../media/image44.svg"/><Relationship Id="rId7" Type="http://schemas.openxmlformats.org/officeDocument/2006/relationships/image" Target="../media/image30.svg"/><Relationship Id="rId12" Type="http://schemas.openxmlformats.org/officeDocument/2006/relationships/image" Target="../media/image35.png"/><Relationship Id="rId17" Type="http://schemas.openxmlformats.org/officeDocument/2006/relationships/image" Target="../media/image40.svg"/><Relationship Id="rId2" Type="http://schemas.openxmlformats.org/officeDocument/2006/relationships/notesSlide" Target="../notesSlides/notesSlide2.xml"/><Relationship Id="rId16" Type="http://schemas.openxmlformats.org/officeDocument/2006/relationships/image" Target="../media/image39.png"/><Relationship Id="rId20" Type="http://schemas.openxmlformats.org/officeDocument/2006/relationships/image" Target="../media/image43.png"/><Relationship Id="rId1" Type="http://schemas.openxmlformats.org/officeDocument/2006/relationships/slideLayout" Target="../slideLayouts/slideLayout51.xml"/><Relationship Id="rId6" Type="http://schemas.openxmlformats.org/officeDocument/2006/relationships/image" Target="../media/image29.png"/><Relationship Id="rId11" Type="http://schemas.openxmlformats.org/officeDocument/2006/relationships/image" Target="../media/image34.svg"/><Relationship Id="rId5" Type="http://schemas.openxmlformats.org/officeDocument/2006/relationships/image" Target="../media/image28.svg"/><Relationship Id="rId15" Type="http://schemas.openxmlformats.org/officeDocument/2006/relationships/image" Target="../media/image38.svg"/><Relationship Id="rId23" Type="http://schemas.openxmlformats.org/officeDocument/2006/relationships/image" Target="../media/image46.svg"/><Relationship Id="rId10" Type="http://schemas.openxmlformats.org/officeDocument/2006/relationships/image" Target="../media/image33.png"/><Relationship Id="rId19" Type="http://schemas.openxmlformats.org/officeDocument/2006/relationships/image" Target="../media/image42.svg"/><Relationship Id="rId4" Type="http://schemas.openxmlformats.org/officeDocument/2006/relationships/image" Target="../media/image27.png"/><Relationship Id="rId9" Type="http://schemas.openxmlformats.org/officeDocument/2006/relationships/image" Target="../media/image32.svg"/><Relationship Id="rId14" Type="http://schemas.openxmlformats.org/officeDocument/2006/relationships/image" Target="../media/image37.png"/><Relationship Id="rId22" Type="http://schemas.openxmlformats.org/officeDocument/2006/relationships/image" Target="../media/image45.pn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68.xml"/><Relationship Id="rId1" Type="http://schemas.openxmlformats.org/officeDocument/2006/relationships/tags" Target="../tags/tag397.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68.xml"/><Relationship Id="rId1" Type="http://schemas.openxmlformats.org/officeDocument/2006/relationships/tags" Target="../tags/tag398.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69.xml"/></Relationships>
</file>

<file path=ppt/slides/_rels/slide23.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24.png"/><Relationship Id="rId7" Type="http://schemas.openxmlformats.org/officeDocument/2006/relationships/image" Target="../media/image54.svg"/><Relationship Id="rId2" Type="http://schemas.openxmlformats.org/officeDocument/2006/relationships/notesSlide" Target="../notesSlides/notesSlide23.xml"/><Relationship Id="rId1" Type="http://schemas.openxmlformats.org/officeDocument/2006/relationships/slideLayout" Target="../slideLayouts/slideLayout46.xml"/><Relationship Id="rId6" Type="http://schemas.openxmlformats.org/officeDocument/2006/relationships/image" Target="../media/image53.png"/><Relationship Id="rId5" Type="http://schemas.openxmlformats.org/officeDocument/2006/relationships/image" Target="../media/image52.svg"/><Relationship Id="rId4" Type="http://schemas.openxmlformats.org/officeDocument/2006/relationships/image" Target="../media/image51.png"/><Relationship Id="rId9" Type="http://schemas.openxmlformats.org/officeDocument/2006/relationships/image" Target="../media/image56.svg"/></Relationships>
</file>

<file path=ppt/slides/_rels/slide2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4.xml"/><Relationship Id="rId1" Type="http://schemas.openxmlformats.org/officeDocument/2006/relationships/slideLayout" Target="../slideLayouts/slideLayout70.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68.xml"/><Relationship Id="rId1" Type="http://schemas.openxmlformats.org/officeDocument/2006/relationships/tags" Target="../tags/tag399.xml"/></Relationships>
</file>

<file path=ppt/slides/_rels/slide2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6.xml"/><Relationship Id="rId1" Type="http://schemas.openxmlformats.org/officeDocument/2006/relationships/slideLayout" Target="../slideLayouts/slideLayout70.xml"/></Relationships>
</file>

<file path=ppt/slides/_rels/slide27.xml.rels><?xml version="1.0" encoding="UTF-8" standalone="yes"?>
<Relationships xmlns="http://schemas.openxmlformats.org/package/2006/relationships"><Relationship Id="rId3" Type="http://schemas.openxmlformats.org/officeDocument/2006/relationships/image" Target="../media/image59.emf"/><Relationship Id="rId2" Type="http://schemas.openxmlformats.org/officeDocument/2006/relationships/notesSlide" Target="../notesSlides/notesSlide27.xml"/><Relationship Id="rId1" Type="http://schemas.openxmlformats.org/officeDocument/2006/relationships/slideLayout" Target="../slideLayouts/slideLayout70.xml"/></Relationships>
</file>

<file path=ppt/slides/_rels/slide28.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28.xml"/><Relationship Id="rId1" Type="http://schemas.openxmlformats.org/officeDocument/2006/relationships/slideLayout" Target="../slideLayouts/slideLayout70.xml"/></Relationships>
</file>

<file path=ppt/slides/_rels/slide29.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24.png"/><Relationship Id="rId7" Type="http://schemas.openxmlformats.org/officeDocument/2006/relationships/image" Target="../media/image54.svg"/><Relationship Id="rId2" Type="http://schemas.openxmlformats.org/officeDocument/2006/relationships/notesSlide" Target="../notesSlides/notesSlide29.xml"/><Relationship Id="rId1" Type="http://schemas.openxmlformats.org/officeDocument/2006/relationships/slideLayout" Target="../slideLayouts/slideLayout46.xml"/><Relationship Id="rId6" Type="http://schemas.openxmlformats.org/officeDocument/2006/relationships/image" Target="../media/image53.png"/><Relationship Id="rId5" Type="http://schemas.openxmlformats.org/officeDocument/2006/relationships/image" Target="../media/image52.svg"/><Relationship Id="rId4" Type="http://schemas.openxmlformats.org/officeDocument/2006/relationships/image" Target="../media/image51.png"/><Relationship Id="rId9" Type="http://schemas.openxmlformats.org/officeDocument/2006/relationships/image" Target="../media/image56.sv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51.xml"/><Relationship Id="rId1" Type="http://schemas.openxmlformats.org/officeDocument/2006/relationships/tags" Target="../tags/tag388.xml"/><Relationship Id="rId6" Type="http://schemas.openxmlformats.org/officeDocument/2006/relationships/image" Target="../media/image48.svg"/><Relationship Id="rId5" Type="http://schemas.openxmlformats.org/officeDocument/2006/relationships/image" Target="../media/image47.png"/><Relationship Id="rId4" Type="http://schemas.openxmlformats.org/officeDocument/2006/relationships/image" Target="../media/image26.pn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68.xml"/><Relationship Id="rId1" Type="http://schemas.openxmlformats.org/officeDocument/2006/relationships/tags" Target="../tags/tag400.xml"/><Relationship Id="rId5" Type="http://schemas.openxmlformats.org/officeDocument/2006/relationships/image" Target="../media/image61.svg"/><Relationship Id="rId4" Type="http://schemas.openxmlformats.org/officeDocument/2006/relationships/image" Target="../media/image60.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68.xml"/><Relationship Id="rId1" Type="http://schemas.openxmlformats.org/officeDocument/2006/relationships/tags" Target="../tags/tag401.xml"/><Relationship Id="rId6" Type="http://schemas.openxmlformats.org/officeDocument/2006/relationships/image" Target="../media/image64.png"/><Relationship Id="rId5" Type="http://schemas.openxmlformats.org/officeDocument/2006/relationships/image" Target="../media/image63.jpeg"/><Relationship Id="rId4" Type="http://schemas.openxmlformats.org/officeDocument/2006/relationships/image" Target="../media/image62.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87.xml"/><Relationship Id="rId1" Type="http://schemas.openxmlformats.org/officeDocument/2006/relationships/tags" Target="../tags/tag402.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7" Type="http://schemas.openxmlformats.org/officeDocument/2006/relationships/image" Target="../media/image68.svg"/><Relationship Id="rId2" Type="http://schemas.openxmlformats.org/officeDocument/2006/relationships/slideLayout" Target="../slideLayouts/slideLayout87.xml"/><Relationship Id="rId1" Type="http://schemas.openxmlformats.org/officeDocument/2006/relationships/tags" Target="../tags/tag403.xml"/><Relationship Id="rId6" Type="http://schemas.openxmlformats.org/officeDocument/2006/relationships/image" Target="../media/image67.png"/><Relationship Id="rId5" Type="http://schemas.openxmlformats.org/officeDocument/2006/relationships/image" Target="../media/image66.svg"/><Relationship Id="rId4" Type="http://schemas.openxmlformats.org/officeDocument/2006/relationships/image" Target="../media/image65.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84.xml"/><Relationship Id="rId1" Type="http://schemas.openxmlformats.org/officeDocument/2006/relationships/tags" Target="../tags/tag404.xml"/><Relationship Id="rId4" Type="http://schemas.openxmlformats.org/officeDocument/2006/relationships/image" Target="../media/image26.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51.xml"/><Relationship Id="rId1" Type="http://schemas.openxmlformats.org/officeDocument/2006/relationships/tags" Target="../tags/tag405.xml"/><Relationship Id="rId6" Type="http://schemas.openxmlformats.org/officeDocument/2006/relationships/image" Target="../media/image48.svg"/><Relationship Id="rId5" Type="http://schemas.openxmlformats.org/officeDocument/2006/relationships/image" Target="../media/image47.png"/><Relationship Id="rId4" Type="http://schemas.openxmlformats.org/officeDocument/2006/relationships/image" Target="../media/image26.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51.xml"/><Relationship Id="rId1" Type="http://schemas.openxmlformats.org/officeDocument/2006/relationships/tags" Target="../tags/tag406.xml"/><Relationship Id="rId5" Type="http://schemas.openxmlformats.org/officeDocument/2006/relationships/image" Target="../media/image69.png"/><Relationship Id="rId4" Type="http://schemas.openxmlformats.org/officeDocument/2006/relationships/image" Target="../media/image26.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51.xml"/><Relationship Id="rId1" Type="http://schemas.openxmlformats.org/officeDocument/2006/relationships/tags" Target="../tags/tag407.xml"/><Relationship Id="rId5" Type="http://schemas.openxmlformats.org/officeDocument/2006/relationships/image" Target="../media/image70.png"/><Relationship Id="rId4" Type="http://schemas.openxmlformats.org/officeDocument/2006/relationships/image" Target="../media/image26.png"/></Relationships>
</file>

<file path=ppt/slides/_rels/slide3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slideLayout" Target="../slideLayouts/slideLayout51.xml"/><Relationship Id="rId1" Type="http://schemas.openxmlformats.org/officeDocument/2006/relationships/tags" Target="../tags/tag408.xml"/><Relationship Id="rId4" Type="http://schemas.openxmlformats.org/officeDocument/2006/relationships/image" Target="../media/image71.jpe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61.xml"/><Relationship Id="rId1" Type="http://schemas.openxmlformats.org/officeDocument/2006/relationships/tags" Target="../tags/tag389.xml"/><Relationship Id="rId4" Type="http://schemas.openxmlformats.org/officeDocument/2006/relationships/image" Target="../media/image26.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68.xml"/><Relationship Id="rId1" Type="http://schemas.openxmlformats.org/officeDocument/2006/relationships/tags" Target="../tags/tag390.xml"/><Relationship Id="rId4" Type="http://schemas.openxmlformats.org/officeDocument/2006/relationships/image" Target="../media/image49.png"/></Relationships>
</file>

<file path=ppt/slides/_rels/slide6.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notesSlide" Target="../notesSlides/notesSlide6.xml"/><Relationship Id="rId7" Type="http://schemas.openxmlformats.org/officeDocument/2006/relationships/diagramColors" Target="../diagrams/colors1.xml"/><Relationship Id="rId2" Type="http://schemas.openxmlformats.org/officeDocument/2006/relationships/slideLayout" Target="../slideLayouts/slideLayout68.xml"/><Relationship Id="rId1" Type="http://schemas.openxmlformats.org/officeDocument/2006/relationships/tags" Target="../tags/tag391.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68.xml"/><Relationship Id="rId1" Type="http://schemas.openxmlformats.org/officeDocument/2006/relationships/tags" Target="../tags/tag392.xml"/><Relationship Id="rId4" Type="http://schemas.openxmlformats.org/officeDocument/2006/relationships/image" Target="../media/image50.jpeg"/></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69.xml"/></Relationships>
</file>

<file path=ppt/slides/_rels/slide9.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24.png"/><Relationship Id="rId7" Type="http://schemas.openxmlformats.org/officeDocument/2006/relationships/image" Target="../media/image54.svg"/><Relationship Id="rId2" Type="http://schemas.openxmlformats.org/officeDocument/2006/relationships/notesSlide" Target="../notesSlides/notesSlide9.xml"/><Relationship Id="rId1" Type="http://schemas.openxmlformats.org/officeDocument/2006/relationships/slideLayout" Target="../slideLayouts/slideLayout69.xml"/><Relationship Id="rId6" Type="http://schemas.openxmlformats.org/officeDocument/2006/relationships/image" Target="../media/image53.png"/><Relationship Id="rId5" Type="http://schemas.openxmlformats.org/officeDocument/2006/relationships/image" Target="../media/image52.svg"/><Relationship Id="rId4" Type="http://schemas.openxmlformats.org/officeDocument/2006/relationships/image" Target="../media/image51.png"/><Relationship Id="rId9" Type="http://schemas.openxmlformats.org/officeDocument/2006/relationships/image" Target="../media/image56.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D93660-554D-6EBA-00E3-3860F888163B}"/>
              </a:ext>
            </a:extLst>
          </p:cNvPr>
          <p:cNvSpPr>
            <a:spLocks noGrp="1"/>
          </p:cNvSpPr>
          <p:nvPr>
            <p:ph type="ctrTitle"/>
          </p:nvPr>
        </p:nvSpPr>
        <p:spPr/>
        <p:txBody>
          <a:bodyPr/>
          <a:lstStyle/>
          <a:p>
            <a:endParaRPr lang="ar-AE"/>
          </a:p>
        </p:txBody>
      </p:sp>
      <p:sp>
        <p:nvSpPr>
          <p:cNvPr id="3" name="Subtitle 2">
            <a:extLst>
              <a:ext uri="{FF2B5EF4-FFF2-40B4-BE49-F238E27FC236}">
                <a16:creationId xmlns:a16="http://schemas.microsoft.com/office/drawing/2014/main" id="{74F6062D-1AFF-B010-6B9A-B383036E19B1}"/>
              </a:ext>
            </a:extLst>
          </p:cNvPr>
          <p:cNvSpPr>
            <a:spLocks noGrp="1"/>
          </p:cNvSpPr>
          <p:nvPr>
            <p:ph type="subTitle" idx="1"/>
          </p:nvPr>
        </p:nvSpPr>
        <p:spPr/>
        <p:txBody>
          <a:bodyPr/>
          <a:lstStyle/>
          <a:p>
            <a:endParaRPr lang="ar-AE"/>
          </a:p>
        </p:txBody>
      </p:sp>
      <p:pic>
        <p:nvPicPr>
          <p:cNvPr id="4" name="Picture 3" descr="image">
            <a:extLst>
              <a:ext uri="{FF2B5EF4-FFF2-40B4-BE49-F238E27FC236}">
                <a16:creationId xmlns:a16="http://schemas.microsoft.com/office/drawing/2014/main" id="{BF3136CC-97E1-A71C-BD82-0558DF293A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985EE5E0-5D44-4D57-062E-86E0F7ED1F2E}"/>
              </a:ext>
            </a:extLst>
          </p:cNvPr>
          <p:cNvPicPr>
            <a:picLocks noChangeAspect="1"/>
          </p:cNvPicPr>
          <p:nvPr/>
        </p:nvPicPr>
        <p:blipFill rotWithShape="1">
          <a:blip r:embed="rId4">
            <a:biLevel thresh="25000"/>
            <a:extLst>
              <a:ext uri="{BEBA8EAE-BF5A-486C-A8C5-ECC9F3942E4B}">
                <a14:imgProps xmlns:a14="http://schemas.microsoft.com/office/drawing/2010/main">
                  <a14:imgLayer r:embed="rId5">
                    <a14:imgEffect>
                      <a14:brightnessContrast bright="20000"/>
                    </a14:imgEffect>
                  </a14:imgLayer>
                </a14:imgProps>
              </a:ext>
              <a:ext uri="{28A0092B-C50C-407E-A947-70E740481C1C}">
                <a14:useLocalDpi xmlns:a14="http://schemas.microsoft.com/office/drawing/2010/main" val="0"/>
              </a:ext>
            </a:extLst>
          </a:blip>
          <a:srcRect l="24020" t="77369" r="23173"/>
          <a:stretch/>
        </p:blipFill>
        <p:spPr>
          <a:xfrm>
            <a:off x="8174689" y="0"/>
            <a:ext cx="3889827" cy="677970"/>
          </a:xfrm>
          <a:prstGeom prst="rect">
            <a:avLst/>
          </a:prstGeom>
        </p:spPr>
      </p:pic>
      <p:sp>
        <p:nvSpPr>
          <p:cNvPr id="9" name="Title 1">
            <a:extLst>
              <a:ext uri="{FF2B5EF4-FFF2-40B4-BE49-F238E27FC236}">
                <a16:creationId xmlns:a16="http://schemas.microsoft.com/office/drawing/2014/main" id="{77928747-5E64-03C5-4D72-CA666210F6E4}"/>
              </a:ext>
            </a:extLst>
          </p:cNvPr>
          <p:cNvSpPr txBox="1">
            <a:spLocks/>
          </p:cNvSpPr>
          <p:nvPr/>
        </p:nvSpPr>
        <p:spPr bwMode="auto">
          <a:xfrm>
            <a:off x="-540913" y="2647930"/>
            <a:ext cx="13273826" cy="24929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913526" rtl="0" eaLnBrk="1" fontAlgn="base" hangingPunct="1">
              <a:spcBef>
                <a:spcPct val="0"/>
              </a:spcBef>
              <a:spcAft>
                <a:spcPct val="0"/>
              </a:spcAft>
              <a:tabLst>
                <a:tab pos="275353" algn="l"/>
              </a:tabLst>
              <a:defRPr lang="x-none" sz="2041" b="0" baseline="0">
                <a:solidFill>
                  <a:schemeClr val="tx2"/>
                </a:solidFill>
                <a:latin typeface="+mj-lt"/>
                <a:ea typeface="+mj-ea"/>
                <a:cs typeface="+mj-cs"/>
              </a:defRPr>
            </a:lvl1pPr>
            <a:lvl2pPr algn="l" defTabSz="913526" rtl="0" eaLnBrk="1" fontAlgn="base" hangingPunct="1">
              <a:spcBef>
                <a:spcPct val="0"/>
              </a:spcBef>
              <a:spcAft>
                <a:spcPct val="0"/>
              </a:spcAft>
              <a:defRPr lang="x-none" sz="1939" b="1">
                <a:solidFill>
                  <a:schemeClr val="tx2"/>
                </a:solidFill>
                <a:latin typeface="Arial" charset="0"/>
              </a:defRPr>
            </a:lvl2pPr>
            <a:lvl3pPr algn="l" defTabSz="913526" rtl="0" eaLnBrk="1" fontAlgn="base" hangingPunct="1">
              <a:spcBef>
                <a:spcPct val="0"/>
              </a:spcBef>
              <a:spcAft>
                <a:spcPct val="0"/>
              </a:spcAft>
              <a:defRPr lang="x-none" sz="1939" b="1">
                <a:solidFill>
                  <a:schemeClr val="tx2"/>
                </a:solidFill>
                <a:latin typeface="Arial" charset="0"/>
              </a:defRPr>
            </a:lvl3pPr>
            <a:lvl4pPr algn="l" defTabSz="913526" rtl="0" eaLnBrk="1" fontAlgn="base" hangingPunct="1">
              <a:spcBef>
                <a:spcPct val="0"/>
              </a:spcBef>
              <a:spcAft>
                <a:spcPct val="0"/>
              </a:spcAft>
              <a:defRPr lang="x-none" sz="1939" b="1">
                <a:solidFill>
                  <a:schemeClr val="tx2"/>
                </a:solidFill>
                <a:latin typeface="Arial" charset="0"/>
              </a:defRPr>
            </a:lvl4pPr>
            <a:lvl5pPr algn="l" defTabSz="913526" rtl="0" eaLnBrk="1" fontAlgn="base" hangingPunct="1">
              <a:spcBef>
                <a:spcPct val="0"/>
              </a:spcBef>
              <a:spcAft>
                <a:spcPct val="0"/>
              </a:spcAft>
              <a:defRPr lang="x-none" sz="1939" b="1">
                <a:solidFill>
                  <a:schemeClr val="tx2"/>
                </a:solidFill>
                <a:latin typeface="Arial" charset="0"/>
              </a:defRPr>
            </a:lvl5pPr>
            <a:lvl6pPr marL="466481" algn="l" defTabSz="913526" rtl="0" eaLnBrk="1" fontAlgn="base" hangingPunct="1">
              <a:spcBef>
                <a:spcPct val="0"/>
              </a:spcBef>
              <a:spcAft>
                <a:spcPct val="0"/>
              </a:spcAft>
              <a:defRPr lang="x-none" sz="1939" b="1">
                <a:solidFill>
                  <a:schemeClr val="tx2"/>
                </a:solidFill>
                <a:latin typeface="Arial" charset="0"/>
              </a:defRPr>
            </a:lvl6pPr>
            <a:lvl7pPr marL="932962" algn="l" defTabSz="913526" rtl="0" eaLnBrk="1" fontAlgn="base" hangingPunct="1">
              <a:spcBef>
                <a:spcPct val="0"/>
              </a:spcBef>
              <a:spcAft>
                <a:spcPct val="0"/>
              </a:spcAft>
              <a:defRPr lang="x-none" sz="1939" b="1">
                <a:solidFill>
                  <a:schemeClr val="tx2"/>
                </a:solidFill>
                <a:latin typeface="Arial" charset="0"/>
              </a:defRPr>
            </a:lvl7pPr>
            <a:lvl8pPr marL="1399443" algn="l" defTabSz="913526" rtl="0" eaLnBrk="1" fontAlgn="base" hangingPunct="1">
              <a:spcBef>
                <a:spcPct val="0"/>
              </a:spcBef>
              <a:spcAft>
                <a:spcPct val="0"/>
              </a:spcAft>
              <a:defRPr lang="x-none" sz="1939" b="1">
                <a:solidFill>
                  <a:schemeClr val="tx2"/>
                </a:solidFill>
                <a:latin typeface="Arial" charset="0"/>
              </a:defRPr>
            </a:lvl8pPr>
            <a:lvl9pPr marL="1865925" algn="l" defTabSz="913526" rtl="0" eaLnBrk="1" fontAlgn="base" hangingPunct="1">
              <a:spcBef>
                <a:spcPct val="0"/>
              </a:spcBef>
              <a:spcAft>
                <a:spcPct val="0"/>
              </a:spcAft>
              <a:defRPr lang="x-none" sz="1939" b="1">
                <a:solidFill>
                  <a:schemeClr val="tx2"/>
                </a:solidFill>
                <a:latin typeface="Arial" charset="0"/>
              </a:defRPr>
            </a:lvl9pPr>
          </a:lstStyle>
          <a:p>
            <a:pPr algn="ctr">
              <a:lnSpc>
                <a:spcPct val="150000"/>
              </a:lnSpc>
              <a:defRPr/>
            </a:pPr>
            <a:r>
              <a:rPr kumimoji="0" lang="en-US" sz="1200" b="1" i="0" u="none" strike="noStrike" kern="0" cap="none" spc="0" normalizeH="0" baseline="0" noProof="0" dirty="0">
                <a:ln>
                  <a:noFill/>
                </a:ln>
                <a:solidFill>
                  <a:prstClr val="white"/>
                </a:solidFill>
                <a:effectLst/>
                <a:uLnTx/>
                <a:uFillTx/>
                <a:latin typeface="Arial (Headings)"/>
                <a:ea typeface="+mj-ea"/>
                <a:cs typeface="+mj-cs"/>
              </a:rPr>
              <a:t>WELCOME </a:t>
            </a:r>
            <a:r>
              <a:rPr lang="en-US" sz="1200" b="1" kern="0" dirty="0">
                <a:solidFill>
                  <a:prstClr val="white"/>
                </a:solidFill>
                <a:latin typeface="Arial (Headings)"/>
              </a:rPr>
              <a:t>BACK TO</a:t>
            </a:r>
            <a:endParaRPr lang="en-US" dirty="0">
              <a:solidFill>
                <a:prstClr val="white"/>
              </a:solidFill>
            </a:endParaRPr>
          </a:p>
          <a:p>
            <a:pPr algn="ctr">
              <a:lnSpc>
                <a:spcPct val="150000"/>
              </a:lnSpc>
              <a:defRPr/>
            </a:pPr>
            <a:r>
              <a:rPr lang="en-US" sz="4400" b="1" kern="0" dirty="0">
                <a:solidFill>
                  <a:prstClr val="white"/>
                </a:solidFill>
                <a:latin typeface="Arial (Headings)"/>
              </a:rPr>
              <a:t>DELIVERY, FOLLOW UP &amp; RETENTION</a:t>
            </a:r>
          </a:p>
          <a:p>
            <a:pPr marL="0" marR="0" lvl="0" indent="0" algn="ctr" defTabSz="913526" rtl="0" eaLnBrk="1" fontAlgn="base" latinLnBrk="0" hangingPunct="1">
              <a:lnSpc>
                <a:spcPct val="150000"/>
              </a:lnSpc>
              <a:spcBef>
                <a:spcPct val="0"/>
              </a:spcBef>
              <a:spcAft>
                <a:spcPct val="0"/>
              </a:spcAft>
              <a:buClrTx/>
              <a:buSzTx/>
              <a:buFontTx/>
              <a:buNone/>
              <a:tabLst>
                <a:tab pos="275353" algn="l"/>
              </a:tabLst>
              <a:defRPr/>
            </a:pPr>
            <a:r>
              <a:rPr kumimoji="0" lang="en-US" sz="1200" b="1" i="0" u="none" strike="noStrike" kern="0" cap="none" spc="0" normalizeH="0" baseline="0" noProof="0" dirty="0">
                <a:ln>
                  <a:noFill/>
                </a:ln>
                <a:solidFill>
                  <a:prstClr val="white"/>
                </a:solidFill>
                <a:effectLst/>
                <a:uLnTx/>
                <a:uFillTx/>
                <a:latin typeface="Arial (Headings)"/>
                <a:ea typeface="+mj-ea"/>
                <a:cs typeface="+mj-cs"/>
              </a:rPr>
              <a:t>MODULE </a:t>
            </a:r>
            <a:r>
              <a:rPr lang="en-US" sz="1200" b="1" kern="0" dirty="0">
                <a:solidFill>
                  <a:prstClr val="white"/>
                </a:solidFill>
                <a:latin typeface="Arial (Headings)"/>
              </a:rPr>
              <a:t>5</a:t>
            </a:r>
            <a:endParaRPr lang="en-US" sz="1200" b="1" i="0" u="none" strike="noStrike" kern="0" cap="none" spc="0" normalizeH="0" baseline="0" noProof="0" dirty="0">
              <a:ln>
                <a:noFill/>
              </a:ln>
              <a:solidFill>
                <a:prstClr val="white"/>
              </a:solidFill>
              <a:effectLst/>
              <a:uLnTx/>
              <a:uFillTx/>
              <a:latin typeface="Arial (Headings)"/>
            </a:endParaRPr>
          </a:p>
          <a:p>
            <a:pPr marL="0" marR="0" lvl="0" indent="0" algn="ctr" defTabSz="913526" rtl="0" eaLnBrk="1" fontAlgn="base" latinLnBrk="0" hangingPunct="1">
              <a:lnSpc>
                <a:spcPct val="100000"/>
              </a:lnSpc>
              <a:spcBef>
                <a:spcPct val="0"/>
              </a:spcBef>
              <a:spcAft>
                <a:spcPct val="0"/>
              </a:spcAft>
              <a:buClrTx/>
              <a:buSzTx/>
              <a:buFontTx/>
              <a:buNone/>
              <a:tabLst>
                <a:tab pos="275353" algn="l"/>
              </a:tabLst>
              <a:defRPr/>
            </a:pPr>
            <a:endParaRPr kumimoji="0" lang="en-US" sz="1200" b="1" i="0" u="none" strike="noStrike" kern="0" cap="none" spc="0" normalizeH="0" baseline="0" noProof="0" dirty="0">
              <a:ln>
                <a:noFill/>
              </a:ln>
              <a:solidFill>
                <a:prstClr val="white"/>
              </a:solidFill>
              <a:effectLst/>
              <a:uLnTx/>
              <a:uFillTx/>
              <a:latin typeface="Arial (Headings)"/>
              <a:ea typeface="+mj-ea"/>
              <a:cs typeface="+mj-cs"/>
            </a:endParaRPr>
          </a:p>
          <a:p>
            <a:pPr marL="0" marR="0" lvl="0" indent="0" algn="ctr" defTabSz="913526" rtl="0" eaLnBrk="1" fontAlgn="base" latinLnBrk="0" hangingPunct="1">
              <a:lnSpc>
                <a:spcPct val="100000"/>
              </a:lnSpc>
              <a:spcBef>
                <a:spcPct val="0"/>
              </a:spcBef>
              <a:spcAft>
                <a:spcPct val="0"/>
              </a:spcAft>
              <a:buClrTx/>
              <a:buSzTx/>
              <a:buFontTx/>
              <a:buNone/>
              <a:tabLst>
                <a:tab pos="275353" algn="l"/>
              </a:tabLst>
              <a:defRPr/>
            </a:pPr>
            <a:endParaRPr kumimoji="0" lang="en-US" sz="1200" b="1" i="0" u="none" strike="noStrike" kern="0" cap="none" spc="0" normalizeH="0" baseline="0" noProof="0" dirty="0">
              <a:ln>
                <a:noFill/>
              </a:ln>
              <a:solidFill>
                <a:prstClr val="white"/>
              </a:solidFill>
              <a:effectLst/>
              <a:uLnTx/>
              <a:uFillTx/>
              <a:latin typeface="Arial (Headings)"/>
              <a:ea typeface="+mj-ea"/>
              <a:cs typeface="+mj-cs"/>
            </a:endParaRPr>
          </a:p>
          <a:p>
            <a:pPr algn="ctr">
              <a:defRPr/>
            </a:pPr>
            <a:r>
              <a:rPr lang="en-US" sz="1200" b="1" i="1" kern="0" dirty="0">
                <a:solidFill>
                  <a:prstClr val="white"/>
                </a:solidFill>
                <a:latin typeface="Arial (Headings)"/>
              </a:rPr>
              <a:t>Fatma Alsagaf – Learning &amp; Development Manager</a:t>
            </a:r>
            <a:endParaRPr lang="en-US" sz="1200" b="1" i="1" u="none" strike="noStrike" kern="0" cap="none" spc="0" normalizeH="0" baseline="0" noProof="0" dirty="0">
              <a:ln>
                <a:noFill/>
              </a:ln>
              <a:solidFill>
                <a:prstClr val="white"/>
              </a:solidFill>
              <a:effectLst/>
              <a:uLnTx/>
              <a:uFillTx/>
              <a:latin typeface="Arial (Headings)"/>
            </a:endParaRPr>
          </a:p>
          <a:p>
            <a:pPr marL="0" marR="0" lvl="0" indent="0" algn="ctr" defTabSz="913526" rtl="0" eaLnBrk="1" fontAlgn="base" latinLnBrk="0" hangingPunct="1">
              <a:lnSpc>
                <a:spcPct val="100000"/>
              </a:lnSpc>
              <a:spcBef>
                <a:spcPct val="0"/>
              </a:spcBef>
              <a:spcAft>
                <a:spcPct val="0"/>
              </a:spcAft>
              <a:buClrTx/>
              <a:buSzTx/>
              <a:buFontTx/>
              <a:buNone/>
              <a:tabLst>
                <a:tab pos="275353" algn="l"/>
              </a:tabLst>
              <a:defRPr/>
            </a:pPr>
            <a:endParaRPr kumimoji="0" lang="en-US" sz="1200" b="1" i="0" u="none" strike="noStrike" kern="0" cap="none" spc="0" normalizeH="0" baseline="0" noProof="0" dirty="0">
              <a:ln>
                <a:noFill/>
              </a:ln>
              <a:solidFill>
                <a:prstClr val="white"/>
              </a:solidFill>
              <a:effectLst/>
              <a:uLnTx/>
              <a:uFillTx/>
              <a:latin typeface="Arial (Headings)"/>
              <a:ea typeface="+mj-ea"/>
              <a:cs typeface="+mj-cs"/>
            </a:endParaRPr>
          </a:p>
          <a:p>
            <a:pPr marL="0" marR="0" lvl="0" indent="0" algn="ctr" defTabSz="913526" rtl="0" eaLnBrk="1" fontAlgn="base" latinLnBrk="0" hangingPunct="1">
              <a:lnSpc>
                <a:spcPct val="100000"/>
              </a:lnSpc>
              <a:spcBef>
                <a:spcPct val="0"/>
              </a:spcBef>
              <a:spcAft>
                <a:spcPct val="0"/>
              </a:spcAft>
              <a:buClrTx/>
              <a:buSzTx/>
              <a:buFontTx/>
              <a:buNone/>
              <a:tabLst>
                <a:tab pos="275353" algn="l"/>
              </a:tabLst>
              <a:defRPr/>
            </a:pPr>
            <a:endParaRPr kumimoji="0" lang="en-US" sz="1200" b="1" i="0" u="none" strike="noStrike" kern="0" cap="none" spc="0" normalizeH="0" baseline="0" noProof="0" dirty="0">
              <a:ln>
                <a:noFill/>
              </a:ln>
              <a:solidFill>
                <a:prstClr val="white"/>
              </a:solidFill>
              <a:effectLst/>
              <a:uLnTx/>
              <a:uFillTx/>
              <a:latin typeface="Arial (Headings)"/>
              <a:ea typeface="+mj-ea"/>
              <a:cs typeface="+mj-cs"/>
            </a:endParaRPr>
          </a:p>
        </p:txBody>
      </p:sp>
    </p:spTree>
    <p:extLst>
      <p:ext uri="{BB962C8B-B14F-4D97-AF65-F5344CB8AC3E}">
        <p14:creationId xmlns:p14="http://schemas.microsoft.com/office/powerpoint/2010/main" val="13604352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58FD4C85-C2AB-FBFC-7557-46D0B9BBBB8A}"/>
              </a:ext>
            </a:extLst>
          </p:cNvPr>
          <p:cNvGrpSpPr/>
          <p:nvPr/>
        </p:nvGrpSpPr>
        <p:grpSpPr>
          <a:xfrm>
            <a:off x="0" y="0"/>
            <a:ext cx="12192000" cy="6858000"/>
            <a:chOff x="0" y="0"/>
            <a:chExt cx="12192000" cy="6858000"/>
          </a:xfrm>
        </p:grpSpPr>
        <p:pic>
          <p:nvPicPr>
            <p:cNvPr id="2" name="Picture 1" descr="image">
              <a:extLst>
                <a:ext uri="{FF2B5EF4-FFF2-40B4-BE49-F238E27FC236}">
                  <a16:creationId xmlns:a16="http://schemas.microsoft.com/office/drawing/2014/main" id="{E5C53B1C-3D06-1F06-37AA-14FDA3AF92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34DEE7B6-C242-63BF-A077-82246FBAF64E}"/>
                </a:ext>
              </a:extLst>
            </p:cNvPr>
            <p:cNvSpPr/>
            <p:nvPr/>
          </p:nvSpPr>
          <p:spPr>
            <a:xfrm>
              <a:off x="0" y="2769833"/>
              <a:ext cx="12192000" cy="4088167"/>
            </a:xfrm>
            <a:prstGeom prst="rect">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AE"/>
            </a:p>
          </p:txBody>
        </p:sp>
      </p:grpSp>
      <p:sp>
        <p:nvSpPr>
          <p:cNvPr id="5" name="Title 1">
            <a:extLst>
              <a:ext uri="{FF2B5EF4-FFF2-40B4-BE49-F238E27FC236}">
                <a16:creationId xmlns:a16="http://schemas.microsoft.com/office/drawing/2014/main" id="{BA99E717-73C5-14BC-B69A-8573F6DB2BC9}"/>
              </a:ext>
            </a:extLst>
          </p:cNvPr>
          <p:cNvSpPr txBox="1">
            <a:spLocks/>
          </p:cNvSpPr>
          <p:nvPr/>
        </p:nvSpPr>
        <p:spPr>
          <a:xfrm>
            <a:off x="335280" y="4259918"/>
            <a:ext cx="11521440"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prstTxWarp prst="textNoShape">
              <a:avLst/>
            </a:prstTxWarp>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3526" fontAlgn="base">
              <a:lnSpc>
                <a:spcPct val="100000"/>
              </a:lnSpc>
              <a:spcAft>
                <a:spcPct val="0"/>
              </a:spcAft>
              <a:tabLst>
                <a:tab pos="275353" algn="l"/>
              </a:tabLst>
              <a:defRPr/>
            </a:pPr>
            <a:r>
              <a:rPr lang="en-US" sz="3600" b="1">
                <a:solidFill>
                  <a:srgbClr val="243782"/>
                </a:solidFill>
                <a:latin typeface="Arial (Headings)"/>
              </a:rPr>
              <a:t>CRITICAL ELEMENTS TO GREAT DELIVERY</a:t>
            </a:r>
          </a:p>
        </p:txBody>
      </p:sp>
    </p:spTree>
    <p:extLst>
      <p:ext uri="{BB962C8B-B14F-4D97-AF65-F5344CB8AC3E}">
        <p14:creationId xmlns:p14="http://schemas.microsoft.com/office/powerpoint/2010/main" val="24665316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76250" y="313891"/>
            <a:ext cx="6014985" cy="556043"/>
          </a:xfrm>
        </p:spPr>
        <p:txBody>
          <a:bodyPr/>
          <a:lstStyle/>
          <a:p>
            <a:pPr>
              <a:defRPr/>
            </a:pPr>
            <a:r>
              <a:rPr lang="en-US" b="1">
                <a:solidFill>
                  <a:srgbClr val="243782"/>
                </a:solidFill>
                <a:latin typeface="Arial (Headings)"/>
              </a:rPr>
              <a:t>CUSTOMER EXPECTATIONS</a:t>
            </a:r>
          </a:p>
        </p:txBody>
      </p:sp>
      <p:sp>
        <p:nvSpPr>
          <p:cNvPr id="5" name="Text Placeholder 1">
            <a:extLst>
              <a:ext uri="{FF2B5EF4-FFF2-40B4-BE49-F238E27FC236}">
                <a16:creationId xmlns:a16="http://schemas.microsoft.com/office/drawing/2014/main" id="{BF0155CF-A287-FEB3-F740-D7057D111825}"/>
              </a:ext>
            </a:extLst>
          </p:cNvPr>
          <p:cNvSpPr txBox="1">
            <a:spLocks/>
          </p:cNvSpPr>
          <p:nvPr/>
        </p:nvSpPr>
        <p:spPr>
          <a:xfrm>
            <a:off x="323850" y="187987"/>
            <a:ext cx="11544300" cy="380475"/>
          </a:xfrm>
          <a:prstGeom prst="rect">
            <a:avLst/>
          </a:prstGeom>
        </p:spPr>
        <p:txBody>
          <a:bodyPr lIns="91440" tIns="45720" rIns="91440" bIns="45720" anchor="t"/>
          <a:lstStyle>
            <a:lvl1pPr marL="0" indent="0" algn="l" defTabSz="913526" rtl="0" eaLnBrk="1" fontAlgn="base" hangingPunct="1">
              <a:spcBef>
                <a:spcPct val="0"/>
              </a:spcBef>
              <a:spcAft>
                <a:spcPct val="0"/>
              </a:spcAft>
              <a:buClr>
                <a:schemeClr val="tx2"/>
              </a:buClr>
              <a:buSzPct val="100000"/>
              <a:defRPr lang="x-none" sz="1632" baseline="0">
                <a:solidFill>
                  <a:schemeClr val="tx1"/>
                </a:solidFill>
                <a:latin typeface="+mn-lt"/>
                <a:ea typeface="+mn-ea"/>
                <a:cs typeface="+mn-cs"/>
              </a:defRPr>
            </a:lvl1pPr>
            <a:lvl2pPr marL="197607" indent="-195987" algn="l" defTabSz="913526" rtl="0" eaLnBrk="1" fontAlgn="base" hangingPunct="1">
              <a:spcBef>
                <a:spcPct val="0"/>
              </a:spcBef>
              <a:spcAft>
                <a:spcPct val="0"/>
              </a:spcAft>
              <a:buClr>
                <a:schemeClr val="tx2"/>
              </a:buClr>
              <a:buSzPct val="125000"/>
              <a:buFont typeface="Arial" charset="0"/>
              <a:buChar char="▪"/>
              <a:defRPr lang="x-none" sz="1632" baseline="0">
                <a:solidFill>
                  <a:schemeClr val="tx1"/>
                </a:solidFill>
                <a:latin typeface="+mn-lt"/>
              </a:defRPr>
            </a:lvl2pPr>
            <a:lvl3pPr marL="466481" indent="-267255" algn="l" defTabSz="913526" rtl="0" eaLnBrk="1" fontAlgn="base" hangingPunct="1">
              <a:spcBef>
                <a:spcPct val="0"/>
              </a:spcBef>
              <a:spcAft>
                <a:spcPct val="0"/>
              </a:spcAft>
              <a:buClr>
                <a:schemeClr val="tx2"/>
              </a:buClr>
              <a:buSzPct val="120000"/>
              <a:buFont typeface="Arial" charset="0"/>
              <a:buChar char="–"/>
              <a:defRPr lang="x-none" sz="1632" baseline="0">
                <a:solidFill>
                  <a:schemeClr val="tx1"/>
                </a:solidFill>
                <a:latin typeface="+mn-lt"/>
              </a:defRPr>
            </a:lvl3pPr>
            <a:lvl4pPr marL="626835" indent="-158733" algn="l" defTabSz="913526" rtl="0" eaLnBrk="1" fontAlgn="base" hangingPunct="1">
              <a:spcBef>
                <a:spcPct val="0"/>
              </a:spcBef>
              <a:spcAft>
                <a:spcPct val="0"/>
              </a:spcAft>
              <a:buClr>
                <a:schemeClr val="tx2"/>
              </a:buClr>
              <a:buSzPct val="120000"/>
              <a:buFont typeface="Arial" charset="0"/>
              <a:buChar char="▫"/>
              <a:defRPr lang="x-none" sz="1632" baseline="0">
                <a:solidFill>
                  <a:schemeClr val="tx1"/>
                </a:solidFill>
                <a:latin typeface="+mn-lt"/>
              </a:defRPr>
            </a:lvl4pPr>
            <a:lvl5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5pPr>
            <a:lvl6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6pPr>
            <a:lvl7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7pPr>
            <a:lvl8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8pPr>
            <a:lvl9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9pPr>
          </a:lstStyle>
          <a:p>
            <a:pPr>
              <a:defRPr/>
            </a:pPr>
            <a:endParaRPr lang="en-US" sz="2800"/>
          </a:p>
        </p:txBody>
      </p:sp>
      <p:sp>
        <p:nvSpPr>
          <p:cNvPr id="6" name="Text Placeholder 1">
            <a:extLst>
              <a:ext uri="{FF2B5EF4-FFF2-40B4-BE49-F238E27FC236}">
                <a16:creationId xmlns:a16="http://schemas.microsoft.com/office/drawing/2014/main" id="{BF0155CF-A287-FEB3-F740-D7057D111825}"/>
              </a:ext>
            </a:extLst>
          </p:cNvPr>
          <p:cNvSpPr txBox="1">
            <a:spLocks/>
          </p:cNvSpPr>
          <p:nvPr/>
        </p:nvSpPr>
        <p:spPr>
          <a:xfrm>
            <a:off x="1059053" y="340387"/>
            <a:ext cx="11544300" cy="380475"/>
          </a:xfrm>
          <a:prstGeom prst="rect">
            <a:avLst/>
          </a:prstGeom>
        </p:spPr>
        <p:txBody>
          <a:bodyPr lIns="91440" tIns="45720" rIns="91440" bIns="45720" anchor="t"/>
          <a:lstStyle>
            <a:lvl1pPr marL="0" indent="0" algn="l" defTabSz="913526" rtl="0" eaLnBrk="1" fontAlgn="base" hangingPunct="1">
              <a:spcBef>
                <a:spcPct val="0"/>
              </a:spcBef>
              <a:spcAft>
                <a:spcPct val="0"/>
              </a:spcAft>
              <a:buClr>
                <a:schemeClr val="tx2"/>
              </a:buClr>
              <a:buSzPct val="100000"/>
              <a:defRPr lang="x-none" sz="1632" baseline="0">
                <a:solidFill>
                  <a:schemeClr val="tx1"/>
                </a:solidFill>
                <a:latin typeface="+mn-lt"/>
                <a:ea typeface="+mn-ea"/>
                <a:cs typeface="+mn-cs"/>
              </a:defRPr>
            </a:lvl1pPr>
            <a:lvl2pPr marL="197607" indent="-195987" algn="l" defTabSz="913526" rtl="0" eaLnBrk="1" fontAlgn="base" hangingPunct="1">
              <a:spcBef>
                <a:spcPct val="0"/>
              </a:spcBef>
              <a:spcAft>
                <a:spcPct val="0"/>
              </a:spcAft>
              <a:buClr>
                <a:schemeClr val="tx2"/>
              </a:buClr>
              <a:buSzPct val="125000"/>
              <a:buFont typeface="Arial" charset="0"/>
              <a:buChar char="▪"/>
              <a:defRPr lang="x-none" sz="1632" baseline="0">
                <a:solidFill>
                  <a:schemeClr val="tx1"/>
                </a:solidFill>
                <a:latin typeface="+mn-lt"/>
              </a:defRPr>
            </a:lvl2pPr>
            <a:lvl3pPr marL="466481" indent="-267255" algn="l" defTabSz="913526" rtl="0" eaLnBrk="1" fontAlgn="base" hangingPunct="1">
              <a:spcBef>
                <a:spcPct val="0"/>
              </a:spcBef>
              <a:spcAft>
                <a:spcPct val="0"/>
              </a:spcAft>
              <a:buClr>
                <a:schemeClr val="tx2"/>
              </a:buClr>
              <a:buSzPct val="120000"/>
              <a:buFont typeface="Arial" charset="0"/>
              <a:buChar char="–"/>
              <a:defRPr lang="x-none" sz="1632" baseline="0">
                <a:solidFill>
                  <a:schemeClr val="tx1"/>
                </a:solidFill>
                <a:latin typeface="+mn-lt"/>
              </a:defRPr>
            </a:lvl3pPr>
            <a:lvl4pPr marL="626835" indent="-158733" algn="l" defTabSz="913526" rtl="0" eaLnBrk="1" fontAlgn="base" hangingPunct="1">
              <a:spcBef>
                <a:spcPct val="0"/>
              </a:spcBef>
              <a:spcAft>
                <a:spcPct val="0"/>
              </a:spcAft>
              <a:buClr>
                <a:schemeClr val="tx2"/>
              </a:buClr>
              <a:buSzPct val="120000"/>
              <a:buFont typeface="Arial" charset="0"/>
              <a:buChar char="▫"/>
              <a:defRPr lang="x-none" sz="1632" baseline="0">
                <a:solidFill>
                  <a:schemeClr val="tx1"/>
                </a:solidFill>
                <a:latin typeface="+mn-lt"/>
              </a:defRPr>
            </a:lvl4pPr>
            <a:lvl5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5pPr>
            <a:lvl6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6pPr>
            <a:lvl7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7pPr>
            <a:lvl8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8pPr>
            <a:lvl9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9pPr>
          </a:lstStyle>
          <a:p>
            <a:pPr>
              <a:defRPr/>
            </a:pPr>
            <a:endParaRPr lang="en-US" sz="2800"/>
          </a:p>
        </p:txBody>
      </p:sp>
      <p:pic>
        <p:nvPicPr>
          <p:cNvPr id="7" name="Picture 6">
            <a:extLst>
              <a:ext uri="{FF2B5EF4-FFF2-40B4-BE49-F238E27FC236}">
                <a16:creationId xmlns:a16="http://schemas.microsoft.com/office/drawing/2014/main" id="{1AD67B25-4A42-8763-AF42-44A51F7BC439}"/>
              </a:ext>
            </a:extLst>
          </p:cNvPr>
          <p:cNvPicPr>
            <a:picLocks noChangeAspect="1"/>
          </p:cNvPicPr>
          <p:nvPr/>
        </p:nvPicPr>
        <p:blipFill rotWithShape="1">
          <a:blip r:embed="rId3"/>
          <a:srcRect r="2907"/>
          <a:stretch/>
        </p:blipFill>
        <p:spPr>
          <a:xfrm>
            <a:off x="6655887" y="0"/>
            <a:ext cx="5536114" cy="6572774"/>
          </a:xfrm>
          <a:prstGeom prst="rect">
            <a:avLst/>
          </a:prstGeom>
        </p:spPr>
      </p:pic>
      <p:sp>
        <p:nvSpPr>
          <p:cNvPr id="8" name="Title 1">
            <a:extLst>
              <a:ext uri="{FF2B5EF4-FFF2-40B4-BE49-F238E27FC236}">
                <a16:creationId xmlns:a16="http://schemas.microsoft.com/office/drawing/2014/main" id="{DDE76255-0D45-80AD-AA92-94DC4F727AD7}"/>
              </a:ext>
            </a:extLst>
          </p:cNvPr>
          <p:cNvSpPr txBox="1">
            <a:spLocks/>
          </p:cNvSpPr>
          <p:nvPr/>
        </p:nvSpPr>
        <p:spPr bwMode="gray">
          <a:xfrm>
            <a:off x="526944" y="1176667"/>
            <a:ext cx="5833515" cy="3046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L="285750" lvl="0" indent="-285750" defTabSz="913526">
              <a:buFont typeface="Arial" panose="020B0604020202020204" pitchFamily="34" charset="0"/>
              <a:buChar char="•"/>
              <a:tabLst>
                <a:tab pos="275353" algn="l"/>
              </a:tabLst>
              <a:defRPr/>
            </a:pPr>
            <a:r>
              <a:rPr lang="en-US" sz="1800" kern="0">
                <a:solidFill>
                  <a:srgbClr val="005BAA"/>
                </a:solidFill>
                <a:latin typeface="Arial (Headings)"/>
                <a:cs typeface="Calibri"/>
              </a:rPr>
              <a:t>Having the vehicle arrive in sparkling condition is a fundamental expectation</a:t>
            </a:r>
          </a:p>
          <a:p>
            <a:pPr marL="285750" lvl="0" indent="-285750" defTabSz="913526">
              <a:buFont typeface="Arial" panose="020B0604020202020204" pitchFamily="34" charset="0"/>
              <a:buChar char="•"/>
              <a:tabLst>
                <a:tab pos="275353" algn="l"/>
              </a:tabLst>
              <a:defRPr/>
            </a:pPr>
            <a:endParaRPr lang="en-US" sz="1800" kern="0">
              <a:solidFill>
                <a:srgbClr val="005BAA"/>
              </a:solidFill>
              <a:latin typeface="Arial (Headings)"/>
              <a:cs typeface="Calibri"/>
            </a:endParaRPr>
          </a:p>
          <a:p>
            <a:pPr marL="285750" lvl="0" indent="-285750" defTabSz="913526">
              <a:buFont typeface="Arial" panose="020B0604020202020204" pitchFamily="34" charset="0"/>
              <a:buChar char="•"/>
              <a:tabLst>
                <a:tab pos="275353" algn="l"/>
              </a:tabLst>
              <a:defRPr/>
            </a:pPr>
            <a:r>
              <a:rPr lang="en-US" sz="1800" kern="0">
                <a:solidFill>
                  <a:srgbClr val="005BAA"/>
                </a:solidFill>
                <a:latin typeface="Arial (Headings)"/>
                <a:cs typeface="Calibri"/>
              </a:rPr>
              <a:t>Checklists heighten image of professionalism and make them feel their time is respected </a:t>
            </a:r>
          </a:p>
          <a:p>
            <a:pPr marL="285750" lvl="0" indent="-285750" defTabSz="913526">
              <a:buFont typeface="Arial" panose="020B0604020202020204" pitchFamily="34" charset="0"/>
              <a:buChar char="•"/>
              <a:tabLst>
                <a:tab pos="275353" algn="l"/>
              </a:tabLst>
              <a:defRPr/>
            </a:pPr>
            <a:endParaRPr lang="en-US" sz="1800" kern="0">
              <a:solidFill>
                <a:srgbClr val="005BAA"/>
              </a:solidFill>
              <a:latin typeface="Arial (Headings)"/>
              <a:cs typeface="Calibri"/>
            </a:endParaRPr>
          </a:p>
          <a:p>
            <a:pPr marL="285750" lvl="0" indent="-285750" defTabSz="913526">
              <a:buFont typeface="Arial" panose="020B0604020202020204" pitchFamily="34" charset="0"/>
              <a:buChar char="•"/>
              <a:tabLst>
                <a:tab pos="275353" algn="l"/>
              </a:tabLst>
              <a:defRPr/>
            </a:pPr>
            <a:r>
              <a:rPr lang="en-US" sz="1800" kern="0">
                <a:solidFill>
                  <a:srgbClr val="005BAA"/>
                </a:solidFill>
                <a:latin typeface="Arial (Headings)"/>
                <a:cs typeface="Calibri"/>
              </a:rPr>
              <a:t>Being patient with any questions and letting them take their time can improve the experience </a:t>
            </a:r>
          </a:p>
          <a:p>
            <a:pPr marL="285750" lvl="0" indent="-285750" defTabSz="913526">
              <a:buFont typeface="Arial" panose="020B0604020202020204" pitchFamily="34" charset="0"/>
              <a:buChar char="•"/>
              <a:tabLst>
                <a:tab pos="275353" algn="l"/>
              </a:tabLst>
              <a:defRPr/>
            </a:pPr>
            <a:endParaRPr lang="en-US" sz="1800" kern="0">
              <a:solidFill>
                <a:srgbClr val="005BAA"/>
              </a:solidFill>
              <a:latin typeface="Arial (Headings)"/>
              <a:cs typeface="Calibri"/>
            </a:endParaRPr>
          </a:p>
          <a:p>
            <a:pPr marL="285750" lvl="0" indent="-285750" defTabSz="913526">
              <a:buFont typeface="Arial" panose="020B0604020202020204" pitchFamily="34" charset="0"/>
              <a:buChar char="•"/>
              <a:tabLst>
                <a:tab pos="275353" algn="l"/>
              </a:tabLst>
              <a:defRPr/>
            </a:pPr>
            <a:r>
              <a:rPr lang="en-US" sz="1800" kern="0">
                <a:solidFill>
                  <a:srgbClr val="005BAA"/>
                </a:solidFill>
                <a:latin typeface="Arial (Headings)"/>
                <a:cs typeface="Calibri"/>
              </a:rPr>
              <a:t>Service Department tour helps transition to the next phase </a:t>
            </a:r>
          </a:p>
        </p:txBody>
      </p:sp>
    </p:spTree>
    <p:extLst>
      <p:ext uri="{BB962C8B-B14F-4D97-AF65-F5344CB8AC3E}">
        <p14:creationId xmlns:p14="http://schemas.microsoft.com/office/powerpoint/2010/main" val="5572906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58FD4C85-C2AB-FBFC-7557-46D0B9BBBB8A}"/>
              </a:ext>
            </a:extLst>
          </p:cNvPr>
          <p:cNvGrpSpPr/>
          <p:nvPr/>
        </p:nvGrpSpPr>
        <p:grpSpPr>
          <a:xfrm>
            <a:off x="0" y="0"/>
            <a:ext cx="12192000" cy="6858000"/>
            <a:chOff x="0" y="0"/>
            <a:chExt cx="12192000" cy="6858000"/>
          </a:xfrm>
        </p:grpSpPr>
        <p:pic>
          <p:nvPicPr>
            <p:cNvPr id="2" name="Picture 1" descr="image">
              <a:extLst>
                <a:ext uri="{FF2B5EF4-FFF2-40B4-BE49-F238E27FC236}">
                  <a16:creationId xmlns:a16="http://schemas.microsoft.com/office/drawing/2014/main" id="{E5C53B1C-3D06-1F06-37AA-14FDA3AF92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34DEE7B6-C242-63BF-A077-82246FBAF64E}"/>
                </a:ext>
              </a:extLst>
            </p:cNvPr>
            <p:cNvSpPr/>
            <p:nvPr/>
          </p:nvSpPr>
          <p:spPr>
            <a:xfrm>
              <a:off x="0" y="2769833"/>
              <a:ext cx="12192000" cy="4088167"/>
            </a:xfrm>
            <a:prstGeom prst="rect">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AE"/>
            </a:p>
          </p:txBody>
        </p:sp>
      </p:grpSp>
      <p:sp>
        <p:nvSpPr>
          <p:cNvPr id="5" name="Title 1">
            <a:extLst>
              <a:ext uri="{FF2B5EF4-FFF2-40B4-BE49-F238E27FC236}">
                <a16:creationId xmlns:a16="http://schemas.microsoft.com/office/drawing/2014/main" id="{BA99E717-73C5-14BC-B69A-8573F6DB2BC9}"/>
              </a:ext>
            </a:extLst>
          </p:cNvPr>
          <p:cNvSpPr txBox="1">
            <a:spLocks/>
          </p:cNvSpPr>
          <p:nvPr/>
        </p:nvSpPr>
        <p:spPr>
          <a:xfrm>
            <a:off x="335280" y="4259918"/>
            <a:ext cx="11521440"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prstTxWarp prst="textNoShape">
              <a:avLst/>
            </a:prstTxWarp>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3526" fontAlgn="base">
              <a:lnSpc>
                <a:spcPct val="100000"/>
              </a:lnSpc>
              <a:spcAft>
                <a:spcPct val="0"/>
              </a:spcAft>
              <a:tabLst>
                <a:tab pos="275353" algn="l"/>
              </a:tabLst>
              <a:defRPr/>
            </a:pPr>
            <a:r>
              <a:rPr lang="en-US" sz="3600" b="1">
                <a:solidFill>
                  <a:srgbClr val="243782"/>
                </a:solidFill>
                <a:latin typeface="Arial (Headings)"/>
                <a:ea typeface="+mn-ea"/>
                <a:cs typeface="+mn-cs"/>
              </a:rPr>
              <a:t>DELIVERY PROCESS STEPS</a:t>
            </a:r>
          </a:p>
        </p:txBody>
      </p:sp>
    </p:spTree>
    <p:extLst>
      <p:ext uri="{BB962C8B-B14F-4D97-AF65-F5344CB8AC3E}">
        <p14:creationId xmlns:p14="http://schemas.microsoft.com/office/powerpoint/2010/main" val="13102051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3C9834F5-CE09-F81D-5C97-BA0AFCDB8DBF}"/>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27D26AE5-7E72-693C-EB33-CBBA2F0ADFB4}"/>
              </a:ext>
            </a:extLst>
          </p:cNvPr>
          <p:cNvGrpSpPr/>
          <p:nvPr/>
        </p:nvGrpSpPr>
        <p:grpSpPr>
          <a:xfrm>
            <a:off x="0" y="0"/>
            <a:ext cx="12192000" cy="6858000"/>
            <a:chOff x="0" y="0"/>
            <a:chExt cx="12192000" cy="6858000"/>
          </a:xfrm>
        </p:grpSpPr>
        <p:pic>
          <p:nvPicPr>
            <p:cNvPr id="2" name="Picture 1" descr="image">
              <a:extLst>
                <a:ext uri="{FF2B5EF4-FFF2-40B4-BE49-F238E27FC236}">
                  <a16:creationId xmlns:a16="http://schemas.microsoft.com/office/drawing/2014/main" id="{437798E3-8516-8734-A7CB-C6AE168A96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23783A97-7A58-D368-06DB-4BDD92A5796F}"/>
                </a:ext>
              </a:extLst>
            </p:cNvPr>
            <p:cNvSpPr/>
            <p:nvPr/>
          </p:nvSpPr>
          <p:spPr>
            <a:xfrm>
              <a:off x="0" y="2769833"/>
              <a:ext cx="12192000" cy="4088167"/>
            </a:xfrm>
            <a:prstGeom prst="rect">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ar-AE" sz="1800" b="0" i="0" u="none" strike="noStrike" kern="1200" cap="none" spc="0" normalizeH="0" baseline="0" noProof="0">
                <a:ln>
                  <a:noFill/>
                </a:ln>
                <a:solidFill>
                  <a:prstClr val="white"/>
                </a:solidFill>
                <a:effectLst/>
                <a:uLnTx/>
                <a:uFillTx/>
                <a:latin typeface="Calibri" panose="020F0502020204030204"/>
                <a:ea typeface="+mn-ea"/>
                <a:cs typeface="Arial" panose="020B0604020202020204" pitchFamily="34" charset="0"/>
              </a:endParaRPr>
            </a:p>
          </p:txBody>
        </p:sp>
      </p:grpSp>
      <p:sp>
        <p:nvSpPr>
          <p:cNvPr id="5" name="Title 1">
            <a:extLst>
              <a:ext uri="{FF2B5EF4-FFF2-40B4-BE49-F238E27FC236}">
                <a16:creationId xmlns:a16="http://schemas.microsoft.com/office/drawing/2014/main" id="{4414B30A-F7CC-838D-AC65-93D4706CDF3D}"/>
              </a:ext>
            </a:extLst>
          </p:cNvPr>
          <p:cNvSpPr txBox="1">
            <a:spLocks/>
          </p:cNvSpPr>
          <p:nvPr/>
        </p:nvSpPr>
        <p:spPr>
          <a:xfrm>
            <a:off x="335280" y="1860667"/>
            <a:ext cx="11521440"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prstTxWarp prst="textNoShape">
              <a:avLst/>
            </a:prstTxWarp>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lvl="0" defTabSz="913526" fontAlgn="base">
              <a:lnSpc>
                <a:spcPct val="100000"/>
              </a:lnSpc>
              <a:spcAft>
                <a:spcPct val="0"/>
              </a:spcAft>
              <a:tabLst>
                <a:tab pos="275353" algn="l"/>
              </a:tabLst>
              <a:defRPr/>
            </a:pPr>
            <a:r>
              <a:rPr kumimoji="0" lang="en-US" sz="2400" b="1" i="0" u="none" strike="noStrike" kern="1200" cap="none" spc="0" normalizeH="0" baseline="0" noProof="0" dirty="0">
                <a:ln>
                  <a:noFill/>
                </a:ln>
                <a:solidFill>
                  <a:prstClr val="white"/>
                </a:solidFill>
                <a:effectLst/>
                <a:uLnTx/>
                <a:uFillTx/>
                <a:latin typeface="Arial (Headings)"/>
                <a:ea typeface="+mj-ea"/>
                <a:cs typeface="+mj-cs"/>
              </a:rPr>
              <a:t>ACTIVITY :</a:t>
            </a:r>
            <a:br>
              <a:rPr kumimoji="0" lang="en-US" sz="2400" b="1" i="0" u="none" strike="noStrike" kern="1200" cap="none" spc="0" normalizeH="0" baseline="0" noProof="0" dirty="0">
                <a:ln>
                  <a:noFill/>
                </a:ln>
                <a:solidFill>
                  <a:prstClr val="white"/>
                </a:solidFill>
                <a:effectLst/>
                <a:uLnTx/>
                <a:uFillTx/>
                <a:latin typeface="Arial (Headings)"/>
                <a:ea typeface="+mj-ea"/>
                <a:cs typeface="+mj-cs"/>
              </a:rPr>
            </a:br>
            <a:r>
              <a:rPr kumimoji="0" lang="en-US" sz="2400" b="1" i="0" u="none" strike="noStrike" kern="1200" cap="none" spc="0" normalizeH="0" baseline="0" noProof="0" dirty="0">
                <a:ln>
                  <a:noFill/>
                </a:ln>
                <a:solidFill>
                  <a:prstClr val="white"/>
                </a:solidFill>
                <a:effectLst/>
                <a:uLnTx/>
                <a:uFillTx/>
                <a:latin typeface="Arial (Headings)"/>
                <a:ea typeface="+mj-ea"/>
                <a:cs typeface="+mj-cs"/>
              </a:rPr>
              <a:t>WALKING WALL – BEST PRACTICE</a:t>
            </a:r>
            <a:endParaRPr lang="en-US" sz="2400" b="1" dirty="0">
              <a:solidFill>
                <a:prstClr val="white"/>
              </a:solidFill>
              <a:latin typeface="Arial (Headings)"/>
            </a:endParaRPr>
          </a:p>
        </p:txBody>
      </p:sp>
      <p:sp>
        <p:nvSpPr>
          <p:cNvPr id="6" name="TextBox 5">
            <a:extLst>
              <a:ext uri="{FF2B5EF4-FFF2-40B4-BE49-F238E27FC236}">
                <a16:creationId xmlns:a16="http://schemas.microsoft.com/office/drawing/2014/main" id="{0FCFBE3B-8389-9534-27D9-4239A9A3D03D}"/>
              </a:ext>
            </a:extLst>
          </p:cNvPr>
          <p:cNvSpPr txBox="1"/>
          <p:nvPr/>
        </p:nvSpPr>
        <p:spPr>
          <a:xfrm>
            <a:off x="1016762" y="3249840"/>
            <a:ext cx="10810192" cy="923330"/>
          </a:xfrm>
          <a:prstGeom prst="rect">
            <a:avLst/>
          </a:prstGeom>
          <a:noFill/>
        </p:spPr>
        <p:txBody>
          <a:bodyPr wrap="square" lIns="91440" tIns="45720" rIns="91440" bIns="45720" anchor="t">
            <a:spAutoFit/>
          </a:bodyPr>
          <a:lstStyle/>
          <a:p>
            <a:pPr>
              <a:defRPr/>
            </a:pPr>
            <a:r>
              <a:rPr lang="en-US" dirty="0">
                <a:solidFill>
                  <a:prstClr val="black">
                    <a:lumMod val="75000"/>
                    <a:lumOff val="25000"/>
                  </a:prstClr>
                </a:solidFill>
                <a:latin typeface="Calibri" panose="020F0502020204030204"/>
                <a:ea typeface="Calibri"/>
                <a:cs typeface="Calibri"/>
              </a:rPr>
              <a:t>Add the best practice actions we should demonstrate during each stage of the vehicle delivery. Groups should rotate between all 3 stages spending 5 minutes at each stage. Each group to start at one of the three papers on the wall (pre, during or post-delivery). </a:t>
            </a:r>
          </a:p>
        </p:txBody>
      </p:sp>
      <p:sp>
        <p:nvSpPr>
          <p:cNvPr id="8" name="TextBox 7">
            <a:extLst>
              <a:ext uri="{FF2B5EF4-FFF2-40B4-BE49-F238E27FC236}">
                <a16:creationId xmlns:a16="http://schemas.microsoft.com/office/drawing/2014/main" id="{774CF3B6-6B4A-7C10-B15B-73FED153FE02}"/>
              </a:ext>
            </a:extLst>
          </p:cNvPr>
          <p:cNvSpPr txBox="1"/>
          <p:nvPr/>
        </p:nvSpPr>
        <p:spPr>
          <a:xfrm>
            <a:off x="994081" y="5675056"/>
            <a:ext cx="610299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rPr>
              <a:t>1</a:t>
            </a:r>
            <a:r>
              <a:rPr lang="en-US" dirty="0">
                <a:solidFill>
                  <a:prstClr val="black">
                    <a:lumMod val="75000"/>
                    <a:lumOff val="25000"/>
                  </a:prstClr>
                </a:solidFill>
                <a:latin typeface="Calibri" panose="020F0502020204030204"/>
              </a:rPr>
              <a:t>0</a:t>
            </a:r>
            <a:r>
              <a:rPr kumimoji="0" lang="en-US" sz="18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rPr>
              <a:t> minutes – 10 minutes discussion of each step </a:t>
            </a:r>
          </a:p>
        </p:txBody>
      </p:sp>
      <p:pic>
        <p:nvPicPr>
          <p:cNvPr id="9" name="Graphic 8" descr="Hourglass 30% with solid fill">
            <a:extLst>
              <a:ext uri="{FF2B5EF4-FFF2-40B4-BE49-F238E27FC236}">
                <a16:creationId xmlns:a16="http://schemas.microsoft.com/office/drawing/2014/main" id="{491AD763-8288-BC72-E700-C88B797E05E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05971" y="5717005"/>
            <a:ext cx="285434" cy="285434"/>
          </a:xfrm>
          <a:prstGeom prst="rect">
            <a:avLst/>
          </a:prstGeom>
        </p:spPr>
      </p:pic>
      <p:pic>
        <p:nvPicPr>
          <p:cNvPr id="10" name="Graphic 9" descr="Users with solid fill">
            <a:extLst>
              <a:ext uri="{FF2B5EF4-FFF2-40B4-BE49-F238E27FC236}">
                <a16:creationId xmlns:a16="http://schemas.microsoft.com/office/drawing/2014/main" id="{834E78D0-AF6F-ECF6-D988-F3DCB9B15D2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70252" y="4493125"/>
            <a:ext cx="358344" cy="358344"/>
          </a:xfrm>
          <a:prstGeom prst="rect">
            <a:avLst/>
          </a:prstGeom>
        </p:spPr>
      </p:pic>
      <p:pic>
        <p:nvPicPr>
          <p:cNvPr id="7" name="Graphic 6" descr="Bullseye with solid fill">
            <a:extLst>
              <a:ext uri="{FF2B5EF4-FFF2-40B4-BE49-F238E27FC236}">
                <a16:creationId xmlns:a16="http://schemas.microsoft.com/office/drawing/2014/main" id="{E0E7BD66-C446-5D7E-FD13-78CD44669621}"/>
              </a:ext>
            </a:extLst>
          </p:cNvPr>
          <p:cNvPicPr>
            <a:picLocks noChangeAspect="1"/>
          </p:cNvPicPr>
          <p:nvPr/>
        </p:nvPicPr>
        <p:blipFill>
          <a:blip r:embed="rId8" cstate="hq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54270" y="3250824"/>
            <a:ext cx="390308" cy="390308"/>
          </a:xfrm>
          <a:prstGeom prst="rect">
            <a:avLst/>
          </a:prstGeom>
        </p:spPr>
      </p:pic>
      <p:sp>
        <p:nvSpPr>
          <p:cNvPr id="12" name="TextBox 11">
            <a:extLst>
              <a:ext uri="{FF2B5EF4-FFF2-40B4-BE49-F238E27FC236}">
                <a16:creationId xmlns:a16="http://schemas.microsoft.com/office/drawing/2014/main" id="{E95F0F6A-5945-20A1-DF9F-628CFE2D2B91}"/>
              </a:ext>
            </a:extLst>
          </p:cNvPr>
          <p:cNvSpPr txBox="1"/>
          <p:nvPr/>
        </p:nvSpPr>
        <p:spPr>
          <a:xfrm>
            <a:off x="1017893" y="4490384"/>
            <a:ext cx="6102990" cy="369332"/>
          </a:xfrm>
          <a:prstGeom prst="rect">
            <a:avLst/>
          </a:prstGeom>
          <a:noFill/>
        </p:spPr>
        <p:txBody>
          <a:bodyPr wrap="square" lIns="91440" tIns="45720" rIns="91440" bIns="45720" anchor="t">
            <a:spAutoFit/>
          </a:bodyPr>
          <a:lstStyle/>
          <a:p>
            <a:pPr>
              <a:defRPr/>
            </a:pPr>
            <a:r>
              <a:rPr lang="en-US" dirty="0">
                <a:solidFill>
                  <a:prstClr val="black">
                    <a:lumMod val="75000"/>
                    <a:lumOff val="25000"/>
                  </a:prstClr>
                </a:solidFill>
                <a:latin typeface="Calibri" panose="020F0502020204030204"/>
                <a:ea typeface="Calibri"/>
                <a:cs typeface="Calibri"/>
              </a:rPr>
              <a:t>x3 Groups – evenly split the entire group</a:t>
            </a:r>
            <a:endParaRPr lang="en-US" sz="1800" b="0" i="0" u="none" strike="noStrike" kern="1200" cap="none" spc="0" normalizeH="0" baseline="0" noProof="0" dirty="0">
              <a:ln>
                <a:noFill/>
              </a:ln>
              <a:solidFill>
                <a:prstClr val="black">
                  <a:lumMod val="75000"/>
                  <a:lumOff val="25000"/>
                </a:prstClr>
              </a:solidFill>
              <a:effectLst/>
              <a:uLnTx/>
              <a:uFillTx/>
              <a:latin typeface="Calibri" panose="020F0502020204030204"/>
              <a:ea typeface="Calibri"/>
              <a:cs typeface="Calibri"/>
            </a:endParaRPr>
          </a:p>
        </p:txBody>
      </p:sp>
    </p:spTree>
    <p:extLst>
      <p:ext uri="{BB962C8B-B14F-4D97-AF65-F5344CB8AC3E}">
        <p14:creationId xmlns:p14="http://schemas.microsoft.com/office/powerpoint/2010/main" val="5220508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8743DA-6506-3A5F-ADEE-6E6933AFDE7D}"/>
              </a:ext>
            </a:extLst>
          </p:cNvPr>
          <p:cNvSpPr/>
          <p:nvPr/>
        </p:nvSpPr>
        <p:spPr>
          <a:xfrm>
            <a:off x="526945" y="1886128"/>
            <a:ext cx="2025756" cy="914221"/>
          </a:xfrm>
          <a:prstGeom prst="rect">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ar-AE" sz="1800" b="0" i="0" u="none" strike="noStrike" kern="1200" cap="none" spc="0" normalizeH="0" baseline="0" noProof="0" err="1">
              <a:ln>
                <a:noFill/>
              </a:ln>
              <a:solidFill>
                <a:srgbClr val="000000"/>
              </a:solidFill>
              <a:effectLst/>
              <a:uLnTx/>
              <a:uFillTx/>
              <a:latin typeface="Arial"/>
              <a:ea typeface="+mn-ea"/>
              <a:cs typeface="+mn-cs"/>
            </a:endParaRPr>
          </a:p>
        </p:txBody>
      </p:sp>
      <p:sp>
        <p:nvSpPr>
          <p:cNvPr id="4" name="Title 1">
            <a:extLst>
              <a:ext uri="{FF2B5EF4-FFF2-40B4-BE49-F238E27FC236}">
                <a16:creationId xmlns:a16="http://schemas.microsoft.com/office/drawing/2014/main" id="{EE7126D4-B2FD-0C9E-D266-8A6D8BE48718}"/>
              </a:ext>
            </a:extLst>
          </p:cNvPr>
          <p:cNvSpPr txBox="1">
            <a:spLocks/>
          </p:cNvSpPr>
          <p:nvPr/>
        </p:nvSpPr>
        <p:spPr bwMode="gray">
          <a:xfrm>
            <a:off x="855338" y="2066239"/>
            <a:ext cx="131997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lvl="0" algn="ctr" defTabSz="913526">
              <a:tabLst>
                <a:tab pos="275353" algn="l"/>
              </a:tabLst>
              <a:defRPr/>
            </a:pPr>
            <a:r>
              <a:rPr lang="en-US" sz="1800" kern="0">
                <a:solidFill>
                  <a:srgbClr val="FFFFFF"/>
                </a:solidFill>
                <a:latin typeface="Arial (Headings)"/>
                <a:cs typeface="Calibri"/>
              </a:rPr>
              <a:t>Customer</a:t>
            </a:r>
          </a:p>
        </p:txBody>
      </p:sp>
      <p:sp>
        <p:nvSpPr>
          <p:cNvPr id="5" name="Rectangle 4">
            <a:extLst>
              <a:ext uri="{FF2B5EF4-FFF2-40B4-BE49-F238E27FC236}">
                <a16:creationId xmlns:a16="http://schemas.microsoft.com/office/drawing/2014/main" id="{49059E20-00B3-B426-71F7-BBDD1FCC4261}"/>
              </a:ext>
            </a:extLst>
          </p:cNvPr>
          <p:cNvSpPr/>
          <p:nvPr/>
        </p:nvSpPr>
        <p:spPr>
          <a:xfrm>
            <a:off x="526945" y="2971889"/>
            <a:ext cx="2025756" cy="914221"/>
          </a:xfrm>
          <a:prstGeom prst="rect">
            <a:avLst/>
          </a:prstGeom>
          <a:solidFill>
            <a:schemeClr val="accent3">
              <a:lumMod val="60000"/>
              <a:lumOff val="4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ar-AE" sz="1800" b="0" i="0" u="none" strike="noStrike" kern="1200" cap="none" spc="0" normalizeH="0" baseline="0" noProof="0" err="1">
              <a:ln>
                <a:noFill/>
              </a:ln>
              <a:solidFill>
                <a:srgbClr val="000000"/>
              </a:solidFill>
              <a:effectLst/>
              <a:uLnTx/>
              <a:uFillTx/>
              <a:latin typeface="Arial"/>
              <a:ea typeface="+mn-ea"/>
              <a:cs typeface="+mn-cs"/>
            </a:endParaRPr>
          </a:p>
        </p:txBody>
      </p:sp>
      <p:sp>
        <p:nvSpPr>
          <p:cNvPr id="6" name="Title 1">
            <a:extLst>
              <a:ext uri="{FF2B5EF4-FFF2-40B4-BE49-F238E27FC236}">
                <a16:creationId xmlns:a16="http://schemas.microsoft.com/office/drawing/2014/main" id="{DB18649F-D1EB-FD1E-46F4-2379A1A19736}"/>
              </a:ext>
            </a:extLst>
          </p:cNvPr>
          <p:cNvSpPr txBox="1">
            <a:spLocks/>
          </p:cNvSpPr>
          <p:nvPr/>
        </p:nvSpPr>
        <p:spPr bwMode="gray">
          <a:xfrm>
            <a:off x="740979" y="3195903"/>
            <a:ext cx="143433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lvl="0" algn="ctr" defTabSz="913526">
              <a:tabLst>
                <a:tab pos="275353" algn="l"/>
              </a:tabLst>
              <a:defRPr/>
            </a:pPr>
            <a:r>
              <a:rPr lang="en-US" sz="1800" kern="0">
                <a:solidFill>
                  <a:srgbClr val="FFFFFF"/>
                </a:solidFill>
                <a:latin typeface="Arial (Headings)"/>
                <a:cs typeface="Calibri"/>
              </a:rPr>
              <a:t>Paperwork</a:t>
            </a:r>
          </a:p>
        </p:txBody>
      </p:sp>
      <p:sp>
        <p:nvSpPr>
          <p:cNvPr id="11" name="Rectangle 10">
            <a:extLst>
              <a:ext uri="{FF2B5EF4-FFF2-40B4-BE49-F238E27FC236}">
                <a16:creationId xmlns:a16="http://schemas.microsoft.com/office/drawing/2014/main" id="{096230DC-B337-4D3E-E4EC-6A70F2D00600}"/>
              </a:ext>
            </a:extLst>
          </p:cNvPr>
          <p:cNvSpPr/>
          <p:nvPr/>
        </p:nvSpPr>
        <p:spPr>
          <a:xfrm>
            <a:off x="526944" y="4057650"/>
            <a:ext cx="2025756" cy="914221"/>
          </a:xfrm>
          <a:prstGeom prst="rect">
            <a:avLst/>
          </a:prstGeom>
          <a:solidFill>
            <a:schemeClr val="accent3">
              <a:lumMod val="40000"/>
              <a:lumOff val="6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ar-AE" sz="1800" b="0" i="0" u="none" strike="noStrike" kern="1200" cap="none" spc="0" normalizeH="0" baseline="0" noProof="0" err="1">
              <a:ln>
                <a:noFill/>
              </a:ln>
              <a:solidFill>
                <a:srgbClr val="000000"/>
              </a:solidFill>
              <a:effectLst/>
              <a:uLnTx/>
              <a:uFillTx/>
              <a:latin typeface="Arial"/>
              <a:ea typeface="+mn-ea"/>
              <a:cs typeface="+mn-cs"/>
            </a:endParaRPr>
          </a:p>
        </p:txBody>
      </p:sp>
      <p:sp>
        <p:nvSpPr>
          <p:cNvPr id="12" name="Title 1">
            <a:extLst>
              <a:ext uri="{FF2B5EF4-FFF2-40B4-BE49-F238E27FC236}">
                <a16:creationId xmlns:a16="http://schemas.microsoft.com/office/drawing/2014/main" id="{DEA8C34F-F092-1211-83E6-3AC7573689BA}"/>
              </a:ext>
            </a:extLst>
          </p:cNvPr>
          <p:cNvSpPr txBox="1">
            <a:spLocks/>
          </p:cNvSpPr>
          <p:nvPr/>
        </p:nvSpPr>
        <p:spPr bwMode="gray">
          <a:xfrm>
            <a:off x="657231" y="4218600"/>
            <a:ext cx="1723362"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lvl="0" algn="ctr" defTabSz="913526">
              <a:tabLst>
                <a:tab pos="275353" algn="l"/>
              </a:tabLst>
              <a:defRPr/>
            </a:pPr>
            <a:r>
              <a:rPr lang="en-US" sz="1800" kern="0">
                <a:solidFill>
                  <a:srgbClr val="FFFFFF"/>
                </a:solidFill>
                <a:latin typeface="Arial (Headings)"/>
                <a:cs typeface="Calibri"/>
              </a:rPr>
              <a:t>Vehicle</a:t>
            </a:r>
          </a:p>
        </p:txBody>
      </p:sp>
      <p:sp>
        <p:nvSpPr>
          <p:cNvPr id="14" name="Title 1">
            <a:extLst>
              <a:ext uri="{FF2B5EF4-FFF2-40B4-BE49-F238E27FC236}">
                <a16:creationId xmlns:a16="http://schemas.microsoft.com/office/drawing/2014/main" id="{34157F82-0375-B275-7884-42CD2EE71398}"/>
              </a:ext>
            </a:extLst>
          </p:cNvPr>
          <p:cNvSpPr txBox="1">
            <a:spLocks/>
          </p:cNvSpPr>
          <p:nvPr/>
        </p:nvSpPr>
        <p:spPr bwMode="gray">
          <a:xfrm>
            <a:off x="693681" y="5288597"/>
            <a:ext cx="1639613"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lvl="0" algn="ctr" defTabSz="913526">
              <a:tabLst>
                <a:tab pos="275353" algn="l"/>
              </a:tabLst>
              <a:defRPr/>
            </a:pPr>
            <a:r>
              <a:rPr lang="en-US" sz="1800" kern="0">
                <a:solidFill>
                  <a:srgbClr val="FFFFFF"/>
                </a:solidFill>
                <a:latin typeface="Arial (Headings)"/>
                <a:cs typeface="Calibri"/>
              </a:rPr>
              <a:t>Manage Expectation</a:t>
            </a:r>
          </a:p>
        </p:txBody>
      </p:sp>
      <p:sp>
        <p:nvSpPr>
          <p:cNvPr id="7" name="Title 1">
            <a:extLst>
              <a:ext uri="{FF2B5EF4-FFF2-40B4-BE49-F238E27FC236}">
                <a16:creationId xmlns:a16="http://schemas.microsoft.com/office/drawing/2014/main" id="{6D1D53C0-CC2C-A6BF-BE00-DBBFA6D3ED3A}"/>
              </a:ext>
            </a:extLst>
          </p:cNvPr>
          <p:cNvSpPr txBox="1">
            <a:spLocks/>
          </p:cNvSpPr>
          <p:nvPr/>
        </p:nvSpPr>
        <p:spPr bwMode="gray">
          <a:xfrm>
            <a:off x="526944" y="446725"/>
            <a:ext cx="1088834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lvl="0" defTabSz="913526">
              <a:tabLst>
                <a:tab pos="275353" algn="l"/>
              </a:tabLst>
              <a:defRPr/>
            </a:pPr>
            <a:r>
              <a:rPr lang="en-US" sz="1800" b="1" kern="0">
                <a:solidFill>
                  <a:srgbClr val="005BAA"/>
                </a:solidFill>
                <a:latin typeface="Arial (Headings)"/>
                <a:cs typeface="Calibri"/>
              </a:rPr>
              <a:t>DELIVERY PROCESS STEPS</a:t>
            </a:r>
          </a:p>
        </p:txBody>
      </p:sp>
      <p:sp>
        <p:nvSpPr>
          <p:cNvPr id="19" name="Title 1">
            <a:extLst>
              <a:ext uri="{FF2B5EF4-FFF2-40B4-BE49-F238E27FC236}">
                <a16:creationId xmlns:a16="http://schemas.microsoft.com/office/drawing/2014/main" id="{DDE76255-0D45-80AD-AA92-94DC4F727AD7}"/>
              </a:ext>
            </a:extLst>
          </p:cNvPr>
          <p:cNvSpPr txBox="1">
            <a:spLocks/>
          </p:cNvSpPr>
          <p:nvPr/>
        </p:nvSpPr>
        <p:spPr bwMode="gray">
          <a:xfrm>
            <a:off x="526944" y="948068"/>
            <a:ext cx="6801703"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lvl="0" defTabSz="913526">
              <a:tabLst>
                <a:tab pos="275353" algn="l"/>
              </a:tabLst>
              <a:defRPr/>
            </a:pPr>
            <a:r>
              <a:rPr lang="en-US" sz="1800" b="1" kern="0">
                <a:solidFill>
                  <a:srgbClr val="005BAA"/>
                </a:solidFill>
                <a:latin typeface="Arial (Headings)"/>
                <a:cs typeface="Calibri"/>
              </a:rPr>
              <a:t>PHASE 1: PRE-DELIVERY</a:t>
            </a:r>
            <a:endParaRPr lang="en-US" sz="1800" kern="0">
              <a:solidFill>
                <a:srgbClr val="005BAA"/>
              </a:solidFill>
              <a:latin typeface="Arial (Headings)"/>
              <a:cs typeface="Calibri"/>
            </a:endParaRPr>
          </a:p>
        </p:txBody>
      </p:sp>
      <p:sp>
        <p:nvSpPr>
          <p:cNvPr id="32" name="Rectangle 31">
            <a:extLst>
              <a:ext uri="{FF2B5EF4-FFF2-40B4-BE49-F238E27FC236}">
                <a16:creationId xmlns:a16="http://schemas.microsoft.com/office/drawing/2014/main" id="{218743DA-6506-3A5F-ADEE-6E6933AFDE7D}"/>
              </a:ext>
            </a:extLst>
          </p:cNvPr>
          <p:cNvSpPr/>
          <p:nvPr/>
        </p:nvSpPr>
        <p:spPr>
          <a:xfrm>
            <a:off x="6475025" y="1886128"/>
            <a:ext cx="2025756" cy="914221"/>
          </a:xfrm>
          <a:prstGeom prst="rect">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ar-AE" sz="1800" b="0" i="0" u="none" strike="noStrike" kern="1200" cap="none" spc="0" normalizeH="0" baseline="0" noProof="0" err="1">
              <a:ln>
                <a:noFill/>
              </a:ln>
              <a:solidFill>
                <a:srgbClr val="000000"/>
              </a:solidFill>
              <a:effectLst/>
              <a:uLnTx/>
              <a:uFillTx/>
              <a:latin typeface="Arial"/>
              <a:ea typeface="+mn-ea"/>
              <a:cs typeface="+mn-cs"/>
            </a:endParaRPr>
          </a:p>
        </p:txBody>
      </p:sp>
      <p:sp>
        <p:nvSpPr>
          <p:cNvPr id="33" name="Title 1">
            <a:extLst>
              <a:ext uri="{FF2B5EF4-FFF2-40B4-BE49-F238E27FC236}">
                <a16:creationId xmlns:a16="http://schemas.microsoft.com/office/drawing/2014/main" id="{EE7126D4-B2FD-0C9E-D266-8A6D8BE48718}"/>
              </a:ext>
            </a:extLst>
          </p:cNvPr>
          <p:cNvSpPr txBox="1">
            <a:spLocks/>
          </p:cNvSpPr>
          <p:nvPr/>
        </p:nvSpPr>
        <p:spPr bwMode="gray">
          <a:xfrm>
            <a:off x="6803418" y="2066239"/>
            <a:ext cx="131997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lvl="0" algn="ctr" defTabSz="913526">
              <a:tabLst>
                <a:tab pos="275353" algn="l"/>
              </a:tabLst>
              <a:defRPr/>
            </a:pPr>
            <a:r>
              <a:rPr lang="en-US" sz="1800" kern="0">
                <a:solidFill>
                  <a:srgbClr val="FFFFFF"/>
                </a:solidFill>
                <a:latin typeface="Arial (Headings)"/>
                <a:cs typeface="Calibri"/>
              </a:rPr>
              <a:t>Facility Tour</a:t>
            </a:r>
          </a:p>
        </p:txBody>
      </p:sp>
      <p:sp>
        <p:nvSpPr>
          <p:cNvPr id="34" name="Rectangle 33">
            <a:extLst>
              <a:ext uri="{FF2B5EF4-FFF2-40B4-BE49-F238E27FC236}">
                <a16:creationId xmlns:a16="http://schemas.microsoft.com/office/drawing/2014/main" id="{49059E20-00B3-B426-71F7-BBDD1FCC4261}"/>
              </a:ext>
            </a:extLst>
          </p:cNvPr>
          <p:cNvSpPr/>
          <p:nvPr/>
        </p:nvSpPr>
        <p:spPr>
          <a:xfrm>
            <a:off x="6475025" y="2971889"/>
            <a:ext cx="2025756" cy="914221"/>
          </a:xfrm>
          <a:prstGeom prst="rect">
            <a:avLst/>
          </a:prstGeom>
          <a:solidFill>
            <a:schemeClr val="accent3">
              <a:lumMod val="60000"/>
              <a:lumOff val="4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ar-AE" sz="1800" b="0" i="0" u="none" strike="noStrike" kern="1200" cap="none" spc="0" normalizeH="0" baseline="0" noProof="0" err="1">
              <a:ln>
                <a:noFill/>
              </a:ln>
              <a:solidFill>
                <a:srgbClr val="000000"/>
              </a:solidFill>
              <a:effectLst/>
              <a:uLnTx/>
              <a:uFillTx/>
              <a:latin typeface="Arial"/>
              <a:ea typeface="+mn-ea"/>
              <a:cs typeface="+mn-cs"/>
            </a:endParaRPr>
          </a:p>
        </p:txBody>
      </p:sp>
      <p:sp>
        <p:nvSpPr>
          <p:cNvPr id="35" name="Title 1">
            <a:extLst>
              <a:ext uri="{FF2B5EF4-FFF2-40B4-BE49-F238E27FC236}">
                <a16:creationId xmlns:a16="http://schemas.microsoft.com/office/drawing/2014/main" id="{DB18649F-D1EB-FD1E-46F4-2379A1A19736}"/>
              </a:ext>
            </a:extLst>
          </p:cNvPr>
          <p:cNvSpPr txBox="1">
            <a:spLocks/>
          </p:cNvSpPr>
          <p:nvPr/>
        </p:nvSpPr>
        <p:spPr bwMode="gray">
          <a:xfrm>
            <a:off x="6689059" y="3195903"/>
            <a:ext cx="143433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lvl="0" algn="ctr" defTabSz="913526">
              <a:tabLst>
                <a:tab pos="275353" algn="l"/>
              </a:tabLst>
              <a:defRPr/>
            </a:pPr>
            <a:r>
              <a:rPr lang="en-US" sz="1800" kern="0">
                <a:solidFill>
                  <a:srgbClr val="FFFFFF"/>
                </a:solidFill>
                <a:latin typeface="Arial (Headings)"/>
                <a:cs typeface="Calibri"/>
              </a:rPr>
              <a:t>Celebration</a:t>
            </a:r>
          </a:p>
        </p:txBody>
      </p:sp>
      <p:sp>
        <p:nvSpPr>
          <p:cNvPr id="36" name="Rectangle 35">
            <a:extLst>
              <a:ext uri="{FF2B5EF4-FFF2-40B4-BE49-F238E27FC236}">
                <a16:creationId xmlns:a16="http://schemas.microsoft.com/office/drawing/2014/main" id="{096230DC-B337-4D3E-E4EC-6A70F2D00600}"/>
              </a:ext>
            </a:extLst>
          </p:cNvPr>
          <p:cNvSpPr/>
          <p:nvPr/>
        </p:nvSpPr>
        <p:spPr>
          <a:xfrm>
            <a:off x="6475024" y="4057650"/>
            <a:ext cx="2025756" cy="914221"/>
          </a:xfrm>
          <a:prstGeom prst="rect">
            <a:avLst/>
          </a:prstGeom>
          <a:solidFill>
            <a:schemeClr val="accent3">
              <a:lumMod val="40000"/>
              <a:lumOff val="6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ar-AE" sz="1800" b="0" i="0" u="none" strike="noStrike" kern="1200" cap="none" spc="0" normalizeH="0" baseline="0" noProof="0" err="1">
              <a:ln>
                <a:noFill/>
              </a:ln>
              <a:solidFill>
                <a:srgbClr val="000000"/>
              </a:solidFill>
              <a:effectLst/>
              <a:uLnTx/>
              <a:uFillTx/>
              <a:latin typeface="Arial"/>
              <a:ea typeface="+mn-ea"/>
              <a:cs typeface="+mn-cs"/>
            </a:endParaRPr>
          </a:p>
        </p:txBody>
      </p:sp>
      <p:sp>
        <p:nvSpPr>
          <p:cNvPr id="37" name="Title 1">
            <a:extLst>
              <a:ext uri="{FF2B5EF4-FFF2-40B4-BE49-F238E27FC236}">
                <a16:creationId xmlns:a16="http://schemas.microsoft.com/office/drawing/2014/main" id="{DEA8C34F-F092-1211-83E6-3AC7573689BA}"/>
              </a:ext>
            </a:extLst>
          </p:cNvPr>
          <p:cNvSpPr txBox="1">
            <a:spLocks/>
          </p:cNvSpPr>
          <p:nvPr/>
        </p:nvSpPr>
        <p:spPr bwMode="gray">
          <a:xfrm>
            <a:off x="6605311" y="4218600"/>
            <a:ext cx="172336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lvl="0" algn="ctr" defTabSz="913526">
              <a:tabLst>
                <a:tab pos="275353" algn="l"/>
              </a:tabLst>
              <a:defRPr/>
            </a:pPr>
            <a:r>
              <a:rPr lang="en-US" sz="1800" kern="0">
                <a:solidFill>
                  <a:srgbClr val="FFFFFF"/>
                </a:solidFill>
                <a:latin typeface="Arial (Headings)"/>
                <a:cs typeface="Calibri"/>
              </a:rPr>
              <a:t>Feature Presentation</a:t>
            </a:r>
          </a:p>
        </p:txBody>
      </p:sp>
      <p:sp>
        <p:nvSpPr>
          <p:cNvPr id="39" name="Title 1">
            <a:extLst>
              <a:ext uri="{FF2B5EF4-FFF2-40B4-BE49-F238E27FC236}">
                <a16:creationId xmlns:a16="http://schemas.microsoft.com/office/drawing/2014/main" id="{34157F82-0375-B275-7884-42CD2EE71398}"/>
              </a:ext>
            </a:extLst>
          </p:cNvPr>
          <p:cNvSpPr txBox="1">
            <a:spLocks/>
          </p:cNvSpPr>
          <p:nvPr/>
        </p:nvSpPr>
        <p:spPr bwMode="gray">
          <a:xfrm>
            <a:off x="6641761" y="5288597"/>
            <a:ext cx="1639613"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lvl="0" algn="ctr" defTabSz="913526">
              <a:tabLst>
                <a:tab pos="275353" algn="l"/>
              </a:tabLst>
              <a:defRPr/>
            </a:pPr>
            <a:r>
              <a:rPr lang="en-US" sz="1800" kern="0" dirty="0">
                <a:solidFill>
                  <a:srgbClr val="FFFFFF"/>
                </a:solidFill>
                <a:latin typeface="Arial (Headings)"/>
                <a:cs typeface="Calibri"/>
              </a:rPr>
              <a:t>Manage Expectation</a:t>
            </a:r>
          </a:p>
        </p:txBody>
      </p:sp>
      <p:sp>
        <p:nvSpPr>
          <p:cNvPr id="40" name="Title 1">
            <a:extLst>
              <a:ext uri="{FF2B5EF4-FFF2-40B4-BE49-F238E27FC236}">
                <a16:creationId xmlns:a16="http://schemas.microsoft.com/office/drawing/2014/main" id="{DDE76255-0D45-80AD-AA92-94DC4F727AD7}"/>
              </a:ext>
            </a:extLst>
          </p:cNvPr>
          <p:cNvSpPr txBox="1">
            <a:spLocks/>
          </p:cNvSpPr>
          <p:nvPr/>
        </p:nvSpPr>
        <p:spPr bwMode="gray">
          <a:xfrm>
            <a:off x="6475024" y="948068"/>
            <a:ext cx="6801703"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lvl="0" defTabSz="913526">
              <a:tabLst>
                <a:tab pos="275353" algn="l"/>
              </a:tabLst>
              <a:defRPr/>
            </a:pPr>
            <a:r>
              <a:rPr lang="en-US" sz="1800" b="1" kern="0" dirty="0">
                <a:solidFill>
                  <a:srgbClr val="005BAA"/>
                </a:solidFill>
                <a:latin typeface="Arial (Headings)"/>
                <a:cs typeface="Calibri"/>
              </a:rPr>
              <a:t>PHASE 2: DURING DELIVERY</a:t>
            </a:r>
            <a:endParaRPr lang="en-US" sz="1800" kern="0" dirty="0">
              <a:solidFill>
                <a:srgbClr val="005BAA"/>
              </a:solidFill>
              <a:latin typeface="Arial (Headings)"/>
              <a:cs typeface="Calibri"/>
            </a:endParaRPr>
          </a:p>
        </p:txBody>
      </p:sp>
      <p:sp>
        <p:nvSpPr>
          <p:cNvPr id="20" name="Rectangle 19">
            <a:extLst>
              <a:ext uri="{FF2B5EF4-FFF2-40B4-BE49-F238E27FC236}">
                <a16:creationId xmlns:a16="http://schemas.microsoft.com/office/drawing/2014/main" id="{5DDE8BB2-A721-AA70-E66C-CDAA4B3B68DC}"/>
              </a:ext>
            </a:extLst>
          </p:cNvPr>
          <p:cNvSpPr/>
          <p:nvPr/>
        </p:nvSpPr>
        <p:spPr>
          <a:xfrm>
            <a:off x="3117903" y="1449411"/>
            <a:ext cx="2495642" cy="4618585"/>
          </a:xfrm>
          <a:prstGeom prst="rect">
            <a:avLst/>
          </a:prstGeom>
          <a:solidFill>
            <a:srgbClr val="243782">
              <a:alpha val="12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defTabSz="913526" fontAlgn="base">
              <a:spcBef>
                <a:spcPct val="0"/>
              </a:spcBef>
              <a:spcAft>
                <a:spcPts val="1200"/>
              </a:spcAft>
              <a:buFont typeface="Arial" panose="020B0604020202020204" pitchFamily="34" charset="0"/>
              <a:buChar char="•"/>
              <a:tabLst>
                <a:tab pos="275353" algn="l"/>
              </a:tabLst>
              <a:defRPr/>
            </a:pPr>
            <a:r>
              <a:rPr lang="en-US" kern="0" dirty="0">
                <a:solidFill>
                  <a:srgbClr val="000000">
                    <a:lumMod val="75000"/>
                    <a:lumOff val="25000"/>
                  </a:srgbClr>
                </a:solidFill>
                <a:latin typeface="Arial (Headings)"/>
                <a:ea typeface="+mj-ea"/>
                <a:cs typeface="Calibri"/>
              </a:rPr>
              <a:t>Share videos and key features ahead of customer handover day</a:t>
            </a:r>
          </a:p>
          <a:p>
            <a:pPr marL="285750" indent="-285750" defTabSz="913526" fontAlgn="base">
              <a:spcBef>
                <a:spcPct val="0"/>
              </a:spcBef>
              <a:spcAft>
                <a:spcPts val="1200"/>
              </a:spcAft>
              <a:buFont typeface="Arial" panose="020B0604020202020204" pitchFamily="34" charset="0"/>
              <a:buChar char="•"/>
              <a:tabLst>
                <a:tab pos="275353" algn="l"/>
              </a:tabLst>
              <a:defRPr/>
            </a:pPr>
            <a:r>
              <a:rPr lang="en-US" kern="0" dirty="0">
                <a:solidFill>
                  <a:srgbClr val="000000">
                    <a:lumMod val="75000"/>
                    <a:lumOff val="25000"/>
                  </a:srgbClr>
                </a:solidFill>
                <a:latin typeface="Arial (Headings)"/>
                <a:ea typeface="+mj-ea"/>
                <a:cs typeface="Calibri"/>
              </a:rPr>
              <a:t>Communicate overall delivery process/time</a:t>
            </a:r>
          </a:p>
          <a:p>
            <a:pPr marL="285750" indent="-285750" defTabSz="913526" fontAlgn="base">
              <a:spcBef>
                <a:spcPct val="0"/>
              </a:spcBef>
              <a:spcAft>
                <a:spcPts val="1200"/>
              </a:spcAft>
              <a:buFont typeface="Arial" panose="020B0604020202020204" pitchFamily="34" charset="0"/>
              <a:buChar char="•"/>
              <a:tabLst>
                <a:tab pos="275353" algn="l"/>
              </a:tabLst>
              <a:defRPr/>
            </a:pPr>
            <a:r>
              <a:rPr lang="en-US" kern="0" dirty="0">
                <a:solidFill>
                  <a:srgbClr val="000000">
                    <a:lumMod val="75000"/>
                    <a:lumOff val="25000"/>
                  </a:srgbClr>
                </a:solidFill>
                <a:latin typeface="Arial (Headings)"/>
                <a:ea typeface="+mj-ea"/>
                <a:cs typeface="Calibri"/>
              </a:rPr>
              <a:t>Verify appointment </a:t>
            </a:r>
          </a:p>
          <a:p>
            <a:pPr marL="285750" indent="-285750" defTabSz="913526" fontAlgn="base">
              <a:spcBef>
                <a:spcPct val="0"/>
              </a:spcBef>
              <a:spcAft>
                <a:spcPts val="1200"/>
              </a:spcAft>
              <a:buFont typeface="Arial" panose="020B0604020202020204" pitchFamily="34" charset="0"/>
              <a:buChar char="•"/>
              <a:tabLst>
                <a:tab pos="275353" algn="l"/>
              </a:tabLst>
              <a:defRPr/>
            </a:pPr>
            <a:r>
              <a:rPr lang="en-US" kern="0" dirty="0">
                <a:solidFill>
                  <a:srgbClr val="000000">
                    <a:lumMod val="75000"/>
                    <a:lumOff val="25000"/>
                  </a:srgbClr>
                </a:solidFill>
                <a:latin typeface="Arial (Headings)"/>
                <a:ea typeface="+mj-ea"/>
                <a:cs typeface="Calibri"/>
              </a:rPr>
              <a:t>Request them to download OEM app</a:t>
            </a:r>
          </a:p>
          <a:p>
            <a:pPr marL="285750" indent="-285750" defTabSz="913526" fontAlgn="base">
              <a:spcBef>
                <a:spcPct val="0"/>
              </a:spcBef>
              <a:spcAft>
                <a:spcPts val="1200"/>
              </a:spcAft>
              <a:buFont typeface="Arial" panose="020B0604020202020204" pitchFamily="34" charset="0"/>
              <a:buChar char="•"/>
              <a:tabLst>
                <a:tab pos="275353" algn="l"/>
              </a:tabLst>
              <a:defRPr/>
            </a:pPr>
            <a:r>
              <a:rPr lang="en-US" kern="0" dirty="0">
                <a:solidFill>
                  <a:srgbClr val="000000">
                    <a:lumMod val="75000"/>
                    <a:lumOff val="25000"/>
                  </a:srgbClr>
                </a:solidFill>
                <a:latin typeface="Arial (Headings)"/>
                <a:ea typeface="+mj-ea"/>
                <a:cs typeface="Calibri"/>
              </a:rPr>
              <a:t>Encourage family/friends to attend</a:t>
            </a:r>
          </a:p>
        </p:txBody>
      </p:sp>
      <p:cxnSp>
        <p:nvCxnSpPr>
          <p:cNvPr id="21" name="Straight Connector 20">
            <a:extLst>
              <a:ext uri="{FF2B5EF4-FFF2-40B4-BE49-F238E27FC236}">
                <a16:creationId xmlns:a16="http://schemas.microsoft.com/office/drawing/2014/main" id="{8F3E7D0A-52CD-3190-F6AC-BC5C1DE25234}"/>
              </a:ext>
            </a:extLst>
          </p:cNvPr>
          <p:cNvCxnSpPr>
            <a:cxnSpLocks/>
          </p:cNvCxnSpPr>
          <p:nvPr/>
        </p:nvCxnSpPr>
        <p:spPr>
          <a:xfrm>
            <a:off x="2552700" y="2339664"/>
            <a:ext cx="565202" cy="0"/>
          </a:xfrm>
          <a:prstGeom prst="line">
            <a:avLst/>
          </a:prstGeom>
          <a:ln w="28575">
            <a:solidFill>
              <a:srgbClr val="293878"/>
            </a:solidFill>
          </a:ln>
        </p:spPr>
        <p:style>
          <a:lnRef idx="1">
            <a:schemeClr val="accent3"/>
          </a:lnRef>
          <a:fillRef idx="0">
            <a:schemeClr val="accent3"/>
          </a:fillRef>
          <a:effectRef idx="0">
            <a:schemeClr val="accent3"/>
          </a:effectRef>
          <a:fontRef idx="minor">
            <a:schemeClr val="tx1"/>
          </a:fontRef>
        </p:style>
      </p:cxnSp>
    </p:spTree>
    <p:custDataLst>
      <p:tags r:id="rId1"/>
    </p:custDataLst>
    <p:extLst>
      <p:ext uri="{BB962C8B-B14F-4D97-AF65-F5344CB8AC3E}">
        <p14:creationId xmlns:p14="http://schemas.microsoft.com/office/powerpoint/2010/main" val="2469489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8743DA-6506-3A5F-ADEE-6E6933AFDE7D}"/>
              </a:ext>
            </a:extLst>
          </p:cNvPr>
          <p:cNvSpPr/>
          <p:nvPr/>
        </p:nvSpPr>
        <p:spPr>
          <a:xfrm>
            <a:off x="526945" y="1886128"/>
            <a:ext cx="2025756" cy="914221"/>
          </a:xfrm>
          <a:prstGeom prst="rect">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ar-AE" sz="1800" b="0" i="0" u="none" strike="noStrike" kern="1200" cap="none" spc="0" normalizeH="0" baseline="0" noProof="0" err="1">
              <a:ln>
                <a:noFill/>
              </a:ln>
              <a:solidFill>
                <a:srgbClr val="000000"/>
              </a:solidFill>
              <a:effectLst/>
              <a:uLnTx/>
              <a:uFillTx/>
              <a:latin typeface="Arial"/>
              <a:ea typeface="+mn-ea"/>
              <a:cs typeface="+mn-cs"/>
            </a:endParaRPr>
          </a:p>
        </p:txBody>
      </p:sp>
      <p:sp>
        <p:nvSpPr>
          <p:cNvPr id="4" name="Title 1">
            <a:extLst>
              <a:ext uri="{FF2B5EF4-FFF2-40B4-BE49-F238E27FC236}">
                <a16:creationId xmlns:a16="http://schemas.microsoft.com/office/drawing/2014/main" id="{EE7126D4-B2FD-0C9E-D266-8A6D8BE48718}"/>
              </a:ext>
            </a:extLst>
          </p:cNvPr>
          <p:cNvSpPr txBox="1">
            <a:spLocks/>
          </p:cNvSpPr>
          <p:nvPr/>
        </p:nvSpPr>
        <p:spPr bwMode="gray">
          <a:xfrm>
            <a:off x="855338" y="2066239"/>
            <a:ext cx="131997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lvl="0" algn="ctr" defTabSz="913526">
              <a:tabLst>
                <a:tab pos="275353" algn="l"/>
              </a:tabLst>
              <a:defRPr/>
            </a:pPr>
            <a:r>
              <a:rPr lang="en-US" sz="1800" kern="0">
                <a:solidFill>
                  <a:srgbClr val="FFFFFF"/>
                </a:solidFill>
                <a:latin typeface="Arial (Headings)"/>
                <a:cs typeface="Calibri"/>
              </a:rPr>
              <a:t>Customer</a:t>
            </a:r>
          </a:p>
        </p:txBody>
      </p:sp>
      <p:sp>
        <p:nvSpPr>
          <p:cNvPr id="5" name="Rectangle 4">
            <a:extLst>
              <a:ext uri="{FF2B5EF4-FFF2-40B4-BE49-F238E27FC236}">
                <a16:creationId xmlns:a16="http://schemas.microsoft.com/office/drawing/2014/main" id="{49059E20-00B3-B426-71F7-BBDD1FCC4261}"/>
              </a:ext>
            </a:extLst>
          </p:cNvPr>
          <p:cNvSpPr/>
          <p:nvPr/>
        </p:nvSpPr>
        <p:spPr>
          <a:xfrm>
            <a:off x="526945" y="2971889"/>
            <a:ext cx="2025756" cy="914221"/>
          </a:xfrm>
          <a:prstGeom prst="rect">
            <a:avLst/>
          </a:prstGeom>
          <a:solidFill>
            <a:schemeClr val="accent3">
              <a:lumMod val="60000"/>
              <a:lumOff val="4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ar-AE" sz="1800" b="0" i="0" u="none" strike="noStrike" kern="1200" cap="none" spc="0" normalizeH="0" baseline="0" noProof="0" err="1">
              <a:ln>
                <a:noFill/>
              </a:ln>
              <a:solidFill>
                <a:srgbClr val="000000"/>
              </a:solidFill>
              <a:effectLst/>
              <a:uLnTx/>
              <a:uFillTx/>
              <a:latin typeface="Arial"/>
              <a:ea typeface="+mn-ea"/>
              <a:cs typeface="+mn-cs"/>
            </a:endParaRPr>
          </a:p>
        </p:txBody>
      </p:sp>
      <p:sp>
        <p:nvSpPr>
          <p:cNvPr id="6" name="Title 1">
            <a:extLst>
              <a:ext uri="{FF2B5EF4-FFF2-40B4-BE49-F238E27FC236}">
                <a16:creationId xmlns:a16="http://schemas.microsoft.com/office/drawing/2014/main" id="{DB18649F-D1EB-FD1E-46F4-2379A1A19736}"/>
              </a:ext>
            </a:extLst>
          </p:cNvPr>
          <p:cNvSpPr txBox="1">
            <a:spLocks/>
          </p:cNvSpPr>
          <p:nvPr/>
        </p:nvSpPr>
        <p:spPr bwMode="gray">
          <a:xfrm>
            <a:off x="740979" y="3195903"/>
            <a:ext cx="143433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lvl="0" algn="ctr" defTabSz="913526">
              <a:tabLst>
                <a:tab pos="275353" algn="l"/>
              </a:tabLst>
              <a:defRPr/>
            </a:pPr>
            <a:r>
              <a:rPr lang="en-US" sz="1800" kern="0">
                <a:solidFill>
                  <a:srgbClr val="FFFFFF"/>
                </a:solidFill>
                <a:latin typeface="Arial (Headings)"/>
                <a:cs typeface="Calibri"/>
              </a:rPr>
              <a:t>Paperwork</a:t>
            </a:r>
          </a:p>
        </p:txBody>
      </p:sp>
      <p:sp>
        <p:nvSpPr>
          <p:cNvPr id="11" name="Rectangle 10">
            <a:extLst>
              <a:ext uri="{FF2B5EF4-FFF2-40B4-BE49-F238E27FC236}">
                <a16:creationId xmlns:a16="http://schemas.microsoft.com/office/drawing/2014/main" id="{096230DC-B337-4D3E-E4EC-6A70F2D00600}"/>
              </a:ext>
            </a:extLst>
          </p:cNvPr>
          <p:cNvSpPr/>
          <p:nvPr/>
        </p:nvSpPr>
        <p:spPr>
          <a:xfrm>
            <a:off x="526944" y="4057650"/>
            <a:ext cx="2025756" cy="914221"/>
          </a:xfrm>
          <a:prstGeom prst="rect">
            <a:avLst/>
          </a:prstGeom>
          <a:solidFill>
            <a:schemeClr val="accent3">
              <a:lumMod val="40000"/>
              <a:lumOff val="6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ar-AE" sz="1800" b="0" i="0" u="none" strike="noStrike" kern="1200" cap="none" spc="0" normalizeH="0" baseline="0" noProof="0" err="1">
              <a:ln>
                <a:noFill/>
              </a:ln>
              <a:solidFill>
                <a:srgbClr val="000000"/>
              </a:solidFill>
              <a:effectLst/>
              <a:uLnTx/>
              <a:uFillTx/>
              <a:latin typeface="Arial"/>
              <a:ea typeface="+mn-ea"/>
              <a:cs typeface="+mn-cs"/>
            </a:endParaRPr>
          </a:p>
        </p:txBody>
      </p:sp>
      <p:sp>
        <p:nvSpPr>
          <p:cNvPr id="12" name="Title 1">
            <a:extLst>
              <a:ext uri="{FF2B5EF4-FFF2-40B4-BE49-F238E27FC236}">
                <a16:creationId xmlns:a16="http://schemas.microsoft.com/office/drawing/2014/main" id="{DEA8C34F-F092-1211-83E6-3AC7573689BA}"/>
              </a:ext>
            </a:extLst>
          </p:cNvPr>
          <p:cNvSpPr txBox="1">
            <a:spLocks/>
          </p:cNvSpPr>
          <p:nvPr/>
        </p:nvSpPr>
        <p:spPr bwMode="gray">
          <a:xfrm>
            <a:off x="657231" y="4218600"/>
            <a:ext cx="1723362"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lvl="0" algn="ctr" defTabSz="913526">
              <a:tabLst>
                <a:tab pos="275353" algn="l"/>
              </a:tabLst>
              <a:defRPr/>
            </a:pPr>
            <a:r>
              <a:rPr lang="en-US" sz="1800" kern="0">
                <a:solidFill>
                  <a:srgbClr val="FFFFFF"/>
                </a:solidFill>
                <a:latin typeface="Arial (Headings)"/>
                <a:cs typeface="Calibri"/>
              </a:rPr>
              <a:t>Vehicle</a:t>
            </a:r>
          </a:p>
        </p:txBody>
      </p:sp>
      <p:sp>
        <p:nvSpPr>
          <p:cNvPr id="14" name="Title 1">
            <a:extLst>
              <a:ext uri="{FF2B5EF4-FFF2-40B4-BE49-F238E27FC236}">
                <a16:creationId xmlns:a16="http://schemas.microsoft.com/office/drawing/2014/main" id="{34157F82-0375-B275-7884-42CD2EE71398}"/>
              </a:ext>
            </a:extLst>
          </p:cNvPr>
          <p:cNvSpPr txBox="1">
            <a:spLocks/>
          </p:cNvSpPr>
          <p:nvPr/>
        </p:nvSpPr>
        <p:spPr bwMode="gray">
          <a:xfrm>
            <a:off x="693681" y="5288597"/>
            <a:ext cx="1639613"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lvl="0" algn="ctr" defTabSz="913526">
              <a:tabLst>
                <a:tab pos="275353" algn="l"/>
              </a:tabLst>
              <a:defRPr/>
            </a:pPr>
            <a:r>
              <a:rPr lang="en-US" sz="1800" kern="0">
                <a:solidFill>
                  <a:srgbClr val="FFFFFF"/>
                </a:solidFill>
                <a:latin typeface="Arial (Headings)"/>
                <a:cs typeface="Calibri"/>
              </a:rPr>
              <a:t>Manage Expectation</a:t>
            </a:r>
          </a:p>
        </p:txBody>
      </p:sp>
      <p:sp>
        <p:nvSpPr>
          <p:cNvPr id="7" name="Title 1">
            <a:extLst>
              <a:ext uri="{FF2B5EF4-FFF2-40B4-BE49-F238E27FC236}">
                <a16:creationId xmlns:a16="http://schemas.microsoft.com/office/drawing/2014/main" id="{6D1D53C0-CC2C-A6BF-BE00-DBBFA6D3ED3A}"/>
              </a:ext>
            </a:extLst>
          </p:cNvPr>
          <p:cNvSpPr txBox="1">
            <a:spLocks/>
          </p:cNvSpPr>
          <p:nvPr/>
        </p:nvSpPr>
        <p:spPr bwMode="gray">
          <a:xfrm>
            <a:off x="526944" y="446725"/>
            <a:ext cx="1088834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lvl="0" defTabSz="913526">
              <a:tabLst>
                <a:tab pos="275353" algn="l"/>
              </a:tabLst>
              <a:defRPr/>
            </a:pPr>
            <a:r>
              <a:rPr lang="en-US" sz="1800" b="1" kern="0">
                <a:solidFill>
                  <a:srgbClr val="005BAA"/>
                </a:solidFill>
                <a:latin typeface="Arial (Headings)"/>
                <a:cs typeface="Calibri"/>
              </a:rPr>
              <a:t>DELIVERY PROCESS STEPS</a:t>
            </a:r>
          </a:p>
        </p:txBody>
      </p:sp>
      <p:sp>
        <p:nvSpPr>
          <p:cNvPr id="19" name="Title 1">
            <a:extLst>
              <a:ext uri="{FF2B5EF4-FFF2-40B4-BE49-F238E27FC236}">
                <a16:creationId xmlns:a16="http://schemas.microsoft.com/office/drawing/2014/main" id="{DDE76255-0D45-80AD-AA92-94DC4F727AD7}"/>
              </a:ext>
            </a:extLst>
          </p:cNvPr>
          <p:cNvSpPr txBox="1">
            <a:spLocks/>
          </p:cNvSpPr>
          <p:nvPr/>
        </p:nvSpPr>
        <p:spPr bwMode="gray">
          <a:xfrm>
            <a:off x="526944" y="948068"/>
            <a:ext cx="6801703"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lvl="0" defTabSz="913526">
              <a:tabLst>
                <a:tab pos="275353" algn="l"/>
              </a:tabLst>
              <a:defRPr/>
            </a:pPr>
            <a:r>
              <a:rPr lang="en-US" sz="1800" b="1" kern="0">
                <a:solidFill>
                  <a:srgbClr val="005BAA"/>
                </a:solidFill>
                <a:latin typeface="Arial (Headings)"/>
                <a:cs typeface="Calibri"/>
              </a:rPr>
              <a:t>PHASE 1: PRE-DELIVERY</a:t>
            </a:r>
            <a:endParaRPr lang="en-US" sz="1800" kern="0">
              <a:solidFill>
                <a:srgbClr val="005BAA"/>
              </a:solidFill>
              <a:latin typeface="Arial (Headings)"/>
              <a:cs typeface="Calibri"/>
            </a:endParaRPr>
          </a:p>
        </p:txBody>
      </p:sp>
      <p:sp>
        <p:nvSpPr>
          <p:cNvPr id="32" name="Rectangle 31">
            <a:extLst>
              <a:ext uri="{FF2B5EF4-FFF2-40B4-BE49-F238E27FC236}">
                <a16:creationId xmlns:a16="http://schemas.microsoft.com/office/drawing/2014/main" id="{218743DA-6506-3A5F-ADEE-6E6933AFDE7D}"/>
              </a:ext>
            </a:extLst>
          </p:cNvPr>
          <p:cNvSpPr/>
          <p:nvPr/>
        </p:nvSpPr>
        <p:spPr>
          <a:xfrm>
            <a:off x="6475025" y="1886128"/>
            <a:ext cx="2025756" cy="914221"/>
          </a:xfrm>
          <a:prstGeom prst="rect">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ar-AE" sz="1800" b="0" i="0" u="none" strike="noStrike" kern="1200" cap="none" spc="0" normalizeH="0" baseline="0" noProof="0" err="1">
              <a:ln>
                <a:noFill/>
              </a:ln>
              <a:solidFill>
                <a:srgbClr val="000000"/>
              </a:solidFill>
              <a:effectLst/>
              <a:uLnTx/>
              <a:uFillTx/>
              <a:latin typeface="Arial"/>
              <a:ea typeface="+mn-ea"/>
              <a:cs typeface="+mn-cs"/>
            </a:endParaRPr>
          </a:p>
        </p:txBody>
      </p:sp>
      <p:sp>
        <p:nvSpPr>
          <p:cNvPr id="33" name="Title 1">
            <a:extLst>
              <a:ext uri="{FF2B5EF4-FFF2-40B4-BE49-F238E27FC236}">
                <a16:creationId xmlns:a16="http://schemas.microsoft.com/office/drawing/2014/main" id="{EE7126D4-B2FD-0C9E-D266-8A6D8BE48718}"/>
              </a:ext>
            </a:extLst>
          </p:cNvPr>
          <p:cNvSpPr txBox="1">
            <a:spLocks/>
          </p:cNvSpPr>
          <p:nvPr/>
        </p:nvSpPr>
        <p:spPr bwMode="gray">
          <a:xfrm>
            <a:off x="6803418" y="2066239"/>
            <a:ext cx="131997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lvl="0" algn="ctr" defTabSz="913526">
              <a:tabLst>
                <a:tab pos="275353" algn="l"/>
              </a:tabLst>
              <a:defRPr/>
            </a:pPr>
            <a:r>
              <a:rPr lang="en-US" sz="1800" kern="0">
                <a:solidFill>
                  <a:srgbClr val="FFFFFF"/>
                </a:solidFill>
                <a:latin typeface="Arial (Headings)"/>
                <a:cs typeface="Calibri"/>
              </a:rPr>
              <a:t>Facility Tour</a:t>
            </a:r>
          </a:p>
        </p:txBody>
      </p:sp>
      <p:sp>
        <p:nvSpPr>
          <p:cNvPr id="34" name="Rectangle 33">
            <a:extLst>
              <a:ext uri="{FF2B5EF4-FFF2-40B4-BE49-F238E27FC236}">
                <a16:creationId xmlns:a16="http://schemas.microsoft.com/office/drawing/2014/main" id="{49059E20-00B3-B426-71F7-BBDD1FCC4261}"/>
              </a:ext>
            </a:extLst>
          </p:cNvPr>
          <p:cNvSpPr/>
          <p:nvPr/>
        </p:nvSpPr>
        <p:spPr>
          <a:xfrm>
            <a:off x="6475025" y="2971889"/>
            <a:ext cx="2025756" cy="914221"/>
          </a:xfrm>
          <a:prstGeom prst="rect">
            <a:avLst/>
          </a:prstGeom>
          <a:solidFill>
            <a:schemeClr val="accent3">
              <a:lumMod val="60000"/>
              <a:lumOff val="4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ar-AE" sz="1800" b="0" i="0" u="none" strike="noStrike" kern="1200" cap="none" spc="0" normalizeH="0" baseline="0" noProof="0" err="1">
              <a:ln>
                <a:noFill/>
              </a:ln>
              <a:solidFill>
                <a:srgbClr val="000000"/>
              </a:solidFill>
              <a:effectLst/>
              <a:uLnTx/>
              <a:uFillTx/>
              <a:latin typeface="Arial"/>
              <a:ea typeface="+mn-ea"/>
              <a:cs typeface="+mn-cs"/>
            </a:endParaRPr>
          </a:p>
        </p:txBody>
      </p:sp>
      <p:sp>
        <p:nvSpPr>
          <p:cNvPr id="35" name="Title 1">
            <a:extLst>
              <a:ext uri="{FF2B5EF4-FFF2-40B4-BE49-F238E27FC236}">
                <a16:creationId xmlns:a16="http://schemas.microsoft.com/office/drawing/2014/main" id="{DB18649F-D1EB-FD1E-46F4-2379A1A19736}"/>
              </a:ext>
            </a:extLst>
          </p:cNvPr>
          <p:cNvSpPr txBox="1">
            <a:spLocks/>
          </p:cNvSpPr>
          <p:nvPr/>
        </p:nvSpPr>
        <p:spPr bwMode="gray">
          <a:xfrm>
            <a:off x="6689059" y="3195903"/>
            <a:ext cx="143433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lvl="0" algn="ctr" defTabSz="913526">
              <a:tabLst>
                <a:tab pos="275353" algn="l"/>
              </a:tabLst>
              <a:defRPr/>
            </a:pPr>
            <a:r>
              <a:rPr lang="en-US" sz="1800" kern="0">
                <a:solidFill>
                  <a:srgbClr val="FFFFFF"/>
                </a:solidFill>
                <a:latin typeface="Arial (Headings)"/>
                <a:cs typeface="Calibri"/>
              </a:rPr>
              <a:t>Celebration</a:t>
            </a:r>
          </a:p>
        </p:txBody>
      </p:sp>
      <p:sp>
        <p:nvSpPr>
          <p:cNvPr id="36" name="Rectangle 35">
            <a:extLst>
              <a:ext uri="{FF2B5EF4-FFF2-40B4-BE49-F238E27FC236}">
                <a16:creationId xmlns:a16="http://schemas.microsoft.com/office/drawing/2014/main" id="{096230DC-B337-4D3E-E4EC-6A70F2D00600}"/>
              </a:ext>
            </a:extLst>
          </p:cNvPr>
          <p:cNvSpPr/>
          <p:nvPr/>
        </p:nvSpPr>
        <p:spPr>
          <a:xfrm>
            <a:off x="6475024" y="4057650"/>
            <a:ext cx="2025756" cy="914221"/>
          </a:xfrm>
          <a:prstGeom prst="rect">
            <a:avLst/>
          </a:prstGeom>
          <a:solidFill>
            <a:schemeClr val="accent3">
              <a:lumMod val="40000"/>
              <a:lumOff val="6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ar-AE" sz="1800" b="0" i="0" u="none" strike="noStrike" kern="1200" cap="none" spc="0" normalizeH="0" baseline="0" noProof="0" err="1">
              <a:ln>
                <a:noFill/>
              </a:ln>
              <a:solidFill>
                <a:srgbClr val="000000"/>
              </a:solidFill>
              <a:effectLst/>
              <a:uLnTx/>
              <a:uFillTx/>
              <a:latin typeface="Arial"/>
              <a:ea typeface="+mn-ea"/>
              <a:cs typeface="+mn-cs"/>
            </a:endParaRPr>
          </a:p>
        </p:txBody>
      </p:sp>
      <p:sp>
        <p:nvSpPr>
          <p:cNvPr id="37" name="Title 1">
            <a:extLst>
              <a:ext uri="{FF2B5EF4-FFF2-40B4-BE49-F238E27FC236}">
                <a16:creationId xmlns:a16="http://schemas.microsoft.com/office/drawing/2014/main" id="{DEA8C34F-F092-1211-83E6-3AC7573689BA}"/>
              </a:ext>
            </a:extLst>
          </p:cNvPr>
          <p:cNvSpPr txBox="1">
            <a:spLocks/>
          </p:cNvSpPr>
          <p:nvPr/>
        </p:nvSpPr>
        <p:spPr bwMode="gray">
          <a:xfrm>
            <a:off x="6605311" y="4218600"/>
            <a:ext cx="172336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lvl="0" algn="ctr" defTabSz="913526">
              <a:tabLst>
                <a:tab pos="275353" algn="l"/>
              </a:tabLst>
              <a:defRPr/>
            </a:pPr>
            <a:r>
              <a:rPr lang="en-US" sz="1800" kern="0">
                <a:solidFill>
                  <a:srgbClr val="FFFFFF"/>
                </a:solidFill>
                <a:latin typeface="Arial (Headings)"/>
                <a:cs typeface="Calibri"/>
              </a:rPr>
              <a:t>Feature Presentation</a:t>
            </a:r>
          </a:p>
        </p:txBody>
      </p:sp>
      <p:sp>
        <p:nvSpPr>
          <p:cNvPr id="39" name="Title 1">
            <a:extLst>
              <a:ext uri="{FF2B5EF4-FFF2-40B4-BE49-F238E27FC236}">
                <a16:creationId xmlns:a16="http://schemas.microsoft.com/office/drawing/2014/main" id="{34157F82-0375-B275-7884-42CD2EE71398}"/>
              </a:ext>
            </a:extLst>
          </p:cNvPr>
          <p:cNvSpPr txBox="1">
            <a:spLocks/>
          </p:cNvSpPr>
          <p:nvPr/>
        </p:nvSpPr>
        <p:spPr bwMode="gray">
          <a:xfrm>
            <a:off x="6641761" y="5288597"/>
            <a:ext cx="1639613"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lvl="0" algn="ctr" defTabSz="913526">
              <a:tabLst>
                <a:tab pos="275353" algn="l"/>
              </a:tabLst>
              <a:defRPr/>
            </a:pPr>
            <a:r>
              <a:rPr lang="en-US" sz="1800" kern="0">
                <a:solidFill>
                  <a:srgbClr val="FFFFFF"/>
                </a:solidFill>
                <a:latin typeface="Arial (Headings)"/>
                <a:cs typeface="Calibri"/>
              </a:rPr>
              <a:t>Manage Expectation</a:t>
            </a:r>
          </a:p>
        </p:txBody>
      </p:sp>
      <p:sp>
        <p:nvSpPr>
          <p:cNvPr id="40" name="Title 1">
            <a:extLst>
              <a:ext uri="{FF2B5EF4-FFF2-40B4-BE49-F238E27FC236}">
                <a16:creationId xmlns:a16="http://schemas.microsoft.com/office/drawing/2014/main" id="{DDE76255-0D45-80AD-AA92-94DC4F727AD7}"/>
              </a:ext>
            </a:extLst>
          </p:cNvPr>
          <p:cNvSpPr txBox="1">
            <a:spLocks/>
          </p:cNvSpPr>
          <p:nvPr/>
        </p:nvSpPr>
        <p:spPr bwMode="gray">
          <a:xfrm>
            <a:off x="6475024" y="948068"/>
            <a:ext cx="6801703"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lvl="0" defTabSz="913526">
              <a:tabLst>
                <a:tab pos="275353" algn="l"/>
              </a:tabLst>
              <a:defRPr/>
            </a:pPr>
            <a:r>
              <a:rPr lang="en-US" sz="1800" b="1" kern="0" dirty="0">
                <a:solidFill>
                  <a:srgbClr val="005BAA"/>
                </a:solidFill>
                <a:latin typeface="Arial (Headings)"/>
                <a:cs typeface="Calibri"/>
              </a:rPr>
              <a:t>PHASE 2: DURING DELIVERY</a:t>
            </a:r>
            <a:endParaRPr lang="en-US" sz="1800" kern="0" dirty="0">
              <a:solidFill>
                <a:srgbClr val="005BAA"/>
              </a:solidFill>
              <a:latin typeface="Arial (Headings)"/>
              <a:cs typeface="Calibri"/>
            </a:endParaRPr>
          </a:p>
        </p:txBody>
      </p:sp>
      <p:sp>
        <p:nvSpPr>
          <p:cNvPr id="20" name="Rectangle 19">
            <a:extLst>
              <a:ext uri="{FF2B5EF4-FFF2-40B4-BE49-F238E27FC236}">
                <a16:creationId xmlns:a16="http://schemas.microsoft.com/office/drawing/2014/main" id="{5DDE8BB2-A721-AA70-E66C-CDAA4B3B68DC}"/>
              </a:ext>
            </a:extLst>
          </p:cNvPr>
          <p:cNvSpPr/>
          <p:nvPr/>
        </p:nvSpPr>
        <p:spPr>
          <a:xfrm>
            <a:off x="3117903" y="1886128"/>
            <a:ext cx="2495642" cy="4181868"/>
          </a:xfrm>
          <a:prstGeom prst="rect">
            <a:avLst/>
          </a:prstGeom>
          <a:solidFill>
            <a:srgbClr val="243782">
              <a:alpha val="12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defTabSz="913526" fontAlgn="base">
              <a:spcBef>
                <a:spcPct val="0"/>
              </a:spcBef>
              <a:spcAft>
                <a:spcPts val="1200"/>
              </a:spcAft>
              <a:buFont typeface="Arial" panose="020B0604020202020204" pitchFamily="34" charset="0"/>
              <a:buChar char="•"/>
              <a:tabLst>
                <a:tab pos="275353" algn="l"/>
              </a:tabLst>
              <a:defRPr/>
            </a:pPr>
            <a:r>
              <a:rPr lang="en-US" kern="0">
                <a:solidFill>
                  <a:srgbClr val="000000">
                    <a:lumMod val="75000"/>
                    <a:lumOff val="25000"/>
                  </a:srgbClr>
                </a:solidFill>
                <a:latin typeface="Arial (Headings)"/>
                <a:ea typeface="+mj-ea"/>
                <a:cs typeface="Calibri"/>
              </a:rPr>
              <a:t>Confirm customer paperwork ready</a:t>
            </a:r>
          </a:p>
          <a:p>
            <a:pPr marL="285750" indent="-285750" defTabSz="913526" fontAlgn="base">
              <a:spcBef>
                <a:spcPct val="0"/>
              </a:spcBef>
              <a:spcAft>
                <a:spcPts val="1200"/>
              </a:spcAft>
              <a:buFont typeface="Arial" panose="020B0604020202020204" pitchFamily="34" charset="0"/>
              <a:buChar char="•"/>
              <a:tabLst>
                <a:tab pos="275353" algn="l"/>
              </a:tabLst>
              <a:defRPr/>
            </a:pPr>
            <a:r>
              <a:rPr lang="en-US" kern="0">
                <a:solidFill>
                  <a:srgbClr val="000000">
                    <a:lumMod val="75000"/>
                    <a:lumOff val="25000"/>
                  </a:srgbClr>
                </a:solidFill>
                <a:latin typeface="Arial (Headings)"/>
                <a:ea typeface="+mj-ea"/>
                <a:cs typeface="Calibri"/>
              </a:rPr>
              <a:t>Prepare glove box materials (Owner’s Manual, warranty booklet, spare key fob) </a:t>
            </a:r>
          </a:p>
          <a:p>
            <a:pPr marL="285750" indent="-285750" defTabSz="913526" fontAlgn="base">
              <a:spcBef>
                <a:spcPct val="0"/>
              </a:spcBef>
              <a:spcAft>
                <a:spcPts val="1200"/>
              </a:spcAft>
              <a:buFont typeface="Arial" panose="020B0604020202020204" pitchFamily="34" charset="0"/>
              <a:buChar char="•"/>
              <a:tabLst>
                <a:tab pos="275353" algn="l"/>
              </a:tabLst>
              <a:defRPr/>
            </a:pPr>
            <a:r>
              <a:rPr lang="en-US" kern="0">
                <a:solidFill>
                  <a:srgbClr val="000000">
                    <a:lumMod val="75000"/>
                    <a:lumOff val="25000"/>
                  </a:srgbClr>
                </a:solidFill>
                <a:latin typeface="Arial (Headings)"/>
                <a:ea typeface="+mj-ea"/>
                <a:cs typeface="Calibri"/>
              </a:rPr>
              <a:t>Review all documentation and warranties with customer</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ar-AE" sz="1800" b="0" i="0" u="none" strike="noStrike" kern="1200" cap="none" spc="0" normalizeH="0" baseline="0" noProof="0" err="1">
              <a:ln>
                <a:noFill/>
              </a:ln>
              <a:solidFill>
                <a:srgbClr val="000000"/>
              </a:solidFill>
              <a:effectLst/>
              <a:uLnTx/>
              <a:uFillTx/>
              <a:latin typeface="Arial"/>
              <a:ea typeface="+mn-ea"/>
              <a:cs typeface="+mn-cs"/>
            </a:endParaRPr>
          </a:p>
        </p:txBody>
      </p:sp>
      <p:cxnSp>
        <p:nvCxnSpPr>
          <p:cNvPr id="21" name="Straight Connector 20">
            <a:extLst>
              <a:ext uri="{FF2B5EF4-FFF2-40B4-BE49-F238E27FC236}">
                <a16:creationId xmlns:a16="http://schemas.microsoft.com/office/drawing/2014/main" id="{8F3E7D0A-52CD-3190-F6AC-BC5C1DE25234}"/>
              </a:ext>
            </a:extLst>
          </p:cNvPr>
          <p:cNvCxnSpPr>
            <a:cxnSpLocks/>
          </p:cNvCxnSpPr>
          <p:nvPr/>
        </p:nvCxnSpPr>
        <p:spPr>
          <a:xfrm>
            <a:off x="2552700" y="3414482"/>
            <a:ext cx="565202" cy="0"/>
          </a:xfrm>
          <a:prstGeom prst="line">
            <a:avLst/>
          </a:prstGeom>
          <a:ln w="28575">
            <a:solidFill>
              <a:srgbClr val="293878"/>
            </a:solidFill>
          </a:ln>
        </p:spPr>
        <p:style>
          <a:lnRef idx="1">
            <a:schemeClr val="accent3"/>
          </a:lnRef>
          <a:fillRef idx="0">
            <a:schemeClr val="accent3"/>
          </a:fillRef>
          <a:effectRef idx="0">
            <a:schemeClr val="accent3"/>
          </a:effectRef>
          <a:fontRef idx="minor">
            <a:schemeClr val="tx1"/>
          </a:fontRef>
        </p:style>
      </p:cxnSp>
    </p:spTree>
    <p:custDataLst>
      <p:tags r:id="rId1"/>
    </p:custDataLst>
    <p:extLst>
      <p:ext uri="{BB962C8B-B14F-4D97-AF65-F5344CB8AC3E}">
        <p14:creationId xmlns:p14="http://schemas.microsoft.com/office/powerpoint/2010/main" val="3593883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8743DA-6506-3A5F-ADEE-6E6933AFDE7D}"/>
              </a:ext>
            </a:extLst>
          </p:cNvPr>
          <p:cNvSpPr/>
          <p:nvPr/>
        </p:nvSpPr>
        <p:spPr>
          <a:xfrm>
            <a:off x="526945" y="1886128"/>
            <a:ext cx="2025756" cy="914221"/>
          </a:xfrm>
          <a:prstGeom prst="rect">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ar-AE" sz="1800" b="0" i="0" u="none" strike="noStrike" kern="1200" cap="none" spc="0" normalizeH="0" baseline="0" noProof="0" err="1">
              <a:ln>
                <a:noFill/>
              </a:ln>
              <a:solidFill>
                <a:srgbClr val="000000"/>
              </a:solidFill>
              <a:effectLst/>
              <a:uLnTx/>
              <a:uFillTx/>
              <a:latin typeface="Arial"/>
              <a:ea typeface="+mn-ea"/>
              <a:cs typeface="+mn-cs"/>
            </a:endParaRPr>
          </a:p>
        </p:txBody>
      </p:sp>
      <p:sp>
        <p:nvSpPr>
          <p:cNvPr id="4" name="Title 1">
            <a:extLst>
              <a:ext uri="{FF2B5EF4-FFF2-40B4-BE49-F238E27FC236}">
                <a16:creationId xmlns:a16="http://schemas.microsoft.com/office/drawing/2014/main" id="{EE7126D4-B2FD-0C9E-D266-8A6D8BE48718}"/>
              </a:ext>
            </a:extLst>
          </p:cNvPr>
          <p:cNvSpPr txBox="1">
            <a:spLocks/>
          </p:cNvSpPr>
          <p:nvPr/>
        </p:nvSpPr>
        <p:spPr bwMode="gray">
          <a:xfrm>
            <a:off x="855338" y="2066239"/>
            <a:ext cx="131997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lvl="0" algn="ctr" defTabSz="913526">
              <a:tabLst>
                <a:tab pos="275353" algn="l"/>
              </a:tabLst>
              <a:defRPr/>
            </a:pPr>
            <a:r>
              <a:rPr lang="en-US" sz="1800" kern="0">
                <a:solidFill>
                  <a:srgbClr val="FFFFFF"/>
                </a:solidFill>
                <a:latin typeface="Arial (Headings)"/>
                <a:cs typeface="Calibri"/>
              </a:rPr>
              <a:t>Customer</a:t>
            </a:r>
          </a:p>
        </p:txBody>
      </p:sp>
      <p:sp>
        <p:nvSpPr>
          <p:cNvPr id="5" name="Rectangle 4">
            <a:extLst>
              <a:ext uri="{FF2B5EF4-FFF2-40B4-BE49-F238E27FC236}">
                <a16:creationId xmlns:a16="http://schemas.microsoft.com/office/drawing/2014/main" id="{49059E20-00B3-B426-71F7-BBDD1FCC4261}"/>
              </a:ext>
            </a:extLst>
          </p:cNvPr>
          <p:cNvSpPr/>
          <p:nvPr/>
        </p:nvSpPr>
        <p:spPr>
          <a:xfrm>
            <a:off x="526945" y="2971889"/>
            <a:ext cx="2025756" cy="914221"/>
          </a:xfrm>
          <a:prstGeom prst="rect">
            <a:avLst/>
          </a:prstGeom>
          <a:solidFill>
            <a:schemeClr val="accent3">
              <a:lumMod val="60000"/>
              <a:lumOff val="4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ar-AE" sz="1800" b="0" i="0" u="none" strike="noStrike" kern="1200" cap="none" spc="0" normalizeH="0" baseline="0" noProof="0" err="1">
              <a:ln>
                <a:noFill/>
              </a:ln>
              <a:solidFill>
                <a:srgbClr val="000000"/>
              </a:solidFill>
              <a:effectLst/>
              <a:uLnTx/>
              <a:uFillTx/>
              <a:latin typeface="Arial"/>
              <a:ea typeface="+mn-ea"/>
              <a:cs typeface="+mn-cs"/>
            </a:endParaRPr>
          </a:p>
        </p:txBody>
      </p:sp>
      <p:sp>
        <p:nvSpPr>
          <p:cNvPr id="6" name="Title 1">
            <a:extLst>
              <a:ext uri="{FF2B5EF4-FFF2-40B4-BE49-F238E27FC236}">
                <a16:creationId xmlns:a16="http://schemas.microsoft.com/office/drawing/2014/main" id="{DB18649F-D1EB-FD1E-46F4-2379A1A19736}"/>
              </a:ext>
            </a:extLst>
          </p:cNvPr>
          <p:cNvSpPr txBox="1">
            <a:spLocks/>
          </p:cNvSpPr>
          <p:nvPr/>
        </p:nvSpPr>
        <p:spPr bwMode="gray">
          <a:xfrm>
            <a:off x="740979" y="3195903"/>
            <a:ext cx="143433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lvl="0" algn="ctr" defTabSz="913526">
              <a:tabLst>
                <a:tab pos="275353" algn="l"/>
              </a:tabLst>
              <a:defRPr/>
            </a:pPr>
            <a:r>
              <a:rPr lang="en-US" sz="1800" kern="0">
                <a:solidFill>
                  <a:srgbClr val="FFFFFF"/>
                </a:solidFill>
                <a:latin typeface="Arial (Headings)"/>
                <a:cs typeface="Calibri"/>
              </a:rPr>
              <a:t>Paperwork</a:t>
            </a:r>
          </a:p>
        </p:txBody>
      </p:sp>
      <p:sp>
        <p:nvSpPr>
          <p:cNvPr id="11" name="Rectangle 10">
            <a:extLst>
              <a:ext uri="{FF2B5EF4-FFF2-40B4-BE49-F238E27FC236}">
                <a16:creationId xmlns:a16="http://schemas.microsoft.com/office/drawing/2014/main" id="{096230DC-B337-4D3E-E4EC-6A70F2D00600}"/>
              </a:ext>
            </a:extLst>
          </p:cNvPr>
          <p:cNvSpPr/>
          <p:nvPr/>
        </p:nvSpPr>
        <p:spPr>
          <a:xfrm>
            <a:off x="526944" y="4057650"/>
            <a:ext cx="2025756" cy="914221"/>
          </a:xfrm>
          <a:prstGeom prst="rect">
            <a:avLst/>
          </a:prstGeom>
          <a:solidFill>
            <a:schemeClr val="accent3">
              <a:lumMod val="40000"/>
              <a:lumOff val="6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ar-AE" sz="1800" b="0" i="0" u="none" strike="noStrike" kern="1200" cap="none" spc="0" normalizeH="0" baseline="0" noProof="0" err="1">
              <a:ln>
                <a:noFill/>
              </a:ln>
              <a:solidFill>
                <a:srgbClr val="000000"/>
              </a:solidFill>
              <a:effectLst/>
              <a:uLnTx/>
              <a:uFillTx/>
              <a:latin typeface="Arial"/>
              <a:ea typeface="+mn-ea"/>
              <a:cs typeface="+mn-cs"/>
            </a:endParaRPr>
          </a:p>
        </p:txBody>
      </p:sp>
      <p:sp>
        <p:nvSpPr>
          <p:cNvPr id="12" name="Title 1">
            <a:extLst>
              <a:ext uri="{FF2B5EF4-FFF2-40B4-BE49-F238E27FC236}">
                <a16:creationId xmlns:a16="http://schemas.microsoft.com/office/drawing/2014/main" id="{DEA8C34F-F092-1211-83E6-3AC7573689BA}"/>
              </a:ext>
            </a:extLst>
          </p:cNvPr>
          <p:cNvSpPr txBox="1">
            <a:spLocks/>
          </p:cNvSpPr>
          <p:nvPr/>
        </p:nvSpPr>
        <p:spPr bwMode="gray">
          <a:xfrm>
            <a:off x="657231" y="4218600"/>
            <a:ext cx="1723362"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lvl="0" algn="ctr" defTabSz="913526">
              <a:tabLst>
                <a:tab pos="275353" algn="l"/>
              </a:tabLst>
              <a:defRPr/>
            </a:pPr>
            <a:r>
              <a:rPr lang="en-US" sz="1800" kern="0">
                <a:solidFill>
                  <a:srgbClr val="FFFFFF"/>
                </a:solidFill>
                <a:latin typeface="Arial (Headings)"/>
                <a:cs typeface="Calibri"/>
              </a:rPr>
              <a:t>Vehicle</a:t>
            </a:r>
          </a:p>
        </p:txBody>
      </p:sp>
      <p:sp>
        <p:nvSpPr>
          <p:cNvPr id="14" name="Title 1">
            <a:extLst>
              <a:ext uri="{FF2B5EF4-FFF2-40B4-BE49-F238E27FC236}">
                <a16:creationId xmlns:a16="http://schemas.microsoft.com/office/drawing/2014/main" id="{34157F82-0375-B275-7884-42CD2EE71398}"/>
              </a:ext>
            </a:extLst>
          </p:cNvPr>
          <p:cNvSpPr txBox="1">
            <a:spLocks/>
          </p:cNvSpPr>
          <p:nvPr/>
        </p:nvSpPr>
        <p:spPr bwMode="gray">
          <a:xfrm>
            <a:off x="693681" y="5288597"/>
            <a:ext cx="1639613"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lvl="0" algn="ctr" defTabSz="913526">
              <a:tabLst>
                <a:tab pos="275353" algn="l"/>
              </a:tabLst>
              <a:defRPr/>
            </a:pPr>
            <a:r>
              <a:rPr lang="en-US" sz="1800" kern="0">
                <a:solidFill>
                  <a:srgbClr val="FFFFFF"/>
                </a:solidFill>
                <a:latin typeface="Arial (Headings)"/>
                <a:cs typeface="Calibri"/>
              </a:rPr>
              <a:t>Manage Expectation</a:t>
            </a:r>
          </a:p>
        </p:txBody>
      </p:sp>
      <p:sp>
        <p:nvSpPr>
          <p:cNvPr id="7" name="Title 1">
            <a:extLst>
              <a:ext uri="{FF2B5EF4-FFF2-40B4-BE49-F238E27FC236}">
                <a16:creationId xmlns:a16="http://schemas.microsoft.com/office/drawing/2014/main" id="{6D1D53C0-CC2C-A6BF-BE00-DBBFA6D3ED3A}"/>
              </a:ext>
            </a:extLst>
          </p:cNvPr>
          <p:cNvSpPr txBox="1">
            <a:spLocks/>
          </p:cNvSpPr>
          <p:nvPr/>
        </p:nvSpPr>
        <p:spPr bwMode="gray">
          <a:xfrm>
            <a:off x="526944" y="446725"/>
            <a:ext cx="1088834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lvl="0" defTabSz="913526">
              <a:tabLst>
                <a:tab pos="275353" algn="l"/>
              </a:tabLst>
              <a:defRPr/>
            </a:pPr>
            <a:r>
              <a:rPr lang="en-US" sz="1800" b="1" kern="0">
                <a:solidFill>
                  <a:srgbClr val="005BAA"/>
                </a:solidFill>
                <a:latin typeface="Arial (Headings)"/>
                <a:cs typeface="Calibri"/>
              </a:rPr>
              <a:t>DELIVERY PROCESS STEPS</a:t>
            </a:r>
          </a:p>
        </p:txBody>
      </p:sp>
      <p:sp>
        <p:nvSpPr>
          <p:cNvPr id="19" name="Title 1">
            <a:extLst>
              <a:ext uri="{FF2B5EF4-FFF2-40B4-BE49-F238E27FC236}">
                <a16:creationId xmlns:a16="http://schemas.microsoft.com/office/drawing/2014/main" id="{DDE76255-0D45-80AD-AA92-94DC4F727AD7}"/>
              </a:ext>
            </a:extLst>
          </p:cNvPr>
          <p:cNvSpPr txBox="1">
            <a:spLocks/>
          </p:cNvSpPr>
          <p:nvPr/>
        </p:nvSpPr>
        <p:spPr bwMode="gray">
          <a:xfrm>
            <a:off x="526944" y="948068"/>
            <a:ext cx="6801703"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lvl="0" defTabSz="913526">
              <a:tabLst>
                <a:tab pos="275353" algn="l"/>
              </a:tabLst>
              <a:defRPr/>
            </a:pPr>
            <a:r>
              <a:rPr lang="en-US" sz="1800" b="1" kern="0">
                <a:solidFill>
                  <a:srgbClr val="005BAA"/>
                </a:solidFill>
                <a:latin typeface="Arial (Headings)"/>
                <a:cs typeface="Calibri"/>
              </a:rPr>
              <a:t>PHASE 1: PRE-DELIVERY</a:t>
            </a:r>
            <a:endParaRPr lang="en-US" sz="1800" kern="0">
              <a:solidFill>
                <a:srgbClr val="005BAA"/>
              </a:solidFill>
              <a:latin typeface="Arial (Headings)"/>
              <a:cs typeface="Calibri"/>
            </a:endParaRPr>
          </a:p>
        </p:txBody>
      </p:sp>
      <p:sp>
        <p:nvSpPr>
          <p:cNvPr id="32" name="Rectangle 31">
            <a:extLst>
              <a:ext uri="{FF2B5EF4-FFF2-40B4-BE49-F238E27FC236}">
                <a16:creationId xmlns:a16="http://schemas.microsoft.com/office/drawing/2014/main" id="{218743DA-6506-3A5F-ADEE-6E6933AFDE7D}"/>
              </a:ext>
            </a:extLst>
          </p:cNvPr>
          <p:cNvSpPr/>
          <p:nvPr/>
        </p:nvSpPr>
        <p:spPr>
          <a:xfrm>
            <a:off x="6475025" y="1886128"/>
            <a:ext cx="2025756" cy="914221"/>
          </a:xfrm>
          <a:prstGeom prst="rect">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ar-AE" sz="1800" b="0" i="0" u="none" strike="noStrike" kern="1200" cap="none" spc="0" normalizeH="0" baseline="0" noProof="0" err="1">
              <a:ln>
                <a:noFill/>
              </a:ln>
              <a:solidFill>
                <a:srgbClr val="000000"/>
              </a:solidFill>
              <a:effectLst/>
              <a:uLnTx/>
              <a:uFillTx/>
              <a:latin typeface="Arial"/>
              <a:ea typeface="+mn-ea"/>
              <a:cs typeface="+mn-cs"/>
            </a:endParaRPr>
          </a:p>
        </p:txBody>
      </p:sp>
      <p:sp>
        <p:nvSpPr>
          <p:cNvPr id="33" name="Title 1">
            <a:extLst>
              <a:ext uri="{FF2B5EF4-FFF2-40B4-BE49-F238E27FC236}">
                <a16:creationId xmlns:a16="http://schemas.microsoft.com/office/drawing/2014/main" id="{EE7126D4-B2FD-0C9E-D266-8A6D8BE48718}"/>
              </a:ext>
            </a:extLst>
          </p:cNvPr>
          <p:cNvSpPr txBox="1">
            <a:spLocks/>
          </p:cNvSpPr>
          <p:nvPr/>
        </p:nvSpPr>
        <p:spPr bwMode="gray">
          <a:xfrm>
            <a:off x="6803418" y="2066239"/>
            <a:ext cx="131997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lvl="0" algn="ctr" defTabSz="913526">
              <a:tabLst>
                <a:tab pos="275353" algn="l"/>
              </a:tabLst>
              <a:defRPr/>
            </a:pPr>
            <a:r>
              <a:rPr lang="en-US" sz="1800" kern="0">
                <a:solidFill>
                  <a:srgbClr val="FFFFFF"/>
                </a:solidFill>
                <a:latin typeface="Arial (Headings)"/>
                <a:cs typeface="Calibri"/>
              </a:rPr>
              <a:t>Facility Tour</a:t>
            </a:r>
          </a:p>
        </p:txBody>
      </p:sp>
      <p:sp>
        <p:nvSpPr>
          <p:cNvPr id="34" name="Rectangle 33">
            <a:extLst>
              <a:ext uri="{FF2B5EF4-FFF2-40B4-BE49-F238E27FC236}">
                <a16:creationId xmlns:a16="http://schemas.microsoft.com/office/drawing/2014/main" id="{49059E20-00B3-B426-71F7-BBDD1FCC4261}"/>
              </a:ext>
            </a:extLst>
          </p:cNvPr>
          <p:cNvSpPr/>
          <p:nvPr/>
        </p:nvSpPr>
        <p:spPr>
          <a:xfrm>
            <a:off x="6475025" y="2971889"/>
            <a:ext cx="2025756" cy="914221"/>
          </a:xfrm>
          <a:prstGeom prst="rect">
            <a:avLst/>
          </a:prstGeom>
          <a:solidFill>
            <a:schemeClr val="accent3">
              <a:lumMod val="60000"/>
              <a:lumOff val="4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ar-AE" sz="1800" b="0" i="0" u="none" strike="noStrike" kern="1200" cap="none" spc="0" normalizeH="0" baseline="0" noProof="0" err="1">
              <a:ln>
                <a:noFill/>
              </a:ln>
              <a:solidFill>
                <a:srgbClr val="000000"/>
              </a:solidFill>
              <a:effectLst/>
              <a:uLnTx/>
              <a:uFillTx/>
              <a:latin typeface="Arial"/>
              <a:ea typeface="+mn-ea"/>
              <a:cs typeface="+mn-cs"/>
            </a:endParaRPr>
          </a:p>
        </p:txBody>
      </p:sp>
      <p:sp>
        <p:nvSpPr>
          <p:cNvPr id="35" name="Title 1">
            <a:extLst>
              <a:ext uri="{FF2B5EF4-FFF2-40B4-BE49-F238E27FC236}">
                <a16:creationId xmlns:a16="http://schemas.microsoft.com/office/drawing/2014/main" id="{DB18649F-D1EB-FD1E-46F4-2379A1A19736}"/>
              </a:ext>
            </a:extLst>
          </p:cNvPr>
          <p:cNvSpPr txBox="1">
            <a:spLocks/>
          </p:cNvSpPr>
          <p:nvPr/>
        </p:nvSpPr>
        <p:spPr bwMode="gray">
          <a:xfrm>
            <a:off x="6689059" y="3195903"/>
            <a:ext cx="143433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lvl="0" algn="ctr" defTabSz="913526">
              <a:tabLst>
                <a:tab pos="275353" algn="l"/>
              </a:tabLst>
              <a:defRPr/>
            </a:pPr>
            <a:r>
              <a:rPr lang="en-US" sz="1800" kern="0">
                <a:solidFill>
                  <a:srgbClr val="FFFFFF"/>
                </a:solidFill>
                <a:latin typeface="Arial (Headings)"/>
                <a:cs typeface="Calibri"/>
              </a:rPr>
              <a:t>Celebration</a:t>
            </a:r>
          </a:p>
        </p:txBody>
      </p:sp>
      <p:sp>
        <p:nvSpPr>
          <p:cNvPr id="36" name="Rectangle 35">
            <a:extLst>
              <a:ext uri="{FF2B5EF4-FFF2-40B4-BE49-F238E27FC236}">
                <a16:creationId xmlns:a16="http://schemas.microsoft.com/office/drawing/2014/main" id="{096230DC-B337-4D3E-E4EC-6A70F2D00600}"/>
              </a:ext>
            </a:extLst>
          </p:cNvPr>
          <p:cNvSpPr/>
          <p:nvPr/>
        </p:nvSpPr>
        <p:spPr>
          <a:xfrm>
            <a:off x="6475024" y="4057650"/>
            <a:ext cx="2025756" cy="914221"/>
          </a:xfrm>
          <a:prstGeom prst="rect">
            <a:avLst/>
          </a:prstGeom>
          <a:solidFill>
            <a:schemeClr val="accent3">
              <a:lumMod val="40000"/>
              <a:lumOff val="6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ar-AE" sz="1800" b="0" i="0" u="none" strike="noStrike" kern="1200" cap="none" spc="0" normalizeH="0" baseline="0" noProof="0" err="1">
              <a:ln>
                <a:noFill/>
              </a:ln>
              <a:solidFill>
                <a:srgbClr val="000000"/>
              </a:solidFill>
              <a:effectLst/>
              <a:uLnTx/>
              <a:uFillTx/>
              <a:latin typeface="Arial"/>
              <a:ea typeface="+mn-ea"/>
              <a:cs typeface="+mn-cs"/>
            </a:endParaRPr>
          </a:p>
        </p:txBody>
      </p:sp>
      <p:sp>
        <p:nvSpPr>
          <p:cNvPr id="37" name="Title 1">
            <a:extLst>
              <a:ext uri="{FF2B5EF4-FFF2-40B4-BE49-F238E27FC236}">
                <a16:creationId xmlns:a16="http://schemas.microsoft.com/office/drawing/2014/main" id="{DEA8C34F-F092-1211-83E6-3AC7573689BA}"/>
              </a:ext>
            </a:extLst>
          </p:cNvPr>
          <p:cNvSpPr txBox="1">
            <a:spLocks/>
          </p:cNvSpPr>
          <p:nvPr/>
        </p:nvSpPr>
        <p:spPr bwMode="gray">
          <a:xfrm>
            <a:off x="6605311" y="4218600"/>
            <a:ext cx="172336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lvl="0" algn="ctr" defTabSz="913526">
              <a:tabLst>
                <a:tab pos="275353" algn="l"/>
              </a:tabLst>
              <a:defRPr/>
            </a:pPr>
            <a:r>
              <a:rPr lang="en-US" sz="1800" kern="0">
                <a:solidFill>
                  <a:srgbClr val="FFFFFF"/>
                </a:solidFill>
                <a:latin typeface="Arial (Headings)"/>
                <a:cs typeface="Calibri"/>
              </a:rPr>
              <a:t>Feature Presentation</a:t>
            </a:r>
          </a:p>
        </p:txBody>
      </p:sp>
      <p:sp>
        <p:nvSpPr>
          <p:cNvPr id="39" name="Title 1">
            <a:extLst>
              <a:ext uri="{FF2B5EF4-FFF2-40B4-BE49-F238E27FC236}">
                <a16:creationId xmlns:a16="http://schemas.microsoft.com/office/drawing/2014/main" id="{34157F82-0375-B275-7884-42CD2EE71398}"/>
              </a:ext>
            </a:extLst>
          </p:cNvPr>
          <p:cNvSpPr txBox="1">
            <a:spLocks/>
          </p:cNvSpPr>
          <p:nvPr/>
        </p:nvSpPr>
        <p:spPr bwMode="gray">
          <a:xfrm>
            <a:off x="6641761" y="5288597"/>
            <a:ext cx="1639613"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lvl="0" algn="ctr" defTabSz="913526">
              <a:tabLst>
                <a:tab pos="275353" algn="l"/>
              </a:tabLst>
              <a:defRPr/>
            </a:pPr>
            <a:r>
              <a:rPr lang="en-US" sz="1800" kern="0">
                <a:solidFill>
                  <a:srgbClr val="FFFFFF"/>
                </a:solidFill>
                <a:latin typeface="Arial (Headings)"/>
                <a:cs typeface="Calibri"/>
              </a:rPr>
              <a:t>Manage Expectation</a:t>
            </a:r>
          </a:p>
        </p:txBody>
      </p:sp>
      <p:sp>
        <p:nvSpPr>
          <p:cNvPr id="40" name="Title 1">
            <a:extLst>
              <a:ext uri="{FF2B5EF4-FFF2-40B4-BE49-F238E27FC236}">
                <a16:creationId xmlns:a16="http://schemas.microsoft.com/office/drawing/2014/main" id="{DDE76255-0D45-80AD-AA92-94DC4F727AD7}"/>
              </a:ext>
            </a:extLst>
          </p:cNvPr>
          <p:cNvSpPr txBox="1">
            <a:spLocks/>
          </p:cNvSpPr>
          <p:nvPr/>
        </p:nvSpPr>
        <p:spPr bwMode="gray">
          <a:xfrm>
            <a:off x="6475024" y="948068"/>
            <a:ext cx="6801703"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lvl="0" defTabSz="913526">
              <a:tabLst>
                <a:tab pos="275353" algn="l"/>
              </a:tabLst>
              <a:defRPr/>
            </a:pPr>
            <a:r>
              <a:rPr lang="en-US" sz="1800" b="1" kern="0" dirty="0">
                <a:solidFill>
                  <a:srgbClr val="005BAA"/>
                </a:solidFill>
                <a:latin typeface="Arial (Headings)"/>
                <a:cs typeface="Calibri"/>
              </a:rPr>
              <a:t>PHASE 2: DURING DELIVERY</a:t>
            </a:r>
            <a:endParaRPr lang="en-US" sz="1800" kern="0" dirty="0">
              <a:solidFill>
                <a:srgbClr val="005BAA"/>
              </a:solidFill>
              <a:latin typeface="Arial (Headings)"/>
              <a:cs typeface="Calibri"/>
            </a:endParaRPr>
          </a:p>
        </p:txBody>
      </p:sp>
      <p:sp>
        <p:nvSpPr>
          <p:cNvPr id="20" name="Rectangle 19">
            <a:extLst>
              <a:ext uri="{FF2B5EF4-FFF2-40B4-BE49-F238E27FC236}">
                <a16:creationId xmlns:a16="http://schemas.microsoft.com/office/drawing/2014/main" id="{5DDE8BB2-A721-AA70-E66C-CDAA4B3B68DC}"/>
              </a:ext>
            </a:extLst>
          </p:cNvPr>
          <p:cNvSpPr/>
          <p:nvPr/>
        </p:nvSpPr>
        <p:spPr>
          <a:xfrm>
            <a:off x="3117902" y="1449411"/>
            <a:ext cx="2871931" cy="4618585"/>
          </a:xfrm>
          <a:prstGeom prst="rect">
            <a:avLst/>
          </a:prstGeom>
          <a:solidFill>
            <a:srgbClr val="243782">
              <a:alpha val="12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defTabSz="913526" fontAlgn="base">
              <a:spcBef>
                <a:spcPct val="0"/>
              </a:spcBef>
              <a:spcAft>
                <a:spcPts val="1200"/>
              </a:spcAft>
              <a:buFont typeface="Arial" panose="020B0604020202020204" pitchFamily="34" charset="0"/>
              <a:buChar char="•"/>
              <a:tabLst>
                <a:tab pos="275353" algn="l"/>
              </a:tabLst>
              <a:defRPr/>
            </a:pPr>
            <a:r>
              <a:rPr lang="en-US" kern="0" dirty="0">
                <a:solidFill>
                  <a:srgbClr val="000000">
                    <a:lumMod val="75000"/>
                    <a:lumOff val="25000"/>
                  </a:srgbClr>
                </a:solidFill>
                <a:latin typeface="Arial (Headings)"/>
                <a:ea typeface="+mj-ea"/>
                <a:cs typeface="Calibri"/>
              </a:rPr>
              <a:t>Inspect vehicle to ensure it is clean and complete</a:t>
            </a:r>
          </a:p>
          <a:p>
            <a:pPr marL="285750" indent="-285750" defTabSz="913526" fontAlgn="base">
              <a:spcBef>
                <a:spcPct val="0"/>
              </a:spcBef>
              <a:spcAft>
                <a:spcPts val="1200"/>
              </a:spcAft>
              <a:buFont typeface="Arial" panose="020B0604020202020204" pitchFamily="34" charset="0"/>
              <a:buChar char="•"/>
              <a:tabLst>
                <a:tab pos="275353" algn="l"/>
              </a:tabLst>
              <a:defRPr/>
            </a:pPr>
            <a:r>
              <a:rPr lang="en-US" kern="0" dirty="0">
                <a:solidFill>
                  <a:srgbClr val="000000">
                    <a:lumMod val="75000"/>
                    <a:lumOff val="25000"/>
                  </a:srgbClr>
                </a:solidFill>
                <a:latin typeface="Arial (Headings)"/>
                <a:ea typeface="+mj-ea"/>
                <a:cs typeface="Calibri"/>
              </a:rPr>
              <a:t>Park in clean, well-lit designated delivery area</a:t>
            </a:r>
          </a:p>
          <a:p>
            <a:pPr marL="285750" indent="-285750" defTabSz="913526" fontAlgn="base">
              <a:spcBef>
                <a:spcPct val="0"/>
              </a:spcBef>
              <a:spcAft>
                <a:spcPts val="1200"/>
              </a:spcAft>
              <a:buFont typeface="Arial" panose="020B0604020202020204" pitchFamily="34" charset="0"/>
              <a:buChar char="•"/>
              <a:tabLst>
                <a:tab pos="275353" algn="l"/>
              </a:tabLst>
              <a:defRPr/>
            </a:pPr>
            <a:r>
              <a:rPr lang="en-US" kern="0" dirty="0">
                <a:solidFill>
                  <a:srgbClr val="000000">
                    <a:lumMod val="75000"/>
                    <a:lumOff val="25000"/>
                  </a:srgbClr>
                </a:solidFill>
                <a:latin typeface="Arial (Headings)"/>
                <a:ea typeface="+mj-ea"/>
                <a:cs typeface="Calibri"/>
              </a:rPr>
              <a:t>Correct language is set for driver display</a:t>
            </a:r>
          </a:p>
          <a:p>
            <a:pPr marL="285750" indent="-285750" defTabSz="913526" fontAlgn="base">
              <a:spcBef>
                <a:spcPct val="0"/>
              </a:spcBef>
              <a:spcAft>
                <a:spcPts val="1200"/>
              </a:spcAft>
              <a:buFont typeface="Arial" panose="020B0604020202020204" pitchFamily="34" charset="0"/>
              <a:buChar char="•"/>
              <a:tabLst>
                <a:tab pos="275353" algn="l"/>
              </a:tabLst>
              <a:defRPr/>
            </a:pPr>
            <a:r>
              <a:rPr lang="en-US" kern="0" dirty="0">
                <a:solidFill>
                  <a:srgbClr val="000000">
                    <a:lumMod val="75000"/>
                    <a:lumOff val="25000"/>
                  </a:srgbClr>
                </a:solidFill>
                <a:latin typeface="Arial (Headings)"/>
                <a:ea typeface="+mj-ea"/>
                <a:cs typeface="Calibri"/>
              </a:rPr>
              <a:t>Pre-set radio channels and navigation home</a:t>
            </a:r>
          </a:p>
          <a:p>
            <a:pPr marL="285750" indent="-285750" defTabSz="913526" fontAlgn="base">
              <a:spcBef>
                <a:spcPct val="0"/>
              </a:spcBef>
              <a:spcAft>
                <a:spcPts val="1200"/>
              </a:spcAft>
              <a:buFont typeface="Arial" panose="020B0604020202020204" pitchFamily="34" charset="0"/>
              <a:buChar char="•"/>
              <a:tabLst>
                <a:tab pos="275353" algn="l"/>
              </a:tabLst>
              <a:defRPr/>
            </a:pPr>
            <a:r>
              <a:rPr lang="en-US" kern="0" dirty="0">
                <a:solidFill>
                  <a:srgbClr val="000000">
                    <a:lumMod val="75000"/>
                    <a:lumOff val="25000"/>
                  </a:srgbClr>
                </a:solidFill>
                <a:latin typeface="Arial (Headings)"/>
                <a:ea typeface="+mj-ea"/>
                <a:cs typeface="Calibri"/>
              </a:rPr>
              <a:t>Ensure any accessories are fitted</a:t>
            </a:r>
          </a:p>
        </p:txBody>
      </p:sp>
      <p:cxnSp>
        <p:nvCxnSpPr>
          <p:cNvPr id="21" name="Straight Connector 20">
            <a:extLst>
              <a:ext uri="{FF2B5EF4-FFF2-40B4-BE49-F238E27FC236}">
                <a16:creationId xmlns:a16="http://schemas.microsoft.com/office/drawing/2014/main" id="{8F3E7D0A-52CD-3190-F6AC-BC5C1DE25234}"/>
              </a:ext>
            </a:extLst>
          </p:cNvPr>
          <p:cNvCxnSpPr>
            <a:cxnSpLocks/>
          </p:cNvCxnSpPr>
          <p:nvPr/>
        </p:nvCxnSpPr>
        <p:spPr>
          <a:xfrm>
            <a:off x="2552700" y="4457217"/>
            <a:ext cx="565202" cy="0"/>
          </a:xfrm>
          <a:prstGeom prst="line">
            <a:avLst/>
          </a:prstGeom>
          <a:ln w="28575">
            <a:solidFill>
              <a:srgbClr val="293878"/>
            </a:solidFill>
          </a:ln>
        </p:spPr>
        <p:style>
          <a:lnRef idx="1">
            <a:schemeClr val="accent3"/>
          </a:lnRef>
          <a:fillRef idx="0">
            <a:schemeClr val="accent3"/>
          </a:fillRef>
          <a:effectRef idx="0">
            <a:schemeClr val="accent3"/>
          </a:effectRef>
          <a:fontRef idx="minor">
            <a:schemeClr val="tx1"/>
          </a:fontRef>
        </p:style>
      </p:cxnSp>
    </p:spTree>
    <p:custDataLst>
      <p:tags r:id="rId1"/>
    </p:custDataLst>
    <p:extLst>
      <p:ext uri="{BB962C8B-B14F-4D97-AF65-F5344CB8AC3E}">
        <p14:creationId xmlns:p14="http://schemas.microsoft.com/office/powerpoint/2010/main" val="2630725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76250" y="313891"/>
            <a:ext cx="6014985" cy="556043"/>
          </a:xfrm>
        </p:spPr>
        <p:txBody>
          <a:bodyPr/>
          <a:lstStyle/>
          <a:p>
            <a:pPr>
              <a:defRPr/>
            </a:pPr>
            <a:r>
              <a:rPr lang="en-US" b="1">
                <a:solidFill>
                  <a:srgbClr val="243782"/>
                </a:solidFill>
                <a:latin typeface="Arial (Headings)"/>
              </a:rPr>
              <a:t>DELIVERY PROCESS STEPS</a:t>
            </a:r>
          </a:p>
        </p:txBody>
      </p:sp>
      <p:sp>
        <p:nvSpPr>
          <p:cNvPr id="5" name="Text Placeholder 1">
            <a:extLst>
              <a:ext uri="{FF2B5EF4-FFF2-40B4-BE49-F238E27FC236}">
                <a16:creationId xmlns:a16="http://schemas.microsoft.com/office/drawing/2014/main" id="{BF0155CF-A287-FEB3-F740-D7057D111825}"/>
              </a:ext>
            </a:extLst>
          </p:cNvPr>
          <p:cNvSpPr txBox="1">
            <a:spLocks/>
          </p:cNvSpPr>
          <p:nvPr/>
        </p:nvSpPr>
        <p:spPr>
          <a:xfrm>
            <a:off x="323850" y="187987"/>
            <a:ext cx="11544300" cy="380475"/>
          </a:xfrm>
          <a:prstGeom prst="rect">
            <a:avLst/>
          </a:prstGeom>
        </p:spPr>
        <p:txBody>
          <a:bodyPr lIns="91440" tIns="45720" rIns="91440" bIns="45720" anchor="t"/>
          <a:lstStyle>
            <a:lvl1pPr marL="0" indent="0" algn="l" defTabSz="913526" rtl="0" eaLnBrk="1" fontAlgn="base" hangingPunct="1">
              <a:spcBef>
                <a:spcPct val="0"/>
              </a:spcBef>
              <a:spcAft>
                <a:spcPct val="0"/>
              </a:spcAft>
              <a:buClr>
                <a:schemeClr val="tx2"/>
              </a:buClr>
              <a:buSzPct val="100000"/>
              <a:defRPr lang="x-none" sz="1632" baseline="0">
                <a:solidFill>
                  <a:schemeClr val="tx1"/>
                </a:solidFill>
                <a:latin typeface="+mn-lt"/>
                <a:ea typeface="+mn-ea"/>
                <a:cs typeface="+mn-cs"/>
              </a:defRPr>
            </a:lvl1pPr>
            <a:lvl2pPr marL="197607" indent="-195987" algn="l" defTabSz="913526" rtl="0" eaLnBrk="1" fontAlgn="base" hangingPunct="1">
              <a:spcBef>
                <a:spcPct val="0"/>
              </a:spcBef>
              <a:spcAft>
                <a:spcPct val="0"/>
              </a:spcAft>
              <a:buClr>
                <a:schemeClr val="tx2"/>
              </a:buClr>
              <a:buSzPct val="125000"/>
              <a:buFont typeface="Arial" charset="0"/>
              <a:buChar char="▪"/>
              <a:defRPr lang="x-none" sz="1632" baseline="0">
                <a:solidFill>
                  <a:schemeClr val="tx1"/>
                </a:solidFill>
                <a:latin typeface="+mn-lt"/>
              </a:defRPr>
            </a:lvl2pPr>
            <a:lvl3pPr marL="466481" indent="-267255" algn="l" defTabSz="913526" rtl="0" eaLnBrk="1" fontAlgn="base" hangingPunct="1">
              <a:spcBef>
                <a:spcPct val="0"/>
              </a:spcBef>
              <a:spcAft>
                <a:spcPct val="0"/>
              </a:spcAft>
              <a:buClr>
                <a:schemeClr val="tx2"/>
              </a:buClr>
              <a:buSzPct val="120000"/>
              <a:buFont typeface="Arial" charset="0"/>
              <a:buChar char="–"/>
              <a:defRPr lang="x-none" sz="1632" baseline="0">
                <a:solidFill>
                  <a:schemeClr val="tx1"/>
                </a:solidFill>
                <a:latin typeface="+mn-lt"/>
              </a:defRPr>
            </a:lvl3pPr>
            <a:lvl4pPr marL="626835" indent="-158733" algn="l" defTabSz="913526" rtl="0" eaLnBrk="1" fontAlgn="base" hangingPunct="1">
              <a:spcBef>
                <a:spcPct val="0"/>
              </a:spcBef>
              <a:spcAft>
                <a:spcPct val="0"/>
              </a:spcAft>
              <a:buClr>
                <a:schemeClr val="tx2"/>
              </a:buClr>
              <a:buSzPct val="120000"/>
              <a:buFont typeface="Arial" charset="0"/>
              <a:buChar char="▫"/>
              <a:defRPr lang="x-none" sz="1632" baseline="0">
                <a:solidFill>
                  <a:schemeClr val="tx1"/>
                </a:solidFill>
                <a:latin typeface="+mn-lt"/>
              </a:defRPr>
            </a:lvl4pPr>
            <a:lvl5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5pPr>
            <a:lvl6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6pPr>
            <a:lvl7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7pPr>
            <a:lvl8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8pPr>
            <a:lvl9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9pPr>
          </a:lstStyle>
          <a:p>
            <a:pPr>
              <a:defRPr/>
            </a:pPr>
            <a:endParaRPr lang="en-US" sz="2800"/>
          </a:p>
        </p:txBody>
      </p:sp>
      <p:sp>
        <p:nvSpPr>
          <p:cNvPr id="6" name="Text Placeholder 1">
            <a:extLst>
              <a:ext uri="{FF2B5EF4-FFF2-40B4-BE49-F238E27FC236}">
                <a16:creationId xmlns:a16="http://schemas.microsoft.com/office/drawing/2014/main" id="{BF0155CF-A287-FEB3-F740-D7057D111825}"/>
              </a:ext>
            </a:extLst>
          </p:cNvPr>
          <p:cNvSpPr txBox="1">
            <a:spLocks/>
          </p:cNvSpPr>
          <p:nvPr/>
        </p:nvSpPr>
        <p:spPr>
          <a:xfrm>
            <a:off x="1059053" y="340387"/>
            <a:ext cx="11544300" cy="380475"/>
          </a:xfrm>
          <a:prstGeom prst="rect">
            <a:avLst/>
          </a:prstGeom>
        </p:spPr>
        <p:txBody>
          <a:bodyPr lIns="91440" tIns="45720" rIns="91440" bIns="45720" anchor="t"/>
          <a:lstStyle>
            <a:lvl1pPr marL="0" indent="0" algn="l" defTabSz="913526" rtl="0" eaLnBrk="1" fontAlgn="base" hangingPunct="1">
              <a:spcBef>
                <a:spcPct val="0"/>
              </a:spcBef>
              <a:spcAft>
                <a:spcPct val="0"/>
              </a:spcAft>
              <a:buClr>
                <a:schemeClr val="tx2"/>
              </a:buClr>
              <a:buSzPct val="100000"/>
              <a:defRPr lang="x-none" sz="1632" baseline="0">
                <a:solidFill>
                  <a:schemeClr val="tx1"/>
                </a:solidFill>
                <a:latin typeface="+mn-lt"/>
                <a:ea typeface="+mn-ea"/>
                <a:cs typeface="+mn-cs"/>
              </a:defRPr>
            </a:lvl1pPr>
            <a:lvl2pPr marL="197607" indent="-195987" algn="l" defTabSz="913526" rtl="0" eaLnBrk="1" fontAlgn="base" hangingPunct="1">
              <a:spcBef>
                <a:spcPct val="0"/>
              </a:spcBef>
              <a:spcAft>
                <a:spcPct val="0"/>
              </a:spcAft>
              <a:buClr>
                <a:schemeClr val="tx2"/>
              </a:buClr>
              <a:buSzPct val="125000"/>
              <a:buFont typeface="Arial" charset="0"/>
              <a:buChar char="▪"/>
              <a:defRPr lang="x-none" sz="1632" baseline="0">
                <a:solidFill>
                  <a:schemeClr val="tx1"/>
                </a:solidFill>
                <a:latin typeface="+mn-lt"/>
              </a:defRPr>
            </a:lvl2pPr>
            <a:lvl3pPr marL="466481" indent="-267255" algn="l" defTabSz="913526" rtl="0" eaLnBrk="1" fontAlgn="base" hangingPunct="1">
              <a:spcBef>
                <a:spcPct val="0"/>
              </a:spcBef>
              <a:spcAft>
                <a:spcPct val="0"/>
              </a:spcAft>
              <a:buClr>
                <a:schemeClr val="tx2"/>
              </a:buClr>
              <a:buSzPct val="120000"/>
              <a:buFont typeface="Arial" charset="0"/>
              <a:buChar char="–"/>
              <a:defRPr lang="x-none" sz="1632" baseline="0">
                <a:solidFill>
                  <a:schemeClr val="tx1"/>
                </a:solidFill>
                <a:latin typeface="+mn-lt"/>
              </a:defRPr>
            </a:lvl3pPr>
            <a:lvl4pPr marL="626835" indent="-158733" algn="l" defTabSz="913526" rtl="0" eaLnBrk="1" fontAlgn="base" hangingPunct="1">
              <a:spcBef>
                <a:spcPct val="0"/>
              </a:spcBef>
              <a:spcAft>
                <a:spcPct val="0"/>
              </a:spcAft>
              <a:buClr>
                <a:schemeClr val="tx2"/>
              </a:buClr>
              <a:buSzPct val="120000"/>
              <a:buFont typeface="Arial" charset="0"/>
              <a:buChar char="▫"/>
              <a:defRPr lang="x-none" sz="1632" baseline="0">
                <a:solidFill>
                  <a:schemeClr val="tx1"/>
                </a:solidFill>
                <a:latin typeface="+mn-lt"/>
              </a:defRPr>
            </a:lvl4pPr>
            <a:lvl5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5pPr>
            <a:lvl6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6pPr>
            <a:lvl7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7pPr>
            <a:lvl8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8pPr>
            <a:lvl9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9pPr>
          </a:lstStyle>
          <a:p>
            <a:pPr>
              <a:defRPr/>
            </a:pPr>
            <a:endParaRPr lang="en-US" sz="2800"/>
          </a:p>
        </p:txBody>
      </p:sp>
      <p:pic>
        <p:nvPicPr>
          <p:cNvPr id="7" name="Picture 6">
            <a:extLst>
              <a:ext uri="{FF2B5EF4-FFF2-40B4-BE49-F238E27FC236}">
                <a16:creationId xmlns:a16="http://schemas.microsoft.com/office/drawing/2014/main" id="{1AD67B25-4A42-8763-AF42-44A51F7BC439}"/>
              </a:ext>
            </a:extLst>
          </p:cNvPr>
          <p:cNvPicPr>
            <a:picLocks noChangeAspect="1"/>
          </p:cNvPicPr>
          <p:nvPr/>
        </p:nvPicPr>
        <p:blipFill rotWithShape="1">
          <a:blip r:embed="rId3"/>
          <a:srcRect r="2907"/>
          <a:stretch/>
        </p:blipFill>
        <p:spPr>
          <a:xfrm>
            <a:off x="6655887" y="0"/>
            <a:ext cx="5536114" cy="6572774"/>
          </a:xfrm>
          <a:prstGeom prst="rect">
            <a:avLst/>
          </a:prstGeom>
        </p:spPr>
      </p:pic>
      <p:sp>
        <p:nvSpPr>
          <p:cNvPr id="8" name="Title 1">
            <a:extLst>
              <a:ext uri="{FF2B5EF4-FFF2-40B4-BE49-F238E27FC236}">
                <a16:creationId xmlns:a16="http://schemas.microsoft.com/office/drawing/2014/main" id="{DDE76255-0D45-80AD-AA92-94DC4F727AD7}"/>
              </a:ext>
            </a:extLst>
          </p:cNvPr>
          <p:cNvSpPr txBox="1">
            <a:spLocks/>
          </p:cNvSpPr>
          <p:nvPr/>
        </p:nvSpPr>
        <p:spPr bwMode="gray">
          <a:xfrm>
            <a:off x="526944" y="1176667"/>
            <a:ext cx="5833515" cy="38779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lvl="0" defTabSz="913526">
              <a:tabLst>
                <a:tab pos="275353" algn="l"/>
              </a:tabLst>
              <a:defRPr/>
            </a:pPr>
            <a:r>
              <a:rPr lang="en-US" sz="1800" kern="0">
                <a:solidFill>
                  <a:srgbClr val="005BAA"/>
                </a:solidFill>
                <a:latin typeface="Arial (Headings)"/>
                <a:cs typeface="Calibri"/>
              </a:rPr>
              <a:t>Best Practices Before Delivery</a:t>
            </a:r>
          </a:p>
          <a:p>
            <a:pPr marL="285750" lvl="0" indent="-285750" defTabSz="913526">
              <a:buFont typeface="Arial" panose="020B0604020202020204" pitchFamily="34" charset="0"/>
              <a:buChar char="•"/>
              <a:tabLst>
                <a:tab pos="275353" algn="l"/>
              </a:tabLst>
              <a:defRPr/>
            </a:pPr>
            <a:endParaRPr lang="en-US" sz="1800" kern="0">
              <a:solidFill>
                <a:srgbClr val="005BAA"/>
              </a:solidFill>
              <a:latin typeface="Arial (Headings)"/>
              <a:cs typeface="Calibri"/>
            </a:endParaRPr>
          </a:p>
          <a:p>
            <a:pPr marL="285750" lvl="0" indent="-285750" defTabSz="913526">
              <a:buFont typeface="Arial" panose="020B0604020202020204" pitchFamily="34" charset="0"/>
              <a:buChar char="•"/>
              <a:tabLst>
                <a:tab pos="275353" algn="l"/>
              </a:tabLst>
              <a:defRPr/>
            </a:pPr>
            <a:r>
              <a:rPr lang="en-US" sz="1800" kern="0">
                <a:solidFill>
                  <a:srgbClr val="005BAA"/>
                </a:solidFill>
                <a:latin typeface="Arial (Headings)"/>
                <a:cs typeface="Calibri"/>
              </a:rPr>
              <a:t>Prepare glove box owner materials (Owner’s Manual, warranty booklet, spare key fob) </a:t>
            </a:r>
          </a:p>
          <a:p>
            <a:pPr lvl="0" defTabSz="913526">
              <a:tabLst>
                <a:tab pos="275353" algn="l"/>
              </a:tabLst>
              <a:defRPr/>
            </a:pPr>
            <a:endParaRPr lang="en-US" sz="1800" kern="0">
              <a:solidFill>
                <a:srgbClr val="005BAA"/>
              </a:solidFill>
              <a:latin typeface="Arial (Headings)"/>
              <a:cs typeface="Calibri"/>
            </a:endParaRPr>
          </a:p>
          <a:p>
            <a:pPr marL="285750" lvl="0" indent="-285750" defTabSz="913526">
              <a:buFont typeface="Arial" panose="020B0604020202020204" pitchFamily="34" charset="0"/>
              <a:buChar char="•"/>
              <a:tabLst>
                <a:tab pos="275353" algn="l"/>
              </a:tabLst>
              <a:defRPr/>
            </a:pPr>
            <a:r>
              <a:rPr lang="en-US" sz="1800" kern="0">
                <a:solidFill>
                  <a:srgbClr val="005BAA"/>
                </a:solidFill>
                <a:latin typeface="Arial (Headings)"/>
                <a:cs typeface="Calibri"/>
              </a:rPr>
              <a:t>Review all documentation </a:t>
            </a:r>
          </a:p>
          <a:p>
            <a:pPr marL="285750" lvl="0" indent="-285750" defTabSz="913526">
              <a:buFont typeface="Arial" panose="020B0604020202020204" pitchFamily="34" charset="0"/>
              <a:buChar char="•"/>
              <a:tabLst>
                <a:tab pos="275353" algn="l"/>
              </a:tabLst>
              <a:defRPr/>
            </a:pPr>
            <a:endParaRPr lang="en-US" sz="1800" kern="0">
              <a:solidFill>
                <a:srgbClr val="005BAA"/>
              </a:solidFill>
              <a:latin typeface="Arial (Headings)"/>
              <a:cs typeface="Calibri"/>
            </a:endParaRPr>
          </a:p>
          <a:p>
            <a:pPr marL="285750" lvl="0" indent="-285750" defTabSz="913526">
              <a:buFont typeface="Arial" panose="020B0604020202020204" pitchFamily="34" charset="0"/>
              <a:buChar char="•"/>
              <a:tabLst>
                <a:tab pos="275353" algn="l"/>
              </a:tabLst>
              <a:defRPr/>
            </a:pPr>
            <a:r>
              <a:rPr lang="en-US" sz="1800" kern="0">
                <a:solidFill>
                  <a:srgbClr val="005BAA"/>
                </a:solidFill>
                <a:latin typeface="Arial (Headings)"/>
                <a:cs typeface="Calibri"/>
              </a:rPr>
              <a:t>Revise warranties and service schedules</a:t>
            </a:r>
          </a:p>
          <a:p>
            <a:pPr marL="285750" lvl="0" indent="-285750" defTabSz="913526">
              <a:buFont typeface="Arial" panose="020B0604020202020204" pitchFamily="34" charset="0"/>
              <a:buChar char="•"/>
              <a:tabLst>
                <a:tab pos="275353" algn="l"/>
              </a:tabLst>
              <a:defRPr/>
            </a:pPr>
            <a:endParaRPr lang="en-US" sz="1800" kern="0">
              <a:solidFill>
                <a:srgbClr val="005BAA"/>
              </a:solidFill>
              <a:latin typeface="Arial (Headings)"/>
              <a:cs typeface="Calibri"/>
            </a:endParaRPr>
          </a:p>
          <a:p>
            <a:pPr marL="285750" lvl="0" indent="-285750" defTabSz="913526">
              <a:buFont typeface="Arial" panose="020B0604020202020204" pitchFamily="34" charset="0"/>
              <a:buChar char="•"/>
              <a:tabLst>
                <a:tab pos="275353" algn="l"/>
              </a:tabLst>
              <a:defRPr/>
            </a:pPr>
            <a:r>
              <a:rPr lang="en-US" sz="1800" kern="0">
                <a:solidFill>
                  <a:srgbClr val="005BAA"/>
                </a:solidFill>
                <a:latin typeface="Arial (Headings)"/>
                <a:cs typeface="Calibri"/>
              </a:rPr>
              <a:t>Inspect vehicle to ensure it is clean and complete</a:t>
            </a:r>
          </a:p>
          <a:p>
            <a:pPr marL="285750" lvl="0" indent="-285750" defTabSz="913526">
              <a:buFont typeface="Arial" panose="020B0604020202020204" pitchFamily="34" charset="0"/>
              <a:buChar char="•"/>
              <a:tabLst>
                <a:tab pos="275353" algn="l"/>
              </a:tabLst>
              <a:defRPr/>
            </a:pPr>
            <a:endParaRPr lang="en-US" sz="1800" kern="0">
              <a:solidFill>
                <a:srgbClr val="005BAA"/>
              </a:solidFill>
              <a:latin typeface="Arial (Headings)"/>
              <a:cs typeface="Calibri"/>
            </a:endParaRPr>
          </a:p>
          <a:p>
            <a:pPr marL="285750" lvl="0" indent="-285750" defTabSz="913526">
              <a:buFont typeface="Arial" panose="020B0604020202020204" pitchFamily="34" charset="0"/>
              <a:buChar char="•"/>
              <a:tabLst>
                <a:tab pos="275353" algn="l"/>
              </a:tabLst>
              <a:defRPr/>
            </a:pPr>
            <a:r>
              <a:rPr lang="en-US" sz="1800" kern="0">
                <a:solidFill>
                  <a:srgbClr val="005BAA"/>
                </a:solidFill>
                <a:latin typeface="Arial (Headings)"/>
                <a:cs typeface="Calibri"/>
              </a:rPr>
              <a:t>Confirm owner information with vehicle</a:t>
            </a:r>
          </a:p>
          <a:p>
            <a:pPr marL="285750" lvl="0" indent="-285750" defTabSz="913526">
              <a:buFont typeface="Arial" panose="020B0604020202020204" pitchFamily="34" charset="0"/>
              <a:buChar char="•"/>
              <a:tabLst>
                <a:tab pos="275353" algn="l"/>
              </a:tabLst>
              <a:defRPr/>
            </a:pPr>
            <a:endParaRPr lang="en-US" sz="1800" kern="0">
              <a:solidFill>
                <a:srgbClr val="005BAA"/>
              </a:solidFill>
              <a:latin typeface="Arial (Headings)"/>
              <a:cs typeface="Calibri"/>
            </a:endParaRPr>
          </a:p>
          <a:p>
            <a:pPr marL="285750" lvl="0" indent="-285750" defTabSz="913526">
              <a:buFont typeface="Arial" panose="020B0604020202020204" pitchFamily="34" charset="0"/>
              <a:buChar char="•"/>
              <a:tabLst>
                <a:tab pos="275353" algn="l"/>
              </a:tabLst>
              <a:defRPr/>
            </a:pPr>
            <a:r>
              <a:rPr lang="en-US" sz="1800" kern="0">
                <a:solidFill>
                  <a:srgbClr val="005BAA"/>
                </a:solidFill>
                <a:latin typeface="Arial (Headings)"/>
                <a:cs typeface="Calibri"/>
              </a:rPr>
              <a:t>Park in clean, well-lit designated delivery area</a:t>
            </a:r>
          </a:p>
        </p:txBody>
      </p:sp>
    </p:spTree>
    <p:extLst>
      <p:ext uri="{BB962C8B-B14F-4D97-AF65-F5344CB8AC3E}">
        <p14:creationId xmlns:p14="http://schemas.microsoft.com/office/powerpoint/2010/main" val="1627151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76250" y="313891"/>
            <a:ext cx="6014985" cy="556043"/>
          </a:xfrm>
        </p:spPr>
        <p:txBody>
          <a:bodyPr/>
          <a:lstStyle/>
          <a:p>
            <a:pPr>
              <a:defRPr/>
            </a:pPr>
            <a:r>
              <a:rPr lang="en-US" b="1">
                <a:solidFill>
                  <a:srgbClr val="243782"/>
                </a:solidFill>
                <a:latin typeface="Arial (Headings)"/>
              </a:rPr>
              <a:t>DELIVERY PROCESS STEPS</a:t>
            </a:r>
          </a:p>
        </p:txBody>
      </p:sp>
      <p:sp>
        <p:nvSpPr>
          <p:cNvPr id="5" name="Text Placeholder 1">
            <a:extLst>
              <a:ext uri="{FF2B5EF4-FFF2-40B4-BE49-F238E27FC236}">
                <a16:creationId xmlns:a16="http://schemas.microsoft.com/office/drawing/2014/main" id="{BF0155CF-A287-FEB3-F740-D7057D111825}"/>
              </a:ext>
            </a:extLst>
          </p:cNvPr>
          <p:cNvSpPr txBox="1">
            <a:spLocks/>
          </p:cNvSpPr>
          <p:nvPr/>
        </p:nvSpPr>
        <p:spPr>
          <a:xfrm>
            <a:off x="323850" y="187987"/>
            <a:ext cx="11544300" cy="380475"/>
          </a:xfrm>
          <a:prstGeom prst="rect">
            <a:avLst/>
          </a:prstGeom>
        </p:spPr>
        <p:txBody>
          <a:bodyPr lIns="91440" tIns="45720" rIns="91440" bIns="45720" anchor="t"/>
          <a:lstStyle>
            <a:lvl1pPr marL="0" indent="0" algn="l" defTabSz="913526" rtl="0" eaLnBrk="1" fontAlgn="base" hangingPunct="1">
              <a:spcBef>
                <a:spcPct val="0"/>
              </a:spcBef>
              <a:spcAft>
                <a:spcPct val="0"/>
              </a:spcAft>
              <a:buClr>
                <a:schemeClr val="tx2"/>
              </a:buClr>
              <a:buSzPct val="100000"/>
              <a:defRPr lang="x-none" sz="1632" baseline="0">
                <a:solidFill>
                  <a:schemeClr val="tx1"/>
                </a:solidFill>
                <a:latin typeface="+mn-lt"/>
                <a:ea typeface="+mn-ea"/>
                <a:cs typeface="+mn-cs"/>
              </a:defRPr>
            </a:lvl1pPr>
            <a:lvl2pPr marL="197607" indent="-195987" algn="l" defTabSz="913526" rtl="0" eaLnBrk="1" fontAlgn="base" hangingPunct="1">
              <a:spcBef>
                <a:spcPct val="0"/>
              </a:spcBef>
              <a:spcAft>
                <a:spcPct val="0"/>
              </a:spcAft>
              <a:buClr>
                <a:schemeClr val="tx2"/>
              </a:buClr>
              <a:buSzPct val="125000"/>
              <a:buFont typeface="Arial" charset="0"/>
              <a:buChar char="▪"/>
              <a:defRPr lang="x-none" sz="1632" baseline="0">
                <a:solidFill>
                  <a:schemeClr val="tx1"/>
                </a:solidFill>
                <a:latin typeface="+mn-lt"/>
              </a:defRPr>
            </a:lvl2pPr>
            <a:lvl3pPr marL="466481" indent="-267255" algn="l" defTabSz="913526" rtl="0" eaLnBrk="1" fontAlgn="base" hangingPunct="1">
              <a:spcBef>
                <a:spcPct val="0"/>
              </a:spcBef>
              <a:spcAft>
                <a:spcPct val="0"/>
              </a:spcAft>
              <a:buClr>
                <a:schemeClr val="tx2"/>
              </a:buClr>
              <a:buSzPct val="120000"/>
              <a:buFont typeface="Arial" charset="0"/>
              <a:buChar char="–"/>
              <a:defRPr lang="x-none" sz="1632" baseline="0">
                <a:solidFill>
                  <a:schemeClr val="tx1"/>
                </a:solidFill>
                <a:latin typeface="+mn-lt"/>
              </a:defRPr>
            </a:lvl3pPr>
            <a:lvl4pPr marL="626835" indent="-158733" algn="l" defTabSz="913526" rtl="0" eaLnBrk="1" fontAlgn="base" hangingPunct="1">
              <a:spcBef>
                <a:spcPct val="0"/>
              </a:spcBef>
              <a:spcAft>
                <a:spcPct val="0"/>
              </a:spcAft>
              <a:buClr>
                <a:schemeClr val="tx2"/>
              </a:buClr>
              <a:buSzPct val="120000"/>
              <a:buFont typeface="Arial" charset="0"/>
              <a:buChar char="▫"/>
              <a:defRPr lang="x-none" sz="1632" baseline="0">
                <a:solidFill>
                  <a:schemeClr val="tx1"/>
                </a:solidFill>
                <a:latin typeface="+mn-lt"/>
              </a:defRPr>
            </a:lvl4pPr>
            <a:lvl5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5pPr>
            <a:lvl6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6pPr>
            <a:lvl7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7pPr>
            <a:lvl8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8pPr>
            <a:lvl9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9pPr>
          </a:lstStyle>
          <a:p>
            <a:pPr>
              <a:defRPr/>
            </a:pPr>
            <a:endParaRPr lang="en-US" sz="2800"/>
          </a:p>
        </p:txBody>
      </p:sp>
      <p:sp>
        <p:nvSpPr>
          <p:cNvPr id="6" name="Text Placeholder 1">
            <a:extLst>
              <a:ext uri="{FF2B5EF4-FFF2-40B4-BE49-F238E27FC236}">
                <a16:creationId xmlns:a16="http://schemas.microsoft.com/office/drawing/2014/main" id="{BF0155CF-A287-FEB3-F740-D7057D111825}"/>
              </a:ext>
            </a:extLst>
          </p:cNvPr>
          <p:cNvSpPr txBox="1">
            <a:spLocks/>
          </p:cNvSpPr>
          <p:nvPr/>
        </p:nvSpPr>
        <p:spPr>
          <a:xfrm>
            <a:off x="1059053" y="340387"/>
            <a:ext cx="11544300" cy="380475"/>
          </a:xfrm>
          <a:prstGeom prst="rect">
            <a:avLst/>
          </a:prstGeom>
        </p:spPr>
        <p:txBody>
          <a:bodyPr lIns="91440" tIns="45720" rIns="91440" bIns="45720" anchor="t"/>
          <a:lstStyle>
            <a:lvl1pPr marL="0" indent="0" algn="l" defTabSz="913526" rtl="0" eaLnBrk="1" fontAlgn="base" hangingPunct="1">
              <a:spcBef>
                <a:spcPct val="0"/>
              </a:spcBef>
              <a:spcAft>
                <a:spcPct val="0"/>
              </a:spcAft>
              <a:buClr>
                <a:schemeClr val="tx2"/>
              </a:buClr>
              <a:buSzPct val="100000"/>
              <a:defRPr lang="x-none" sz="1632" baseline="0">
                <a:solidFill>
                  <a:schemeClr val="tx1"/>
                </a:solidFill>
                <a:latin typeface="+mn-lt"/>
                <a:ea typeface="+mn-ea"/>
                <a:cs typeface="+mn-cs"/>
              </a:defRPr>
            </a:lvl1pPr>
            <a:lvl2pPr marL="197607" indent="-195987" algn="l" defTabSz="913526" rtl="0" eaLnBrk="1" fontAlgn="base" hangingPunct="1">
              <a:spcBef>
                <a:spcPct val="0"/>
              </a:spcBef>
              <a:spcAft>
                <a:spcPct val="0"/>
              </a:spcAft>
              <a:buClr>
                <a:schemeClr val="tx2"/>
              </a:buClr>
              <a:buSzPct val="125000"/>
              <a:buFont typeface="Arial" charset="0"/>
              <a:buChar char="▪"/>
              <a:defRPr lang="x-none" sz="1632" baseline="0">
                <a:solidFill>
                  <a:schemeClr val="tx1"/>
                </a:solidFill>
                <a:latin typeface="+mn-lt"/>
              </a:defRPr>
            </a:lvl2pPr>
            <a:lvl3pPr marL="466481" indent="-267255" algn="l" defTabSz="913526" rtl="0" eaLnBrk="1" fontAlgn="base" hangingPunct="1">
              <a:spcBef>
                <a:spcPct val="0"/>
              </a:spcBef>
              <a:spcAft>
                <a:spcPct val="0"/>
              </a:spcAft>
              <a:buClr>
                <a:schemeClr val="tx2"/>
              </a:buClr>
              <a:buSzPct val="120000"/>
              <a:buFont typeface="Arial" charset="0"/>
              <a:buChar char="–"/>
              <a:defRPr lang="x-none" sz="1632" baseline="0">
                <a:solidFill>
                  <a:schemeClr val="tx1"/>
                </a:solidFill>
                <a:latin typeface="+mn-lt"/>
              </a:defRPr>
            </a:lvl3pPr>
            <a:lvl4pPr marL="626835" indent="-158733" algn="l" defTabSz="913526" rtl="0" eaLnBrk="1" fontAlgn="base" hangingPunct="1">
              <a:spcBef>
                <a:spcPct val="0"/>
              </a:spcBef>
              <a:spcAft>
                <a:spcPct val="0"/>
              </a:spcAft>
              <a:buClr>
                <a:schemeClr val="tx2"/>
              </a:buClr>
              <a:buSzPct val="120000"/>
              <a:buFont typeface="Arial" charset="0"/>
              <a:buChar char="▫"/>
              <a:defRPr lang="x-none" sz="1632" baseline="0">
                <a:solidFill>
                  <a:schemeClr val="tx1"/>
                </a:solidFill>
                <a:latin typeface="+mn-lt"/>
              </a:defRPr>
            </a:lvl4pPr>
            <a:lvl5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5pPr>
            <a:lvl6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6pPr>
            <a:lvl7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7pPr>
            <a:lvl8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8pPr>
            <a:lvl9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9pPr>
          </a:lstStyle>
          <a:p>
            <a:pPr>
              <a:defRPr/>
            </a:pPr>
            <a:endParaRPr lang="en-US" sz="2800"/>
          </a:p>
        </p:txBody>
      </p:sp>
      <p:pic>
        <p:nvPicPr>
          <p:cNvPr id="7" name="Picture 6">
            <a:extLst>
              <a:ext uri="{FF2B5EF4-FFF2-40B4-BE49-F238E27FC236}">
                <a16:creationId xmlns:a16="http://schemas.microsoft.com/office/drawing/2014/main" id="{1AD67B25-4A42-8763-AF42-44A51F7BC439}"/>
              </a:ext>
            </a:extLst>
          </p:cNvPr>
          <p:cNvPicPr>
            <a:picLocks noChangeAspect="1"/>
          </p:cNvPicPr>
          <p:nvPr/>
        </p:nvPicPr>
        <p:blipFill rotWithShape="1">
          <a:blip r:embed="rId3"/>
          <a:srcRect r="2907"/>
          <a:stretch/>
        </p:blipFill>
        <p:spPr>
          <a:xfrm>
            <a:off x="6655887" y="0"/>
            <a:ext cx="5536114" cy="6572774"/>
          </a:xfrm>
          <a:prstGeom prst="rect">
            <a:avLst/>
          </a:prstGeom>
        </p:spPr>
      </p:pic>
      <p:sp>
        <p:nvSpPr>
          <p:cNvPr id="8" name="Title 1">
            <a:extLst>
              <a:ext uri="{FF2B5EF4-FFF2-40B4-BE49-F238E27FC236}">
                <a16:creationId xmlns:a16="http://schemas.microsoft.com/office/drawing/2014/main" id="{DDE76255-0D45-80AD-AA92-94DC4F727AD7}"/>
              </a:ext>
            </a:extLst>
          </p:cNvPr>
          <p:cNvSpPr txBox="1">
            <a:spLocks/>
          </p:cNvSpPr>
          <p:nvPr/>
        </p:nvSpPr>
        <p:spPr bwMode="gray">
          <a:xfrm>
            <a:off x="530902" y="1074509"/>
            <a:ext cx="5833515" cy="47089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lvl="0" defTabSz="913526">
              <a:tabLst>
                <a:tab pos="275353" algn="l"/>
              </a:tabLst>
              <a:defRPr/>
            </a:pPr>
            <a:r>
              <a:rPr lang="en-US" sz="1800" kern="0">
                <a:solidFill>
                  <a:srgbClr val="005BAA"/>
                </a:solidFill>
                <a:latin typeface="Arial (Headings)"/>
                <a:cs typeface="Calibri"/>
              </a:rPr>
              <a:t>Best Practices Before Delivery (continued)</a:t>
            </a:r>
          </a:p>
          <a:p>
            <a:pPr marL="285750" lvl="0" indent="-285750" defTabSz="913526">
              <a:buFont typeface="Arial" panose="020B0604020202020204" pitchFamily="34" charset="0"/>
              <a:buChar char="•"/>
              <a:tabLst>
                <a:tab pos="275353" algn="l"/>
              </a:tabLst>
              <a:defRPr/>
            </a:pPr>
            <a:endParaRPr lang="en-US" sz="1800" kern="0">
              <a:solidFill>
                <a:srgbClr val="005BAA"/>
              </a:solidFill>
              <a:latin typeface="Arial (Headings)"/>
              <a:cs typeface="Calibri"/>
            </a:endParaRPr>
          </a:p>
          <a:p>
            <a:pPr marL="285750" lvl="0" indent="-285750" defTabSz="913526">
              <a:buFont typeface="Arial" panose="020B0604020202020204" pitchFamily="34" charset="0"/>
              <a:buChar char="•"/>
              <a:tabLst>
                <a:tab pos="275353" algn="l"/>
              </a:tabLst>
              <a:defRPr/>
            </a:pPr>
            <a:r>
              <a:rPr lang="en-US" sz="1800" kern="0">
                <a:solidFill>
                  <a:srgbClr val="005BAA"/>
                </a:solidFill>
                <a:latin typeface="Arial (Headings)"/>
                <a:cs typeface="Calibri"/>
              </a:rPr>
              <a:t>Pre-set the customer’s favorite radio station</a:t>
            </a:r>
          </a:p>
          <a:p>
            <a:pPr marL="285750" lvl="0" indent="-285750" defTabSz="913526">
              <a:buFont typeface="Arial" panose="020B0604020202020204" pitchFamily="34" charset="0"/>
              <a:buChar char="•"/>
              <a:tabLst>
                <a:tab pos="275353" algn="l"/>
              </a:tabLst>
              <a:defRPr/>
            </a:pPr>
            <a:endParaRPr lang="en-US" sz="1800" kern="0">
              <a:solidFill>
                <a:srgbClr val="005BAA"/>
              </a:solidFill>
              <a:latin typeface="Arial (Headings)"/>
              <a:cs typeface="Calibri"/>
            </a:endParaRPr>
          </a:p>
          <a:p>
            <a:pPr marL="285750" lvl="0" indent="-285750" defTabSz="913526">
              <a:buFont typeface="Arial" panose="020B0604020202020204" pitchFamily="34" charset="0"/>
              <a:buChar char="•"/>
              <a:tabLst>
                <a:tab pos="275353" algn="l"/>
              </a:tabLst>
              <a:defRPr/>
            </a:pPr>
            <a:r>
              <a:rPr lang="en-US" sz="1800" kern="0">
                <a:solidFill>
                  <a:srgbClr val="005BAA"/>
                </a:solidFill>
                <a:latin typeface="Arial (Headings)"/>
                <a:cs typeface="Calibri"/>
              </a:rPr>
              <a:t>Program the customer’s address and the dealership’s address in the navigation system (if equipped)</a:t>
            </a:r>
          </a:p>
          <a:p>
            <a:pPr marL="285750" lvl="0" indent="-285750" defTabSz="913526">
              <a:buFont typeface="Arial" panose="020B0604020202020204" pitchFamily="34" charset="0"/>
              <a:buChar char="•"/>
              <a:tabLst>
                <a:tab pos="275353" algn="l"/>
              </a:tabLst>
              <a:defRPr/>
            </a:pPr>
            <a:endParaRPr lang="en-US" sz="1800" kern="0">
              <a:solidFill>
                <a:srgbClr val="005BAA"/>
              </a:solidFill>
              <a:latin typeface="Arial (Headings)"/>
              <a:cs typeface="Calibri"/>
            </a:endParaRPr>
          </a:p>
          <a:p>
            <a:pPr marL="285750" lvl="0" indent="-285750" defTabSz="913526">
              <a:buFont typeface="Arial" panose="020B0604020202020204" pitchFamily="34" charset="0"/>
              <a:buChar char="•"/>
              <a:tabLst>
                <a:tab pos="275353" algn="l"/>
              </a:tabLst>
              <a:defRPr/>
            </a:pPr>
            <a:r>
              <a:rPr lang="en-US" sz="1800" kern="0">
                <a:solidFill>
                  <a:srgbClr val="005BAA"/>
                </a:solidFill>
                <a:latin typeface="Arial (Headings)"/>
                <a:cs typeface="Calibri"/>
              </a:rPr>
              <a:t>Download a picture of your business card on the Media Center radio that supports this function (if equipped)</a:t>
            </a:r>
          </a:p>
          <a:p>
            <a:pPr marL="285750" lvl="0" indent="-285750" defTabSz="913526">
              <a:buFont typeface="Arial" panose="020B0604020202020204" pitchFamily="34" charset="0"/>
              <a:buChar char="•"/>
              <a:tabLst>
                <a:tab pos="275353" algn="l"/>
              </a:tabLst>
              <a:defRPr/>
            </a:pPr>
            <a:endParaRPr lang="en-US" sz="1800" kern="0">
              <a:solidFill>
                <a:srgbClr val="005BAA"/>
              </a:solidFill>
              <a:latin typeface="Arial (Headings)"/>
              <a:cs typeface="Calibri"/>
            </a:endParaRPr>
          </a:p>
          <a:p>
            <a:pPr marL="285750" lvl="0" indent="-285750" defTabSz="913526">
              <a:buFont typeface="Arial" panose="020B0604020202020204" pitchFamily="34" charset="0"/>
              <a:buChar char="•"/>
              <a:tabLst>
                <a:tab pos="275353" algn="l"/>
              </a:tabLst>
              <a:defRPr/>
            </a:pPr>
            <a:r>
              <a:rPr lang="en-US" sz="1800" kern="0">
                <a:solidFill>
                  <a:srgbClr val="005BAA"/>
                </a:solidFill>
                <a:latin typeface="Arial (Headings)"/>
                <a:cs typeface="Calibri"/>
              </a:rPr>
              <a:t>Give away branded merchandise</a:t>
            </a:r>
          </a:p>
          <a:p>
            <a:pPr marL="285750" lvl="0" indent="-285750" defTabSz="913526">
              <a:buFont typeface="Arial" panose="020B0604020202020204" pitchFamily="34" charset="0"/>
              <a:buChar char="•"/>
              <a:tabLst>
                <a:tab pos="275353" algn="l"/>
              </a:tabLst>
              <a:defRPr/>
            </a:pPr>
            <a:endParaRPr lang="en-US" sz="1800" kern="0">
              <a:solidFill>
                <a:srgbClr val="005BAA"/>
              </a:solidFill>
              <a:latin typeface="Arial (Headings)"/>
              <a:cs typeface="Calibri"/>
            </a:endParaRPr>
          </a:p>
          <a:p>
            <a:pPr marL="285750" lvl="0" indent="-285750" defTabSz="913526">
              <a:buFont typeface="Arial" panose="020B0604020202020204" pitchFamily="34" charset="0"/>
              <a:buChar char="•"/>
              <a:tabLst>
                <a:tab pos="275353" algn="l"/>
              </a:tabLst>
              <a:defRPr/>
            </a:pPr>
            <a:r>
              <a:rPr lang="en-US" sz="1800" kern="0">
                <a:solidFill>
                  <a:srgbClr val="005BAA"/>
                </a:solidFill>
                <a:latin typeface="Arial (Headings)"/>
                <a:cs typeface="Calibri"/>
              </a:rPr>
              <a:t>Provide a small gift — flowers, chocolates, coloring book and crayons for the kids, </a:t>
            </a:r>
            <a:r>
              <a:rPr lang="en-US" sz="1800" kern="0" err="1">
                <a:solidFill>
                  <a:srgbClr val="005BAA"/>
                </a:solidFill>
                <a:latin typeface="Arial (Headings)"/>
                <a:cs typeface="Calibri"/>
              </a:rPr>
              <a:t>etc</a:t>
            </a:r>
            <a:endParaRPr lang="en-US" sz="1800" kern="0">
              <a:solidFill>
                <a:srgbClr val="005BAA"/>
              </a:solidFill>
              <a:latin typeface="Arial (Headings)"/>
              <a:cs typeface="Calibri"/>
            </a:endParaRPr>
          </a:p>
          <a:p>
            <a:pPr marL="285750" lvl="0" indent="-285750" defTabSz="913526">
              <a:buFont typeface="Arial" panose="020B0604020202020204" pitchFamily="34" charset="0"/>
              <a:buChar char="•"/>
              <a:tabLst>
                <a:tab pos="275353" algn="l"/>
              </a:tabLst>
              <a:defRPr/>
            </a:pPr>
            <a:endParaRPr lang="en-US" sz="1800" kern="0">
              <a:solidFill>
                <a:srgbClr val="005BAA"/>
              </a:solidFill>
              <a:latin typeface="Arial (Headings)"/>
              <a:cs typeface="Calibri"/>
            </a:endParaRPr>
          </a:p>
          <a:p>
            <a:pPr marL="285750" lvl="0" indent="-285750" defTabSz="913526">
              <a:buFont typeface="Arial" panose="020B0604020202020204" pitchFamily="34" charset="0"/>
              <a:buChar char="•"/>
              <a:tabLst>
                <a:tab pos="275353" algn="l"/>
              </a:tabLst>
              <a:defRPr/>
            </a:pPr>
            <a:r>
              <a:rPr lang="en-US" sz="1800" kern="0">
                <a:solidFill>
                  <a:srgbClr val="005BAA"/>
                </a:solidFill>
                <a:latin typeface="Arial (Headings)"/>
                <a:cs typeface="Calibri"/>
              </a:rPr>
              <a:t>Red Ribbon on the car or the key fob</a:t>
            </a:r>
          </a:p>
        </p:txBody>
      </p:sp>
    </p:spTree>
    <p:extLst>
      <p:ext uri="{BB962C8B-B14F-4D97-AF65-F5344CB8AC3E}">
        <p14:creationId xmlns:p14="http://schemas.microsoft.com/office/powerpoint/2010/main" val="2918204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8743DA-6506-3A5F-ADEE-6E6933AFDE7D}"/>
              </a:ext>
            </a:extLst>
          </p:cNvPr>
          <p:cNvSpPr/>
          <p:nvPr/>
        </p:nvSpPr>
        <p:spPr>
          <a:xfrm>
            <a:off x="526945" y="1886128"/>
            <a:ext cx="2025756" cy="914221"/>
          </a:xfrm>
          <a:prstGeom prst="rect">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ar-AE" sz="1800" b="0" i="0" u="none" strike="noStrike" kern="1200" cap="none" spc="0" normalizeH="0" baseline="0" noProof="0" err="1">
              <a:ln>
                <a:noFill/>
              </a:ln>
              <a:solidFill>
                <a:srgbClr val="000000"/>
              </a:solidFill>
              <a:effectLst/>
              <a:uLnTx/>
              <a:uFillTx/>
              <a:latin typeface="Arial"/>
              <a:ea typeface="+mn-ea"/>
              <a:cs typeface="+mn-cs"/>
            </a:endParaRPr>
          </a:p>
        </p:txBody>
      </p:sp>
      <p:sp>
        <p:nvSpPr>
          <p:cNvPr id="4" name="Title 1">
            <a:extLst>
              <a:ext uri="{FF2B5EF4-FFF2-40B4-BE49-F238E27FC236}">
                <a16:creationId xmlns:a16="http://schemas.microsoft.com/office/drawing/2014/main" id="{EE7126D4-B2FD-0C9E-D266-8A6D8BE48718}"/>
              </a:ext>
            </a:extLst>
          </p:cNvPr>
          <p:cNvSpPr txBox="1">
            <a:spLocks/>
          </p:cNvSpPr>
          <p:nvPr/>
        </p:nvSpPr>
        <p:spPr bwMode="gray">
          <a:xfrm>
            <a:off x="855338" y="2066239"/>
            <a:ext cx="131997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lvl="0" algn="ctr" defTabSz="913526">
              <a:tabLst>
                <a:tab pos="275353" algn="l"/>
              </a:tabLst>
              <a:defRPr/>
            </a:pPr>
            <a:r>
              <a:rPr lang="en-US" sz="1800" kern="0">
                <a:solidFill>
                  <a:srgbClr val="FFFFFF"/>
                </a:solidFill>
                <a:latin typeface="Arial (Headings)"/>
                <a:cs typeface="Calibri"/>
              </a:rPr>
              <a:t>Customer</a:t>
            </a:r>
          </a:p>
        </p:txBody>
      </p:sp>
      <p:sp>
        <p:nvSpPr>
          <p:cNvPr id="5" name="Rectangle 4">
            <a:extLst>
              <a:ext uri="{FF2B5EF4-FFF2-40B4-BE49-F238E27FC236}">
                <a16:creationId xmlns:a16="http://schemas.microsoft.com/office/drawing/2014/main" id="{49059E20-00B3-B426-71F7-BBDD1FCC4261}"/>
              </a:ext>
            </a:extLst>
          </p:cNvPr>
          <p:cNvSpPr/>
          <p:nvPr/>
        </p:nvSpPr>
        <p:spPr>
          <a:xfrm>
            <a:off x="526945" y="2971889"/>
            <a:ext cx="2025756" cy="914221"/>
          </a:xfrm>
          <a:prstGeom prst="rect">
            <a:avLst/>
          </a:prstGeom>
          <a:solidFill>
            <a:schemeClr val="accent3">
              <a:lumMod val="60000"/>
              <a:lumOff val="4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ar-AE" sz="1800" b="0" i="0" u="none" strike="noStrike" kern="1200" cap="none" spc="0" normalizeH="0" baseline="0" noProof="0" err="1">
              <a:ln>
                <a:noFill/>
              </a:ln>
              <a:solidFill>
                <a:srgbClr val="000000"/>
              </a:solidFill>
              <a:effectLst/>
              <a:uLnTx/>
              <a:uFillTx/>
              <a:latin typeface="Arial"/>
              <a:ea typeface="+mn-ea"/>
              <a:cs typeface="+mn-cs"/>
            </a:endParaRPr>
          </a:p>
        </p:txBody>
      </p:sp>
      <p:sp>
        <p:nvSpPr>
          <p:cNvPr id="6" name="Title 1">
            <a:extLst>
              <a:ext uri="{FF2B5EF4-FFF2-40B4-BE49-F238E27FC236}">
                <a16:creationId xmlns:a16="http://schemas.microsoft.com/office/drawing/2014/main" id="{DB18649F-D1EB-FD1E-46F4-2379A1A19736}"/>
              </a:ext>
            </a:extLst>
          </p:cNvPr>
          <p:cNvSpPr txBox="1">
            <a:spLocks/>
          </p:cNvSpPr>
          <p:nvPr/>
        </p:nvSpPr>
        <p:spPr bwMode="gray">
          <a:xfrm>
            <a:off x="740979" y="3195903"/>
            <a:ext cx="143433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lvl="0" algn="ctr" defTabSz="913526">
              <a:tabLst>
                <a:tab pos="275353" algn="l"/>
              </a:tabLst>
              <a:defRPr/>
            </a:pPr>
            <a:r>
              <a:rPr lang="en-US" sz="1800" kern="0">
                <a:solidFill>
                  <a:srgbClr val="FFFFFF"/>
                </a:solidFill>
                <a:latin typeface="Arial (Headings)"/>
                <a:cs typeface="Calibri"/>
              </a:rPr>
              <a:t>Paperwork</a:t>
            </a:r>
          </a:p>
        </p:txBody>
      </p:sp>
      <p:sp>
        <p:nvSpPr>
          <p:cNvPr id="11" name="Rectangle 10">
            <a:extLst>
              <a:ext uri="{FF2B5EF4-FFF2-40B4-BE49-F238E27FC236}">
                <a16:creationId xmlns:a16="http://schemas.microsoft.com/office/drawing/2014/main" id="{096230DC-B337-4D3E-E4EC-6A70F2D00600}"/>
              </a:ext>
            </a:extLst>
          </p:cNvPr>
          <p:cNvSpPr/>
          <p:nvPr/>
        </p:nvSpPr>
        <p:spPr>
          <a:xfrm>
            <a:off x="526944" y="4057650"/>
            <a:ext cx="2025756" cy="914221"/>
          </a:xfrm>
          <a:prstGeom prst="rect">
            <a:avLst/>
          </a:prstGeom>
          <a:solidFill>
            <a:schemeClr val="accent3">
              <a:lumMod val="40000"/>
              <a:lumOff val="6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ar-AE" sz="1800" b="0" i="0" u="none" strike="noStrike" kern="1200" cap="none" spc="0" normalizeH="0" baseline="0" noProof="0" err="1">
              <a:ln>
                <a:noFill/>
              </a:ln>
              <a:solidFill>
                <a:srgbClr val="000000"/>
              </a:solidFill>
              <a:effectLst/>
              <a:uLnTx/>
              <a:uFillTx/>
              <a:latin typeface="Arial"/>
              <a:ea typeface="+mn-ea"/>
              <a:cs typeface="+mn-cs"/>
            </a:endParaRPr>
          </a:p>
        </p:txBody>
      </p:sp>
      <p:sp>
        <p:nvSpPr>
          <p:cNvPr id="12" name="Title 1">
            <a:extLst>
              <a:ext uri="{FF2B5EF4-FFF2-40B4-BE49-F238E27FC236}">
                <a16:creationId xmlns:a16="http://schemas.microsoft.com/office/drawing/2014/main" id="{DEA8C34F-F092-1211-83E6-3AC7573689BA}"/>
              </a:ext>
            </a:extLst>
          </p:cNvPr>
          <p:cNvSpPr txBox="1">
            <a:spLocks/>
          </p:cNvSpPr>
          <p:nvPr/>
        </p:nvSpPr>
        <p:spPr bwMode="gray">
          <a:xfrm>
            <a:off x="657231" y="4218600"/>
            <a:ext cx="1723362"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lvl="0" algn="ctr" defTabSz="913526">
              <a:tabLst>
                <a:tab pos="275353" algn="l"/>
              </a:tabLst>
              <a:defRPr/>
            </a:pPr>
            <a:r>
              <a:rPr lang="en-US" sz="1800" kern="0">
                <a:solidFill>
                  <a:srgbClr val="FFFFFF"/>
                </a:solidFill>
                <a:latin typeface="Arial (Headings)"/>
                <a:cs typeface="Calibri"/>
              </a:rPr>
              <a:t>Vehicle</a:t>
            </a:r>
          </a:p>
        </p:txBody>
      </p:sp>
      <p:sp>
        <p:nvSpPr>
          <p:cNvPr id="14" name="Title 1">
            <a:extLst>
              <a:ext uri="{FF2B5EF4-FFF2-40B4-BE49-F238E27FC236}">
                <a16:creationId xmlns:a16="http://schemas.microsoft.com/office/drawing/2014/main" id="{34157F82-0375-B275-7884-42CD2EE71398}"/>
              </a:ext>
            </a:extLst>
          </p:cNvPr>
          <p:cNvSpPr txBox="1">
            <a:spLocks/>
          </p:cNvSpPr>
          <p:nvPr/>
        </p:nvSpPr>
        <p:spPr bwMode="gray">
          <a:xfrm>
            <a:off x="693681" y="5288597"/>
            <a:ext cx="1639613"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lvl="0" algn="ctr" defTabSz="913526">
              <a:tabLst>
                <a:tab pos="275353" algn="l"/>
              </a:tabLst>
              <a:defRPr/>
            </a:pPr>
            <a:r>
              <a:rPr lang="en-US" sz="1800" kern="0">
                <a:solidFill>
                  <a:srgbClr val="FFFFFF"/>
                </a:solidFill>
                <a:latin typeface="Arial (Headings)"/>
                <a:cs typeface="Calibri"/>
              </a:rPr>
              <a:t>Manage Expectation</a:t>
            </a:r>
          </a:p>
        </p:txBody>
      </p:sp>
      <p:sp>
        <p:nvSpPr>
          <p:cNvPr id="7" name="Title 1">
            <a:extLst>
              <a:ext uri="{FF2B5EF4-FFF2-40B4-BE49-F238E27FC236}">
                <a16:creationId xmlns:a16="http://schemas.microsoft.com/office/drawing/2014/main" id="{6D1D53C0-CC2C-A6BF-BE00-DBBFA6D3ED3A}"/>
              </a:ext>
            </a:extLst>
          </p:cNvPr>
          <p:cNvSpPr txBox="1">
            <a:spLocks/>
          </p:cNvSpPr>
          <p:nvPr/>
        </p:nvSpPr>
        <p:spPr bwMode="gray">
          <a:xfrm>
            <a:off x="526944" y="446725"/>
            <a:ext cx="1088834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lvl="0" defTabSz="913526">
              <a:tabLst>
                <a:tab pos="275353" algn="l"/>
              </a:tabLst>
              <a:defRPr/>
            </a:pPr>
            <a:r>
              <a:rPr lang="en-US" sz="1800" b="1" kern="0">
                <a:solidFill>
                  <a:srgbClr val="005BAA"/>
                </a:solidFill>
                <a:latin typeface="Arial (Headings)"/>
                <a:cs typeface="Calibri"/>
              </a:rPr>
              <a:t>DELIVERY PROCESS STEPS</a:t>
            </a:r>
          </a:p>
        </p:txBody>
      </p:sp>
      <p:sp>
        <p:nvSpPr>
          <p:cNvPr id="19" name="Title 1">
            <a:extLst>
              <a:ext uri="{FF2B5EF4-FFF2-40B4-BE49-F238E27FC236}">
                <a16:creationId xmlns:a16="http://schemas.microsoft.com/office/drawing/2014/main" id="{DDE76255-0D45-80AD-AA92-94DC4F727AD7}"/>
              </a:ext>
            </a:extLst>
          </p:cNvPr>
          <p:cNvSpPr txBox="1">
            <a:spLocks/>
          </p:cNvSpPr>
          <p:nvPr/>
        </p:nvSpPr>
        <p:spPr bwMode="gray">
          <a:xfrm>
            <a:off x="526944" y="948068"/>
            <a:ext cx="6801703"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lvl="0" defTabSz="913526">
              <a:tabLst>
                <a:tab pos="275353" algn="l"/>
              </a:tabLst>
              <a:defRPr/>
            </a:pPr>
            <a:r>
              <a:rPr lang="en-US" sz="1800" b="1" kern="0">
                <a:solidFill>
                  <a:srgbClr val="005BAA"/>
                </a:solidFill>
                <a:latin typeface="Arial (Headings)"/>
                <a:cs typeface="Calibri"/>
              </a:rPr>
              <a:t>PHASE 1: PRE-DELIVERY</a:t>
            </a:r>
            <a:endParaRPr lang="en-US" sz="1800" kern="0">
              <a:solidFill>
                <a:srgbClr val="005BAA"/>
              </a:solidFill>
              <a:latin typeface="Arial (Headings)"/>
              <a:cs typeface="Calibri"/>
            </a:endParaRPr>
          </a:p>
        </p:txBody>
      </p:sp>
      <p:sp>
        <p:nvSpPr>
          <p:cNvPr id="32" name="Rectangle 31">
            <a:extLst>
              <a:ext uri="{FF2B5EF4-FFF2-40B4-BE49-F238E27FC236}">
                <a16:creationId xmlns:a16="http://schemas.microsoft.com/office/drawing/2014/main" id="{218743DA-6506-3A5F-ADEE-6E6933AFDE7D}"/>
              </a:ext>
            </a:extLst>
          </p:cNvPr>
          <p:cNvSpPr/>
          <p:nvPr/>
        </p:nvSpPr>
        <p:spPr>
          <a:xfrm>
            <a:off x="6475025" y="1886128"/>
            <a:ext cx="2025756" cy="914221"/>
          </a:xfrm>
          <a:prstGeom prst="rect">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ar-AE" sz="1800" b="0" i="0" u="none" strike="noStrike" kern="1200" cap="none" spc="0" normalizeH="0" baseline="0" noProof="0" err="1">
              <a:ln>
                <a:noFill/>
              </a:ln>
              <a:solidFill>
                <a:srgbClr val="000000"/>
              </a:solidFill>
              <a:effectLst/>
              <a:uLnTx/>
              <a:uFillTx/>
              <a:latin typeface="Arial"/>
              <a:ea typeface="+mn-ea"/>
              <a:cs typeface="+mn-cs"/>
            </a:endParaRPr>
          </a:p>
        </p:txBody>
      </p:sp>
      <p:sp>
        <p:nvSpPr>
          <p:cNvPr id="33" name="Title 1">
            <a:extLst>
              <a:ext uri="{FF2B5EF4-FFF2-40B4-BE49-F238E27FC236}">
                <a16:creationId xmlns:a16="http://schemas.microsoft.com/office/drawing/2014/main" id="{EE7126D4-B2FD-0C9E-D266-8A6D8BE48718}"/>
              </a:ext>
            </a:extLst>
          </p:cNvPr>
          <p:cNvSpPr txBox="1">
            <a:spLocks/>
          </p:cNvSpPr>
          <p:nvPr/>
        </p:nvSpPr>
        <p:spPr bwMode="gray">
          <a:xfrm>
            <a:off x="6803418" y="2066239"/>
            <a:ext cx="131997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lvl="0" algn="ctr" defTabSz="913526">
              <a:tabLst>
                <a:tab pos="275353" algn="l"/>
              </a:tabLst>
              <a:defRPr/>
            </a:pPr>
            <a:r>
              <a:rPr lang="en-US" sz="1800" kern="0">
                <a:solidFill>
                  <a:srgbClr val="FFFFFF"/>
                </a:solidFill>
                <a:latin typeface="Arial (Headings)"/>
                <a:cs typeface="Calibri"/>
              </a:rPr>
              <a:t>Facility Tour</a:t>
            </a:r>
          </a:p>
        </p:txBody>
      </p:sp>
      <p:sp>
        <p:nvSpPr>
          <p:cNvPr id="34" name="Rectangle 33">
            <a:extLst>
              <a:ext uri="{FF2B5EF4-FFF2-40B4-BE49-F238E27FC236}">
                <a16:creationId xmlns:a16="http://schemas.microsoft.com/office/drawing/2014/main" id="{49059E20-00B3-B426-71F7-BBDD1FCC4261}"/>
              </a:ext>
            </a:extLst>
          </p:cNvPr>
          <p:cNvSpPr/>
          <p:nvPr/>
        </p:nvSpPr>
        <p:spPr>
          <a:xfrm>
            <a:off x="6475025" y="2971889"/>
            <a:ext cx="2025756" cy="914221"/>
          </a:xfrm>
          <a:prstGeom prst="rect">
            <a:avLst/>
          </a:prstGeom>
          <a:solidFill>
            <a:schemeClr val="accent3">
              <a:lumMod val="60000"/>
              <a:lumOff val="4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ar-AE" sz="1800" b="0" i="0" u="none" strike="noStrike" kern="1200" cap="none" spc="0" normalizeH="0" baseline="0" noProof="0" err="1">
              <a:ln>
                <a:noFill/>
              </a:ln>
              <a:solidFill>
                <a:srgbClr val="000000"/>
              </a:solidFill>
              <a:effectLst/>
              <a:uLnTx/>
              <a:uFillTx/>
              <a:latin typeface="Arial"/>
              <a:ea typeface="+mn-ea"/>
              <a:cs typeface="+mn-cs"/>
            </a:endParaRPr>
          </a:p>
        </p:txBody>
      </p:sp>
      <p:sp>
        <p:nvSpPr>
          <p:cNvPr id="35" name="Title 1">
            <a:extLst>
              <a:ext uri="{FF2B5EF4-FFF2-40B4-BE49-F238E27FC236}">
                <a16:creationId xmlns:a16="http://schemas.microsoft.com/office/drawing/2014/main" id="{DB18649F-D1EB-FD1E-46F4-2379A1A19736}"/>
              </a:ext>
            </a:extLst>
          </p:cNvPr>
          <p:cNvSpPr txBox="1">
            <a:spLocks/>
          </p:cNvSpPr>
          <p:nvPr/>
        </p:nvSpPr>
        <p:spPr bwMode="gray">
          <a:xfrm>
            <a:off x="6689059" y="3195903"/>
            <a:ext cx="143433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lvl="0" algn="ctr" defTabSz="913526">
              <a:tabLst>
                <a:tab pos="275353" algn="l"/>
              </a:tabLst>
              <a:defRPr/>
            </a:pPr>
            <a:r>
              <a:rPr lang="en-US" sz="1800" kern="0">
                <a:solidFill>
                  <a:srgbClr val="FFFFFF"/>
                </a:solidFill>
                <a:latin typeface="Arial (Headings)"/>
                <a:cs typeface="Calibri"/>
              </a:rPr>
              <a:t>Celebration</a:t>
            </a:r>
          </a:p>
        </p:txBody>
      </p:sp>
      <p:sp>
        <p:nvSpPr>
          <p:cNvPr id="36" name="Rectangle 35">
            <a:extLst>
              <a:ext uri="{FF2B5EF4-FFF2-40B4-BE49-F238E27FC236}">
                <a16:creationId xmlns:a16="http://schemas.microsoft.com/office/drawing/2014/main" id="{096230DC-B337-4D3E-E4EC-6A70F2D00600}"/>
              </a:ext>
            </a:extLst>
          </p:cNvPr>
          <p:cNvSpPr/>
          <p:nvPr/>
        </p:nvSpPr>
        <p:spPr>
          <a:xfrm>
            <a:off x="6475024" y="4057650"/>
            <a:ext cx="2025756" cy="914221"/>
          </a:xfrm>
          <a:prstGeom prst="rect">
            <a:avLst/>
          </a:prstGeom>
          <a:solidFill>
            <a:schemeClr val="accent3">
              <a:lumMod val="40000"/>
              <a:lumOff val="6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ar-AE" sz="1800" b="0" i="0" u="none" strike="noStrike" kern="1200" cap="none" spc="0" normalizeH="0" baseline="0" noProof="0" err="1">
              <a:ln>
                <a:noFill/>
              </a:ln>
              <a:solidFill>
                <a:srgbClr val="000000"/>
              </a:solidFill>
              <a:effectLst/>
              <a:uLnTx/>
              <a:uFillTx/>
              <a:latin typeface="Arial"/>
              <a:ea typeface="+mn-ea"/>
              <a:cs typeface="+mn-cs"/>
            </a:endParaRPr>
          </a:p>
        </p:txBody>
      </p:sp>
      <p:sp>
        <p:nvSpPr>
          <p:cNvPr id="37" name="Title 1">
            <a:extLst>
              <a:ext uri="{FF2B5EF4-FFF2-40B4-BE49-F238E27FC236}">
                <a16:creationId xmlns:a16="http://schemas.microsoft.com/office/drawing/2014/main" id="{DEA8C34F-F092-1211-83E6-3AC7573689BA}"/>
              </a:ext>
            </a:extLst>
          </p:cNvPr>
          <p:cNvSpPr txBox="1">
            <a:spLocks/>
          </p:cNvSpPr>
          <p:nvPr/>
        </p:nvSpPr>
        <p:spPr bwMode="gray">
          <a:xfrm>
            <a:off x="6605311" y="4218600"/>
            <a:ext cx="172336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lvl="0" algn="ctr" defTabSz="913526">
              <a:tabLst>
                <a:tab pos="275353" algn="l"/>
              </a:tabLst>
              <a:defRPr/>
            </a:pPr>
            <a:r>
              <a:rPr lang="en-US" sz="1800" kern="0">
                <a:solidFill>
                  <a:srgbClr val="FFFFFF"/>
                </a:solidFill>
                <a:latin typeface="Arial (Headings)"/>
                <a:cs typeface="Calibri"/>
              </a:rPr>
              <a:t>Feature Presentation</a:t>
            </a:r>
          </a:p>
        </p:txBody>
      </p:sp>
      <p:sp>
        <p:nvSpPr>
          <p:cNvPr id="39" name="Title 1">
            <a:extLst>
              <a:ext uri="{FF2B5EF4-FFF2-40B4-BE49-F238E27FC236}">
                <a16:creationId xmlns:a16="http://schemas.microsoft.com/office/drawing/2014/main" id="{34157F82-0375-B275-7884-42CD2EE71398}"/>
              </a:ext>
            </a:extLst>
          </p:cNvPr>
          <p:cNvSpPr txBox="1">
            <a:spLocks/>
          </p:cNvSpPr>
          <p:nvPr/>
        </p:nvSpPr>
        <p:spPr bwMode="gray">
          <a:xfrm>
            <a:off x="6641761" y="5288597"/>
            <a:ext cx="1639613"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lvl="0" algn="ctr" defTabSz="913526">
              <a:tabLst>
                <a:tab pos="275353" algn="l"/>
              </a:tabLst>
              <a:defRPr/>
            </a:pPr>
            <a:r>
              <a:rPr lang="en-US" sz="1800" kern="0">
                <a:solidFill>
                  <a:srgbClr val="FFFFFF"/>
                </a:solidFill>
                <a:latin typeface="Arial (Headings)"/>
                <a:cs typeface="Calibri"/>
              </a:rPr>
              <a:t>Manage Expectation</a:t>
            </a:r>
          </a:p>
        </p:txBody>
      </p:sp>
      <p:sp>
        <p:nvSpPr>
          <p:cNvPr id="40" name="Title 1">
            <a:extLst>
              <a:ext uri="{FF2B5EF4-FFF2-40B4-BE49-F238E27FC236}">
                <a16:creationId xmlns:a16="http://schemas.microsoft.com/office/drawing/2014/main" id="{DDE76255-0D45-80AD-AA92-94DC4F727AD7}"/>
              </a:ext>
            </a:extLst>
          </p:cNvPr>
          <p:cNvSpPr txBox="1">
            <a:spLocks/>
          </p:cNvSpPr>
          <p:nvPr/>
        </p:nvSpPr>
        <p:spPr bwMode="gray">
          <a:xfrm>
            <a:off x="6475024" y="948068"/>
            <a:ext cx="6801703"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lvl="0" defTabSz="913526">
              <a:tabLst>
                <a:tab pos="275353" algn="l"/>
              </a:tabLst>
              <a:defRPr/>
            </a:pPr>
            <a:r>
              <a:rPr lang="en-US" sz="1800" b="1" kern="0" dirty="0">
                <a:solidFill>
                  <a:srgbClr val="005BAA"/>
                </a:solidFill>
                <a:latin typeface="Arial (Headings)"/>
                <a:cs typeface="Calibri"/>
              </a:rPr>
              <a:t>PHASE 2: DURING DELIVERY</a:t>
            </a:r>
            <a:endParaRPr lang="en-US" sz="1800" kern="0" dirty="0">
              <a:solidFill>
                <a:srgbClr val="005BAA"/>
              </a:solidFill>
              <a:latin typeface="Arial (Headings)"/>
              <a:cs typeface="Calibri"/>
            </a:endParaRPr>
          </a:p>
        </p:txBody>
      </p:sp>
      <p:sp>
        <p:nvSpPr>
          <p:cNvPr id="22" name="Rectangle 21">
            <a:extLst>
              <a:ext uri="{FF2B5EF4-FFF2-40B4-BE49-F238E27FC236}">
                <a16:creationId xmlns:a16="http://schemas.microsoft.com/office/drawing/2014/main" id="{5DDE8BB2-A721-AA70-E66C-CDAA4B3B68DC}"/>
              </a:ext>
            </a:extLst>
          </p:cNvPr>
          <p:cNvSpPr/>
          <p:nvPr/>
        </p:nvSpPr>
        <p:spPr>
          <a:xfrm>
            <a:off x="9044903" y="1554545"/>
            <a:ext cx="2495642" cy="4733961"/>
          </a:xfrm>
          <a:prstGeom prst="rect">
            <a:avLst/>
          </a:prstGeom>
          <a:solidFill>
            <a:srgbClr val="243782">
              <a:alpha val="12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lvl="0" indent="-285750" defTabSz="913526" fontAlgn="base">
              <a:spcBef>
                <a:spcPct val="0"/>
              </a:spcBef>
              <a:spcAft>
                <a:spcPts val="1200"/>
              </a:spcAft>
              <a:buFont typeface="Arial" panose="020B0604020202020204" pitchFamily="34" charset="0"/>
              <a:buChar char="•"/>
              <a:tabLst>
                <a:tab pos="275353" algn="l"/>
              </a:tabLst>
              <a:defRPr/>
            </a:pPr>
            <a:r>
              <a:rPr lang="en-US" kern="0" dirty="0">
                <a:solidFill>
                  <a:srgbClr val="000000">
                    <a:lumMod val="75000"/>
                    <a:lumOff val="25000"/>
                  </a:srgbClr>
                </a:solidFill>
                <a:latin typeface="Arial (Headings)"/>
                <a:ea typeface="+mj-ea"/>
                <a:cs typeface="Calibri"/>
              </a:rPr>
              <a:t>Walk through Service Department </a:t>
            </a:r>
          </a:p>
          <a:p>
            <a:pPr marL="285750" lvl="0" indent="-285750" defTabSz="913526" fontAlgn="base">
              <a:spcBef>
                <a:spcPct val="0"/>
              </a:spcBef>
              <a:spcAft>
                <a:spcPts val="1200"/>
              </a:spcAft>
              <a:buFont typeface="Arial" panose="020B0604020202020204" pitchFamily="34" charset="0"/>
              <a:buChar char="•"/>
              <a:tabLst>
                <a:tab pos="275353" algn="l"/>
              </a:tabLst>
              <a:defRPr/>
            </a:pPr>
            <a:r>
              <a:rPr lang="en-US" kern="0" dirty="0">
                <a:solidFill>
                  <a:srgbClr val="000000">
                    <a:lumMod val="75000"/>
                    <a:lumOff val="25000"/>
                  </a:srgbClr>
                </a:solidFill>
                <a:latin typeface="Arial (Headings)"/>
                <a:ea typeface="+mj-ea"/>
                <a:cs typeface="Calibri"/>
              </a:rPr>
              <a:t>Introduce customer to key dealership personnel</a:t>
            </a:r>
          </a:p>
          <a:p>
            <a:pPr marL="285750" lvl="0" indent="-285750" defTabSz="913526" fontAlgn="base">
              <a:spcBef>
                <a:spcPct val="0"/>
              </a:spcBef>
              <a:spcAft>
                <a:spcPts val="1200"/>
              </a:spcAft>
              <a:buFont typeface="Arial" panose="020B0604020202020204" pitchFamily="34" charset="0"/>
              <a:buChar char="•"/>
              <a:tabLst>
                <a:tab pos="275353" algn="l"/>
              </a:tabLst>
              <a:defRPr/>
            </a:pPr>
            <a:r>
              <a:rPr lang="en-US" kern="0" dirty="0">
                <a:solidFill>
                  <a:srgbClr val="000000">
                    <a:lumMod val="75000"/>
                    <a:lumOff val="25000"/>
                  </a:srgbClr>
                </a:solidFill>
                <a:latin typeface="Arial (Headings)"/>
                <a:ea typeface="+mj-ea"/>
                <a:cs typeface="Calibri"/>
              </a:rPr>
              <a:t>Review hours of operation</a:t>
            </a:r>
          </a:p>
          <a:p>
            <a:pPr marL="285750" lvl="0" indent="-285750" defTabSz="913526" fontAlgn="base">
              <a:spcBef>
                <a:spcPct val="0"/>
              </a:spcBef>
              <a:spcAft>
                <a:spcPts val="1200"/>
              </a:spcAft>
              <a:buFont typeface="Arial" panose="020B0604020202020204" pitchFamily="34" charset="0"/>
              <a:buChar char="•"/>
              <a:tabLst>
                <a:tab pos="275353" algn="l"/>
              </a:tabLst>
              <a:defRPr/>
            </a:pPr>
            <a:r>
              <a:rPr lang="en-US" kern="0" dirty="0">
                <a:solidFill>
                  <a:srgbClr val="000000">
                    <a:lumMod val="75000"/>
                    <a:lumOff val="25000"/>
                  </a:srgbClr>
                </a:solidFill>
                <a:latin typeface="Arial (Headings)"/>
                <a:ea typeface="+mj-ea"/>
                <a:cs typeface="Calibri"/>
              </a:rPr>
              <a:t>Explain procedure for service scheduling and first service appointment</a:t>
            </a:r>
          </a:p>
        </p:txBody>
      </p:sp>
      <p:cxnSp>
        <p:nvCxnSpPr>
          <p:cNvPr id="23" name="Straight Connector 22">
            <a:extLst>
              <a:ext uri="{FF2B5EF4-FFF2-40B4-BE49-F238E27FC236}">
                <a16:creationId xmlns:a16="http://schemas.microsoft.com/office/drawing/2014/main" id="{8F3E7D0A-52CD-3190-F6AC-BC5C1DE25234}"/>
              </a:ext>
            </a:extLst>
          </p:cNvPr>
          <p:cNvCxnSpPr>
            <a:cxnSpLocks/>
          </p:cNvCxnSpPr>
          <p:nvPr/>
        </p:nvCxnSpPr>
        <p:spPr>
          <a:xfrm>
            <a:off x="8479701" y="2248712"/>
            <a:ext cx="565202" cy="0"/>
          </a:xfrm>
          <a:prstGeom prst="line">
            <a:avLst/>
          </a:prstGeom>
          <a:ln w="28575">
            <a:solidFill>
              <a:srgbClr val="293878"/>
            </a:solidFill>
          </a:ln>
        </p:spPr>
        <p:style>
          <a:lnRef idx="1">
            <a:schemeClr val="accent3"/>
          </a:lnRef>
          <a:fillRef idx="0">
            <a:schemeClr val="accent3"/>
          </a:fillRef>
          <a:effectRef idx="0">
            <a:schemeClr val="accent3"/>
          </a:effectRef>
          <a:fontRef idx="minor">
            <a:schemeClr val="tx1"/>
          </a:fontRef>
        </p:style>
      </p:cxnSp>
    </p:spTree>
    <p:custDataLst>
      <p:tags r:id="rId1"/>
    </p:custDataLst>
    <p:extLst>
      <p:ext uri="{BB962C8B-B14F-4D97-AF65-F5344CB8AC3E}">
        <p14:creationId xmlns:p14="http://schemas.microsoft.com/office/powerpoint/2010/main" val="2343050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0" y="0"/>
            <a:ext cx="12192000" cy="6858000"/>
          </a:xfrm>
          <a:prstGeom prst="rect">
            <a:avLst/>
          </a:prstGeom>
          <a:effectLst>
            <a:reflection endPos="0" dist="50800" dir="5400000" sy="-100000" algn="bl" rotWithShape="0"/>
          </a:effectLst>
        </p:spPr>
      </p:pic>
      <p:sp>
        <p:nvSpPr>
          <p:cNvPr id="5" name="Title 1">
            <a:extLst>
              <a:ext uri="{FF2B5EF4-FFF2-40B4-BE49-F238E27FC236}">
                <a16:creationId xmlns:a16="http://schemas.microsoft.com/office/drawing/2014/main" id="{DC3B4DD2-8695-4255-B88E-4DF60B5A71FC}"/>
              </a:ext>
            </a:extLst>
          </p:cNvPr>
          <p:cNvSpPr>
            <a:spLocks noGrp="1"/>
          </p:cNvSpPr>
          <p:nvPr>
            <p:ph type="title"/>
          </p:nvPr>
        </p:nvSpPr>
        <p:spPr>
          <a:xfrm>
            <a:off x="335280" y="318808"/>
            <a:ext cx="11521440" cy="553998"/>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p>
            <a:r>
              <a:rPr lang="en-US" sz="3600" b="1">
                <a:solidFill>
                  <a:schemeClr val="bg1"/>
                </a:solidFill>
                <a:cs typeface="Arial"/>
              </a:rPr>
              <a:t>HOUSEKEEPING</a:t>
            </a:r>
          </a:p>
        </p:txBody>
      </p:sp>
      <p:pic>
        <p:nvPicPr>
          <p:cNvPr id="4" name="Graphic 3" descr="Watch with solid fill">
            <a:extLst>
              <a:ext uri="{FF2B5EF4-FFF2-40B4-BE49-F238E27FC236}">
                <a16:creationId xmlns:a16="http://schemas.microsoft.com/office/drawing/2014/main" id="{AD51ED11-6A5B-DC15-EFAD-FFBBC8CC0DA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02772" y="1808320"/>
            <a:ext cx="1659622" cy="1659622"/>
          </a:xfrm>
          <a:prstGeom prst="rect">
            <a:avLst/>
          </a:prstGeom>
        </p:spPr>
      </p:pic>
      <p:pic>
        <p:nvPicPr>
          <p:cNvPr id="10" name="Graphic 9" descr="Fire with solid fill">
            <a:extLst>
              <a:ext uri="{FF2B5EF4-FFF2-40B4-BE49-F238E27FC236}">
                <a16:creationId xmlns:a16="http://schemas.microsoft.com/office/drawing/2014/main" id="{0DF01B9F-BD69-3F81-EE8A-A1ECDDCDAE3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194406" y="1794687"/>
            <a:ext cx="1686887" cy="1686887"/>
          </a:xfrm>
          <a:prstGeom prst="rect">
            <a:avLst/>
          </a:prstGeom>
        </p:spPr>
      </p:pic>
      <p:pic>
        <p:nvPicPr>
          <p:cNvPr id="12" name="Graphic 11" descr="No smoking with solid fill">
            <a:extLst>
              <a:ext uri="{FF2B5EF4-FFF2-40B4-BE49-F238E27FC236}">
                <a16:creationId xmlns:a16="http://schemas.microsoft.com/office/drawing/2014/main" id="{9CF3EBF6-E43B-83F1-59D8-B9E4016CF95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205670" y="1848167"/>
            <a:ext cx="1686887" cy="1686887"/>
          </a:xfrm>
          <a:prstGeom prst="rect">
            <a:avLst/>
          </a:prstGeom>
        </p:spPr>
      </p:pic>
      <p:pic>
        <p:nvPicPr>
          <p:cNvPr id="14" name="Graphic 13" descr="Questions with solid fill">
            <a:extLst>
              <a:ext uri="{FF2B5EF4-FFF2-40B4-BE49-F238E27FC236}">
                <a16:creationId xmlns:a16="http://schemas.microsoft.com/office/drawing/2014/main" id="{031C9126-624F-8616-0127-5DAED0867B8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124040" y="3848229"/>
            <a:ext cx="1376492" cy="1376492"/>
          </a:xfrm>
          <a:prstGeom prst="rect">
            <a:avLst/>
          </a:prstGeom>
        </p:spPr>
      </p:pic>
      <p:pic>
        <p:nvPicPr>
          <p:cNvPr id="16" name="Graphic 15" descr="Latte Cup with solid fill">
            <a:extLst>
              <a:ext uri="{FF2B5EF4-FFF2-40B4-BE49-F238E27FC236}">
                <a16:creationId xmlns:a16="http://schemas.microsoft.com/office/drawing/2014/main" id="{3FB4DBEC-2656-4540-CE1B-9CFB522BC63E}"/>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9131814" y="1808320"/>
            <a:ext cx="1544927" cy="1544927"/>
          </a:xfrm>
          <a:prstGeom prst="rect">
            <a:avLst/>
          </a:prstGeom>
        </p:spPr>
      </p:pic>
      <p:pic>
        <p:nvPicPr>
          <p:cNvPr id="20" name="Graphic 19" descr="Table setting with solid fill">
            <a:extLst>
              <a:ext uri="{FF2B5EF4-FFF2-40B4-BE49-F238E27FC236}">
                <a16:creationId xmlns:a16="http://schemas.microsoft.com/office/drawing/2014/main" id="{F7E2879A-E81E-CCD1-2BC4-3C8065FD7FFC}"/>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848628" y="3695697"/>
            <a:ext cx="1806430" cy="1806430"/>
          </a:xfrm>
          <a:prstGeom prst="rect">
            <a:avLst/>
          </a:prstGeom>
        </p:spPr>
      </p:pic>
      <p:pic>
        <p:nvPicPr>
          <p:cNvPr id="24" name="Graphic 23" descr="No Phones with solid fill">
            <a:extLst>
              <a:ext uri="{FF2B5EF4-FFF2-40B4-BE49-F238E27FC236}">
                <a16:creationId xmlns:a16="http://schemas.microsoft.com/office/drawing/2014/main" id="{B57327EE-1C86-EC39-DA19-B37E4DCA16F2}"/>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7357506" y="3788864"/>
            <a:ext cx="1376492" cy="1376492"/>
          </a:xfrm>
          <a:prstGeom prst="rect">
            <a:avLst/>
          </a:prstGeom>
        </p:spPr>
      </p:pic>
      <p:pic>
        <p:nvPicPr>
          <p:cNvPr id="7" name="Graphic 6" descr="Gender with solid fill">
            <a:extLst>
              <a:ext uri="{FF2B5EF4-FFF2-40B4-BE49-F238E27FC236}">
                <a16:creationId xmlns:a16="http://schemas.microsoft.com/office/drawing/2014/main" id="{0A076874-6AE4-55E3-F68E-6775D34874B9}"/>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2977969" y="1862109"/>
            <a:ext cx="1659621" cy="1659621"/>
          </a:xfrm>
          <a:prstGeom prst="rect">
            <a:avLst/>
          </a:prstGeom>
        </p:spPr>
      </p:pic>
      <p:pic>
        <p:nvPicPr>
          <p:cNvPr id="2" name="Graphic 1" descr="Clipboard Checked with solid fill">
            <a:extLst>
              <a:ext uri="{FF2B5EF4-FFF2-40B4-BE49-F238E27FC236}">
                <a16:creationId xmlns:a16="http://schemas.microsoft.com/office/drawing/2014/main" id="{A540349B-CEDF-69A1-994C-25F2A83ADBD8}"/>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9001063" y="3535054"/>
            <a:ext cx="1806430" cy="1806430"/>
          </a:xfrm>
          <a:prstGeom prst="rect">
            <a:avLst/>
          </a:prstGeom>
        </p:spPr>
      </p:pic>
      <p:grpSp>
        <p:nvGrpSpPr>
          <p:cNvPr id="3" name="Group 2">
            <a:extLst>
              <a:ext uri="{FF2B5EF4-FFF2-40B4-BE49-F238E27FC236}">
                <a16:creationId xmlns:a16="http://schemas.microsoft.com/office/drawing/2014/main" id="{7A546A3C-7374-0652-7139-6462FFB86F1C}"/>
              </a:ext>
            </a:extLst>
          </p:cNvPr>
          <p:cNvGrpSpPr/>
          <p:nvPr/>
        </p:nvGrpSpPr>
        <p:grpSpPr>
          <a:xfrm>
            <a:off x="5116617" y="3709717"/>
            <a:ext cx="1686887" cy="1673563"/>
            <a:chOff x="6096000" y="4850012"/>
            <a:chExt cx="1689180" cy="1689180"/>
          </a:xfrm>
        </p:grpSpPr>
        <p:pic>
          <p:nvPicPr>
            <p:cNvPr id="8" name="Graphic 7" descr="Laptop outline">
              <a:extLst>
                <a:ext uri="{FF2B5EF4-FFF2-40B4-BE49-F238E27FC236}">
                  <a16:creationId xmlns:a16="http://schemas.microsoft.com/office/drawing/2014/main" id="{1500F06A-7C99-D630-508E-B4832090DF6A}"/>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6096000" y="4850012"/>
              <a:ext cx="1689180" cy="1689180"/>
            </a:xfrm>
            <a:prstGeom prst="rect">
              <a:avLst/>
            </a:prstGeom>
          </p:spPr>
        </p:pic>
        <p:cxnSp>
          <p:nvCxnSpPr>
            <p:cNvPr id="9" name="Straight Connector 8">
              <a:extLst>
                <a:ext uri="{FF2B5EF4-FFF2-40B4-BE49-F238E27FC236}">
                  <a16:creationId xmlns:a16="http://schemas.microsoft.com/office/drawing/2014/main" id="{B175FEBA-995C-11FC-FB37-1E0B140696EF}"/>
                </a:ext>
              </a:extLst>
            </p:cNvPr>
            <p:cNvCxnSpPr>
              <a:cxnSpLocks/>
            </p:cNvCxnSpPr>
            <p:nvPr/>
          </p:nvCxnSpPr>
          <p:spPr>
            <a:xfrm flipH="1">
              <a:off x="6495691" y="5094542"/>
              <a:ext cx="973061" cy="1260039"/>
            </a:xfrm>
            <a:prstGeom prst="line">
              <a:avLst/>
            </a:prstGeom>
            <a:ln w="92075">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69518595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8743DA-6506-3A5F-ADEE-6E6933AFDE7D}"/>
              </a:ext>
            </a:extLst>
          </p:cNvPr>
          <p:cNvSpPr/>
          <p:nvPr/>
        </p:nvSpPr>
        <p:spPr>
          <a:xfrm>
            <a:off x="526945" y="1886128"/>
            <a:ext cx="2025756" cy="914221"/>
          </a:xfrm>
          <a:prstGeom prst="rect">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ar-AE" sz="1800" b="0" i="0" u="none" strike="noStrike" kern="1200" cap="none" spc="0" normalizeH="0" baseline="0" noProof="0" err="1">
              <a:ln>
                <a:noFill/>
              </a:ln>
              <a:solidFill>
                <a:srgbClr val="000000"/>
              </a:solidFill>
              <a:effectLst/>
              <a:uLnTx/>
              <a:uFillTx/>
              <a:latin typeface="Arial"/>
              <a:ea typeface="+mn-ea"/>
              <a:cs typeface="+mn-cs"/>
            </a:endParaRPr>
          </a:p>
        </p:txBody>
      </p:sp>
      <p:sp>
        <p:nvSpPr>
          <p:cNvPr id="4" name="Title 1">
            <a:extLst>
              <a:ext uri="{FF2B5EF4-FFF2-40B4-BE49-F238E27FC236}">
                <a16:creationId xmlns:a16="http://schemas.microsoft.com/office/drawing/2014/main" id="{EE7126D4-B2FD-0C9E-D266-8A6D8BE48718}"/>
              </a:ext>
            </a:extLst>
          </p:cNvPr>
          <p:cNvSpPr txBox="1">
            <a:spLocks/>
          </p:cNvSpPr>
          <p:nvPr/>
        </p:nvSpPr>
        <p:spPr bwMode="gray">
          <a:xfrm>
            <a:off x="855338" y="2066239"/>
            <a:ext cx="131997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lvl="0" algn="ctr" defTabSz="913526">
              <a:tabLst>
                <a:tab pos="275353" algn="l"/>
              </a:tabLst>
              <a:defRPr/>
            </a:pPr>
            <a:r>
              <a:rPr lang="en-US" sz="1800" kern="0">
                <a:solidFill>
                  <a:srgbClr val="FFFFFF"/>
                </a:solidFill>
                <a:latin typeface="Arial (Headings)"/>
                <a:cs typeface="Calibri"/>
              </a:rPr>
              <a:t>Customer</a:t>
            </a:r>
          </a:p>
        </p:txBody>
      </p:sp>
      <p:sp>
        <p:nvSpPr>
          <p:cNvPr id="5" name="Rectangle 4">
            <a:extLst>
              <a:ext uri="{FF2B5EF4-FFF2-40B4-BE49-F238E27FC236}">
                <a16:creationId xmlns:a16="http://schemas.microsoft.com/office/drawing/2014/main" id="{49059E20-00B3-B426-71F7-BBDD1FCC4261}"/>
              </a:ext>
            </a:extLst>
          </p:cNvPr>
          <p:cNvSpPr/>
          <p:nvPr/>
        </p:nvSpPr>
        <p:spPr>
          <a:xfrm>
            <a:off x="526945" y="2971889"/>
            <a:ext cx="2025756" cy="914221"/>
          </a:xfrm>
          <a:prstGeom prst="rect">
            <a:avLst/>
          </a:prstGeom>
          <a:solidFill>
            <a:schemeClr val="accent3">
              <a:lumMod val="60000"/>
              <a:lumOff val="4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ar-AE" sz="1800" b="0" i="0" u="none" strike="noStrike" kern="1200" cap="none" spc="0" normalizeH="0" baseline="0" noProof="0" err="1">
              <a:ln>
                <a:noFill/>
              </a:ln>
              <a:solidFill>
                <a:srgbClr val="000000"/>
              </a:solidFill>
              <a:effectLst/>
              <a:uLnTx/>
              <a:uFillTx/>
              <a:latin typeface="Arial"/>
              <a:ea typeface="+mn-ea"/>
              <a:cs typeface="+mn-cs"/>
            </a:endParaRPr>
          </a:p>
        </p:txBody>
      </p:sp>
      <p:sp>
        <p:nvSpPr>
          <p:cNvPr id="6" name="Title 1">
            <a:extLst>
              <a:ext uri="{FF2B5EF4-FFF2-40B4-BE49-F238E27FC236}">
                <a16:creationId xmlns:a16="http://schemas.microsoft.com/office/drawing/2014/main" id="{DB18649F-D1EB-FD1E-46F4-2379A1A19736}"/>
              </a:ext>
            </a:extLst>
          </p:cNvPr>
          <p:cNvSpPr txBox="1">
            <a:spLocks/>
          </p:cNvSpPr>
          <p:nvPr/>
        </p:nvSpPr>
        <p:spPr bwMode="gray">
          <a:xfrm>
            <a:off x="740979" y="3195903"/>
            <a:ext cx="143433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lvl="0" algn="ctr" defTabSz="913526">
              <a:tabLst>
                <a:tab pos="275353" algn="l"/>
              </a:tabLst>
              <a:defRPr/>
            </a:pPr>
            <a:r>
              <a:rPr lang="en-US" sz="1800" kern="0">
                <a:solidFill>
                  <a:srgbClr val="FFFFFF"/>
                </a:solidFill>
                <a:latin typeface="Arial (Headings)"/>
                <a:cs typeface="Calibri"/>
              </a:rPr>
              <a:t>Paperwork</a:t>
            </a:r>
          </a:p>
        </p:txBody>
      </p:sp>
      <p:sp>
        <p:nvSpPr>
          <p:cNvPr id="11" name="Rectangle 10">
            <a:extLst>
              <a:ext uri="{FF2B5EF4-FFF2-40B4-BE49-F238E27FC236}">
                <a16:creationId xmlns:a16="http://schemas.microsoft.com/office/drawing/2014/main" id="{096230DC-B337-4D3E-E4EC-6A70F2D00600}"/>
              </a:ext>
            </a:extLst>
          </p:cNvPr>
          <p:cNvSpPr/>
          <p:nvPr/>
        </p:nvSpPr>
        <p:spPr>
          <a:xfrm>
            <a:off x="526944" y="4057650"/>
            <a:ext cx="2025756" cy="914221"/>
          </a:xfrm>
          <a:prstGeom prst="rect">
            <a:avLst/>
          </a:prstGeom>
          <a:solidFill>
            <a:schemeClr val="accent3">
              <a:lumMod val="40000"/>
              <a:lumOff val="6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ar-AE" sz="1800" b="0" i="0" u="none" strike="noStrike" kern="1200" cap="none" spc="0" normalizeH="0" baseline="0" noProof="0" err="1">
              <a:ln>
                <a:noFill/>
              </a:ln>
              <a:solidFill>
                <a:srgbClr val="000000"/>
              </a:solidFill>
              <a:effectLst/>
              <a:uLnTx/>
              <a:uFillTx/>
              <a:latin typeface="Arial"/>
              <a:ea typeface="+mn-ea"/>
              <a:cs typeface="+mn-cs"/>
            </a:endParaRPr>
          </a:p>
        </p:txBody>
      </p:sp>
      <p:sp>
        <p:nvSpPr>
          <p:cNvPr id="12" name="Title 1">
            <a:extLst>
              <a:ext uri="{FF2B5EF4-FFF2-40B4-BE49-F238E27FC236}">
                <a16:creationId xmlns:a16="http://schemas.microsoft.com/office/drawing/2014/main" id="{DEA8C34F-F092-1211-83E6-3AC7573689BA}"/>
              </a:ext>
            </a:extLst>
          </p:cNvPr>
          <p:cNvSpPr txBox="1">
            <a:spLocks/>
          </p:cNvSpPr>
          <p:nvPr/>
        </p:nvSpPr>
        <p:spPr bwMode="gray">
          <a:xfrm>
            <a:off x="657231" y="4218600"/>
            <a:ext cx="1723362"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lvl="0" algn="ctr" defTabSz="913526">
              <a:tabLst>
                <a:tab pos="275353" algn="l"/>
              </a:tabLst>
              <a:defRPr/>
            </a:pPr>
            <a:r>
              <a:rPr lang="en-US" sz="1800" kern="0">
                <a:solidFill>
                  <a:srgbClr val="FFFFFF"/>
                </a:solidFill>
                <a:latin typeface="Arial (Headings)"/>
                <a:cs typeface="Calibri"/>
              </a:rPr>
              <a:t>Vehicle</a:t>
            </a:r>
          </a:p>
        </p:txBody>
      </p:sp>
      <p:sp>
        <p:nvSpPr>
          <p:cNvPr id="14" name="Title 1">
            <a:extLst>
              <a:ext uri="{FF2B5EF4-FFF2-40B4-BE49-F238E27FC236}">
                <a16:creationId xmlns:a16="http://schemas.microsoft.com/office/drawing/2014/main" id="{34157F82-0375-B275-7884-42CD2EE71398}"/>
              </a:ext>
            </a:extLst>
          </p:cNvPr>
          <p:cNvSpPr txBox="1">
            <a:spLocks/>
          </p:cNvSpPr>
          <p:nvPr/>
        </p:nvSpPr>
        <p:spPr bwMode="gray">
          <a:xfrm>
            <a:off x="693681" y="5288597"/>
            <a:ext cx="1639613"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lvl="0" algn="ctr" defTabSz="913526">
              <a:tabLst>
                <a:tab pos="275353" algn="l"/>
              </a:tabLst>
              <a:defRPr/>
            </a:pPr>
            <a:r>
              <a:rPr lang="en-US" sz="1800" kern="0">
                <a:solidFill>
                  <a:srgbClr val="FFFFFF"/>
                </a:solidFill>
                <a:latin typeface="Arial (Headings)"/>
                <a:cs typeface="Calibri"/>
              </a:rPr>
              <a:t>Manage Expectation</a:t>
            </a:r>
          </a:p>
        </p:txBody>
      </p:sp>
      <p:sp>
        <p:nvSpPr>
          <p:cNvPr id="7" name="Title 1">
            <a:extLst>
              <a:ext uri="{FF2B5EF4-FFF2-40B4-BE49-F238E27FC236}">
                <a16:creationId xmlns:a16="http://schemas.microsoft.com/office/drawing/2014/main" id="{6D1D53C0-CC2C-A6BF-BE00-DBBFA6D3ED3A}"/>
              </a:ext>
            </a:extLst>
          </p:cNvPr>
          <p:cNvSpPr txBox="1">
            <a:spLocks/>
          </p:cNvSpPr>
          <p:nvPr/>
        </p:nvSpPr>
        <p:spPr bwMode="gray">
          <a:xfrm>
            <a:off x="526944" y="446725"/>
            <a:ext cx="1088834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lvl="0" defTabSz="913526">
              <a:tabLst>
                <a:tab pos="275353" algn="l"/>
              </a:tabLst>
              <a:defRPr/>
            </a:pPr>
            <a:r>
              <a:rPr lang="en-US" sz="1800" b="1" kern="0">
                <a:solidFill>
                  <a:srgbClr val="005BAA"/>
                </a:solidFill>
                <a:latin typeface="Arial (Headings)"/>
                <a:cs typeface="Calibri"/>
              </a:rPr>
              <a:t>DELIVERY PROCESS STEPS</a:t>
            </a:r>
          </a:p>
        </p:txBody>
      </p:sp>
      <p:sp>
        <p:nvSpPr>
          <p:cNvPr id="19" name="Title 1">
            <a:extLst>
              <a:ext uri="{FF2B5EF4-FFF2-40B4-BE49-F238E27FC236}">
                <a16:creationId xmlns:a16="http://schemas.microsoft.com/office/drawing/2014/main" id="{DDE76255-0D45-80AD-AA92-94DC4F727AD7}"/>
              </a:ext>
            </a:extLst>
          </p:cNvPr>
          <p:cNvSpPr txBox="1">
            <a:spLocks/>
          </p:cNvSpPr>
          <p:nvPr/>
        </p:nvSpPr>
        <p:spPr bwMode="gray">
          <a:xfrm>
            <a:off x="526944" y="948068"/>
            <a:ext cx="6801703"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lvl="0" defTabSz="913526">
              <a:tabLst>
                <a:tab pos="275353" algn="l"/>
              </a:tabLst>
              <a:defRPr/>
            </a:pPr>
            <a:r>
              <a:rPr lang="en-US" sz="1800" b="1" kern="0">
                <a:solidFill>
                  <a:srgbClr val="005BAA"/>
                </a:solidFill>
                <a:latin typeface="Arial (Headings)"/>
                <a:cs typeface="Calibri"/>
              </a:rPr>
              <a:t>PHASE 1: PRE-DELIVERY</a:t>
            </a:r>
            <a:endParaRPr lang="en-US" sz="1800" kern="0">
              <a:solidFill>
                <a:srgbClr val="005BAA"/>
              </a:solidFill>
              <a:latin typeface="Arial (Headings)"/>
              <a:cs typeface="Calibri"/>
            </a:endParaRPr>
          </a:p>
        </p:txBody>
      </p:sp>
      <p:sp>
        <p:nvSpPr>
          <p:cNvPr id="32" name="Rectangle 31">
            <a:extLst>
              <a:ext uri="{FF2B5EF4-FFF2-40B4-BE49-F238E27FC236}">
                <a16:creationId xmlns:a16="http://schemas.microsoft.com/office/drawing/2014/main" id="{218743DA-6506-3A5F-ADEE-6E6933AFDE7D}"/>
              </a:ext>
            </a:extLst>
          </p:cNvPr>
          <p:cNvSpPr/>
          <p:nvPr/>
        </p:nvSpPr>
        <p:spPr>
          <a:xfrm>
            <a:off x="6475025" y="1886128"/>
            <a:ext cx="2025756" cy="914221"/>
          </a:xfrm>
          <a:prstGeom prst="rect">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ar-AE" sz="1800" b="0" i="0" u="none" strike="noStrike" kern="1200" cap="none" spc="0" normalizeH="0" baseline="0" noProof="0" err="1">
              <a:ln>
                <a:noFill/>
              </a:ln>
              <a:solidFill>
                <a:srgbClr val="000000"/>
              </a:solidFill>
              <a:effectLst/>
              <a:uLnTx/>
              <a:uFillTx/>
              <a:latin typeface="Arial"/>
              <a:ea typeface="+mn-ea"/>
              <a:cs typeface="+mn-cs"/>
            </a:endParaRPr>
          </a:p>
        </p:txBody>
      </p:sp>
      <p:sp>
        <p:nvSpPr>
          <p:cNvPr id="33" name="Title 1">
            <a:extLst>
              <a:ext uri="{FF2B5EF4-FFF2-40B4-BE49-F238E27FC236}">
                <a16:creationId xmlns:a16="http://schemas.microsoft.com/office/drawing/2014/main" id="{EE7126D4-B2FD-0C9E-D266-8A6D8BE48718}"/>
              </a:ext>
            </a:extLst>
          </p:cNvPr>
          <p:cNvSpPr txBox="1">
            <a:spLocks/>
          </p:cNvSpPr>
          <p:nvPr/>
        </p:nvSpPr>
        <p:spPr bwMode="gray">
          <a:xfrm>
            <a:off x="6803418" y="2066239"/>
            <a:ext cx="131997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lvl="0" algn="ctr" defTabSz="913526">
              <a:tabLst>
                <a:tab pos="275353" algn="l"/>
              </a:tabLst>
              <a:defRPr/>
            </a:pPr>
            <a:r>
              <a:rPr lang="en-US" sz="1800" kern="0">
                <a:solidFill>
                  <a:srgbClr val="FFFFFF"/>
                </a:solidFill>
                <a:latin typeface="Arial (Headings)"/>
                <a:cs typeface="Calibri"/>
              </a:rPr>
              <a:t>Facility Tour</a:t>
            </a:r>
          </a:p>
        </p:txBody>
      </p:sp>
      <p:sp>
        <p:nvSpPr>
          <p:cNvPr id="34" name="Rectangle 33">
            <a:extLst>
              <a:ext uri="{FF2B5EF4-FFF2-40B4-BE49-F238E27FC236}">
                <a16:creationId xmlns:a16="http://schemas.microsoft.com/office/drawing/2014/main" id="{49059E20-00B3-B426-71F7-BBDD1FCC4261}"/>
              </a:ext>
            </a:extLst>
          </p:cNvPr>
          <p:cNvSpPr/>
          <p:nvPr/>
        </p:nvSpPr>
        <p:spPr>
          <a:xfrm>
            <a:off x="6475025" y="2971889"/>
            <a:ext cx="2025756" cy="914221"/>
          </a:xfrm>
          <a:prstGeom prst="rect">
            <a:avLst/>
          </a:prstGeom>
          <a:solidFill>
            <a:schemeClr val="accent3">
              <a:lumMod val="60000"/>
              <a:lumOff val="4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ar-AE" sz="1800" b="0" i="0" u="none" strike="noStrike" kern="1200" cap="none" spc="0" normalizeH="0" baseline="0" noProof="0" err="1">
              <a:ln>
                <a:noFill/>
              </a:ln>
              <a:solidFill>
                <a:srgbClr val="000000"/>
              </a:solidFill>
              <a:effectLst/>
              <a:uLnTx/>
              <a:uFillTx/>
              <a:latin typeface="Arial"/>
              <a:ea typeface="+mn-ea"/>
              <a:cs typeface="+mn-cs"/>
            </a:endParaRPr>
          </a:p>
        </p:txBody>
      </p:sp>
      <p:sp>
        <p:nvSpPr>
          <p:cNvPr id="35" name="Title 1">
            <a:extLst>
              <a:ext uri="{FF2B5EF4-FFF2-40B4-BE49-F238E27FC236}">
                <a16:creationId xmlns:a16="http://schemas.microsoft.com/office/drawing/2014/main" id="{DB18649F-D1EB-FD1E-46F4-2379A1A19736}"/>
              </a:ext>
            </a:extLst>
          </p:cNvPr>
          <p:cNvSpPr txBox="1">
            <a:spLocks/>
          </p:cNvSpPr>
          <p:nvPr/>
        </p:nvSpPr>
        <p:spPr bwMode="gray">
          <a:xfrm>
            <a:off x="6689059" y="3195903"/>
            <a:ext cx="143433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lvl="0" algn="ctr" defTabSz="913526">
              <a:tabLst>
                <a:tab pos="275353" algn="l"/>
              </a:tabLst>
              <a:defRPr/>
            </a:pPr>
            <a:r>
              <a:rPr lang="en-US" sz="1800" kern="0">
                <a:solidFill>
                  <a:srgbClr val="FFFFFF"/>
                </a:solidFill>
                <a:latin typeface="Arial (Headings)"/>
                <a:cs typeface="Calibri"/>
              </a:rPr>
              <a:t>Celebration</a:t>
            </a:r>
          </a:p>
        </p:txBody>
      </p:sp>
      <p:sp>
        <p:nvSpPr>
          <p:cNvPr id="36" name="Rectangle 35">
            <a:extLst>
              <a:ext uri="{FF2B5EF4-FFF2-40B4-BE49-F238E27FC236}">
                <a16:creationId xmlns:a16="http://schemas.microsoft.com/office/drawing/2014/main" id="{096230DC-B337-4D3E-E4EC-6A70F2D00600}"/>
              </a:ext>
            </a:extLst>
          </p:cNvPr>
          <p:cNvSpPr/>
          <p:nvPr/>
        </p:nvSpPr>
        <p:spPr>
          <a:xfrm>
            <a:off x="6475024" y="4057650"/>
            <a:ext cx="2025756" cy="914221"/>
          </a:xfrm>
          <a:prstGeom prst="rect">
            <a:avLst/>
          </a:prstGeom>
          <a:solidFill>
            <a:schemeClr val="accent3">
              <a:lumMod val="40000"/>
              <a:lumOff val="6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ar-AE" sz="1800" b="0" i="0" u="none" strike="noStrike" kern="1200" cap="none" spc="0" normalizeH="0" baseline="0" noProof="0" err="1">
              <a:ln>
                <a:noFill/>
              </a:ln>
              <a:solidFill>
                <a:srgbClr val="000000"/>
              </a:solidFill>
              <a:effectLst/>
              <a:uLnTx/>
              <a:uFillTx/>
              <a:latin typeface="Arial"/>
              <a:ea typeface="+mn-ea"/>
              <a:cs typeface="+mn-cs"/>
            </a:endParaRPr>
          </a:p>
        </p:txBody>
      </p:sp>
      <p:sp>
        <p:nvSpPr>
          <p:cNvPr id="37" name="Title 1">
            <a:extLst>
              <a:ext uri="{FF2B5EF4-FFF2-40B4-BE49-F238E27FC236}">
                <a16:creationId xmlns:a16="http://schemas.microsoft.com/office/drawing/2014/main" id="{DEA8C34F-F092-1211-83E6-3AC7573689BA}"/>
              </a:ext>
            </a:extLst>
          </p:cNvPr>
          <p:cNvSpPr txBox="1">
            <a:spLocks/>
          </p:cNvSpPr>
          <p:nvPr/>
        </p:nvSpPr>
        <p:spPr bwMode="gray">
          <a:xfrm>
            <a:off x="6605311" y="4218600"/>
            <a:ext cx="172336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lvl="0" algn="ctr" defTabSz="913526">
              <a:tabLst>
                <a:tab pos="275353" algn="l"/>
              </a:tabLst>
              <a:defRPr/>
            </a:pPr>
            <a:r>
              <a:rPr lang="en-US" sz="1800" kern="0">
                <a:solidFill>
                  <a:srgbClr val="FFFFFF"/>
                </a:solidFill>
                <a:latin typeface="Arial (Headings)"/>
                <a:cs typeface="Calibri"/>
              </a:rPr>
              <a:t>Feature Presentation</a:t>
            </a:r>
          </a:p>
        </p:txBody>
      </p:sp>
      <p:sp>
        <p:nvSpPr>
          <p:cNvPr id="39" name="Title 1">
            <a:extLst>
              <a:ext uri="{FF2B5EF4-FFF2-40B4-BE49-F238E27FC236}">
                <a16:creationId xmlns:a16="http://schemas.microsoft.com/office/drawing/2014/main" id="{34157F82-0375-B275-7884-42CD2EE71398}"/>
              </a:ext>
            </a:extLst>
          </p:cNvPr>
          <p:cNvSpPr txBox="1">
            <a:spLocks/>
          </p:cNvSpPr>
          <p:nvPr/>
        </p:nvSpPr>
        <p:spPr bwMode="gray">
          <a:xfrm>
            <a:off x="6641761" y="5288597"/>
            <a:ext cx="1639613"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lvl="0" algn="ctr" defTabSz="913526">
              <a:tabLst>
                <a:tab pos="275353" algn="l"/>
              </a:tabLst>
              <a:defRPr/>
            </a:pPr>
            <a:r>
              <a:rPr lang="en-US" sz="1800" kern="0">
                <a:solidFill>
                  <a:srgbClr val="FFFFFF"/>
                </a:solidFill>
                <a:latin typeface="Arial (Headings)"/>
                <a:cs typeface="Calibri"/>
              </a:rPr>
              <a:t>Manage Expectation</a:t>
            </a:r>
          </a:p>
        </p:txBody>
      </p:sp>
      <p:sp>
        <p:nvSpPr>
          <p:cNvPr id="40" name="Title 1">
            <a:extLst>
              <a:ext uri="{FF2B5EF4-FFF2-40B4-BE49-F238E27FC236}">
                <a16:creationId xmlns:a16="http://schemas.microsoft.com/office/drawing/2014/main" id="{DDE76255-0D45-80AD-AA92-94DC4F727AD7}"/>
              </a:ext>
            </a:extLst>
          </p:cNvPr>
          <p:cNvSpPr txBox="1">
            <a:spLocks/>
          </p:cNvSpPr>
          <p:nvPr/>
        </p:nvSpPr>
        <p:spPr bwMode="gray">
          <a:xfrm>
            <a:off x="6475024" y="948068"/>
            <a:ext cx="6801703"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lvl="0" defTabSz="913526">
              <a:tabLst>
                <a:tab pos="275353" algn="l"/>
              </a:tabLst>
              <a:defRPr/>
            </a:pPr>
            <a:r>
              <a:rPr lang="en-US" sz="1800" b="1" kern="0" dirty="0">
                <a:solidFill>
                  <a:srgbClr val="005BAA"/>
                </a:solidFill>
                <a:latin typeface="Arial (Headings)"/>
                <a:cs typeface="Calibri"/>
              </a:rPr>
              <a:t>PHASE 2: DURING DELIVERY</a:t>
            </a:r>
            <a:endParaRPr lang="en-US" sz="1800" kern="0" dirty="0">
              <a:solidFill>
                <a:srgbClr val="005BAA"/>
              </a:solidFill>
              <a:latin typeface="Arial (Headings)"/>
              <a:cs typeface="Calibri"/>
            </a:endParaRPr>
          </a:p>
        </p:txBody>
      </p:sp>
      <p:sp>
        <p:nvSpPr>
          <p:cNvPr id="22" name="Rectangle 21">
            <a:extLst>
              <a:ext uri="{FF2B5EF4-FFF2-40B4-BE49-F238E27FC236}">
                <a16:creationId xmlns:a16="http://schemas.microsoft.com/office/drawing/2014/main" id="{5DDE8BB2-A721-AA70-E66C-CDAA4B3B68DC}"/>
              </a:ext>
            </a:extLst>
          </p:cNvPr>
          <p:cNvSpPr/>
          <p:nvPr/>
        </p:nvSpPr>
        <p:spPr>
          <a:xfrm>
            <a:off x="9044903" y="1554545"/>
            <a:ext cx="2495642" cy="4733961"/>
          </a:xfrm>
          <a:prstGeom prst="rect">
            <a:avLst/>
          </a:prstGeom>
          <a:solidFill>
            <a:srgbClr val="243782">
              <a:alpha val="12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lvl="0" indent="-285750" defTabSz="913526" fontAlgn="base">
              <a:spcBef>
                <a:spcPct val="0"/>
              </a:spcBef>
              <a:spcAft>
                <a:spcPts val="1200"/>
              </a:spcAft>
              <a:buFont typeface="Arial" panose="020B0604020202020204" pitchFamily="34" charset="0"/>
              <a:buChar char="•"/>
              <a:tabLst>
                <a:tab pos="275353" algn="l"/>
              </a:tabLst>
              <a:defRPr/>
            </a:pPr>
            <a:r>
              <a:rPr lang="en-US" kern="0" dirty="0">
                <a:solidFill>
                  <a:srgbClr val="000000">
                    <a:lumMod val="75000"/>
                    <a:lumOff val="25000"/>
                  </a:srgbClr>
                </a:solidFill>
                <a:latin typeface="Arial (Headings)"/>
                <a:ea typeface="+mj-ea"/>
                <a:cs typeface="Calibri"/>
              </a:rPr>
              <a:t>Reveal the car and celebrate the moment</a:t>
            </a:r>
          </a:p>
          <a:p>
            <a:pPr marL="285750" lvl="0" indent="-285750" defTabSz="913526" fontAlgn="base">
              <a:spcBef>
                <a:spcPct val="0"/>
              </a:spcBef>
              <a:spcAft>
                <a:spcPts val="1200"/>
              </a:spcAft>
              <a:buFont typeface="Arial" panose="020B0604020202020204" pitchFamily="34" charset="0"/>
              <a:buChar char="•"/>
              <a:tabLst>
                <a:tab pos="275353" algn="l"/>
              </a:tabLst>
              <a:defRPr/>
            </a:pPr>
            <a:r>
              <a:rPr lang="en-US" kern="0" dirty="0">
                <a:solidFill>
                  <a:srgbClr val="000000">
                    <a:lumMod val="75000"/>
                    <a:lumOff val="25000"/>
                  </a:srgbClr>
                </a:solidFill>
                <a:latin typeface="Arial (Headings)"/>
                <a:ea typeface="+mj-ea"/>
                <a:cs typeface="Calibri"/>
              </a:rPr>
              <a:t>Offer to take a picture/video</a:t>
            </a:r>
          </a:p>
          <a:p>
            <a:pPr marL="285750" lvl="0" indent="-285750" defTabSz="913526" fontAlgn="base">
              <a:spcBef>
                <a:spcPct val="0"/>
              </a:spcBef>
              <a:spcAft>
                <a:spcPts val="1200"/>
              </a:spcAft>
              <a:buFont typeface="Arial" panose="020B0604020202020204" pitchFamily="34" charset="0"/>
              <a:buChar char="•"/>
              <a:tabLst>
                <a:tab pos="275353" algn="l"/>
              </a:tabLst>
              <a:defRPr/>
            </a:pPr>
            <a:r>
              <a:rPr lang="en-US" kern="0" dirty="0">
                <a:solidFill>
                  <a:srgbClr val="000000">
                    <a:lumMod val="75000"/>
                    <a:lumOff val="25000"/>
                  </a:srgbClr>
                </a:solidFill>
                <a:latin typeface="Arial (Headings)"/>
                <a:ea typeface="+mj-ea"/>
                <a:cs typeface="Calibri"/>
              </a:rPr>
              <a:t>Involve family members</a:t>
            </a:r>
          </a:p>
          <a:p>
            <a:pPr marL="285750" lvl="0" indent="-285750" defTabSz="913526" fontAlgn="base">
              <a:spcBef>
                <a:spcPct val="0"/>
              </a:spcBef>
              <a:spcAft>
                <a:spcPts val="1200"/>
              </a:spcAft>
              <a:buFont typeface="Arial" panose="020B0604020202020204" pitchFamily="34" charset="0"/>
              <a:buChar char="•"/>
              <a:tabLst>
                <a:tab pos="275353" algn="l"/>
              </a:tabLst>
              <a:defRPr/>
            </a:pPr>
            <a:r>
              <a:rPr lang="en-US" kern="0" dirty="0">
                <a:solidFill>
                  <a:srgbClr val="000000">
                    <a:lumMod val="75000"/>
                    <a:lumOff val="25000"/>
                  </a:srgbClr>
                </a:solidFill>
                <a:latin typeface="Arial (Headings)"/>
                <a:ea typeface="+mj-ea"/>
                <a:cs typeface="Calibri"/>
              </a:rPr>
              <a:t>Smile and use positive tone of voice</a:t>
            </a:r>
          </a:p>
          <a:p>
            <a:pPr marL="285750" lvl="0" indent="-285750" defTabSz="913526" fontAlgn="base">
              <a:spcBef>
                <a:spcPct val="0"/>
              </a:spcBef>
              <a:spcAft>
                <a:spcPts val="1200"/>
              </a:spcAft>
              <a:buFont typeface="Arial" panose="020B0604020202020204" pitchFamily="34" charset="0"/>
              <a:buChar char="•"/>
              <a:tabLst>
                <a:tab pos="275353" algn="l"/>
              </a:tabLst>
              <a:defRPr/>
            </a:pPr>
            <a:r>
              <a:rPr lang="en-US" kern="0" dirty="0">
                <a:solidFill>
                  <a:srgbClr val="000000">
                    <a:lumMod val="75000"/>
                    <a:lumOff val="25000"/>
                  </a:srgbClr>
                </a:solidFill>
                <a:latin typeface="Arial (Headings)"/>
                <a:ea typeface="+mj-ea"/>
                <a:cs typeface="Calibri"/>
              </a:rPr>
              <a:t>Provide any gifts or brand/model specific extras</a:t>
            </a:r>
          </a:p>
        </p:txBody>
      </p:sp>
      <p:cxnSp>
        <p:nvCxnSpPr>
          <p:cNvPr id="23" name="Straight Connector 22">
            <a:extLst>
              <a:ext uri="{FF2B5EF4-FFF2-40B4-BE49-F238E27FC236}">
                <a16:creationId xmlns:a16="http://schemas.microsoft.com/office/drawing/2014/main" id="{8F3E7D0A-52CD-3190-F6AC-BC5C1DE25234}"/>
              </a:ext>
            </a:extLst>
          </p:cNvPr>
          <p:cNvCxnSpPr>
            <a:cxnSpLocks/>
          </p:cNvCxnSpPr>
          <p:nvPr/>
        </p:nvCxnSpPr>
        <p:spPr>
          <a:xfrm>
            <a:off x="8479701" y="3419787"/>
            <a:ext cx="565202" cy="0"/>
          </a:xfrm>
          <a:prstGeom prst="line">
            <a:avLst/>
          </a:prstGeom>
          <a:ln w="28575">
            <a:solidFill>
              <a:srgbClr val="293878"/>
            </a:solidFill>
          </a:ln>
        </p:spPr>
        <p:style>
          <a:lnRef idx="1">
            <a:schemeClr val="accent3"/>
          </a:lnRef>
          <a:fillRef idx="0">
            <a:schemeClr val="accent3"/>
          </a:fillRef>
          <a:effectRef idx="0">
            <a:schemeClr val="accent3"/>
          </a:effectRef>
          <a:fontRef idx="minor">
            <a:schemeClr val="tx1"/>
          </a:fontRef>
        </p:style>
      </p:cxnSp>
    </p:spTree>
    <p:custDataLst>
      <p:tags r:id="rId1"/>
    </p:custDataLst>
    <p:extLst>
      <p:ext uri="{BB962C8B-B14F-4D97-AF65-F5344CB8AC3E}">
        <p14:creationId xmlns:p14="http://schemas.microsoft.com/office/powerpoint/2010/main" val="1455095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8743DA-6506-3A5F-ADEE-6E6933AFDE7D}"/>
              </a:ext>
            </a:extLst>
          </p:cNvPr>
          <p:cNvSpPr/>
          <p:nvPr/>
        </p:nvSpPr>
        <p:spPr>
          <a:xfrm>
            <a:off x="526945" y="1886128"/>
            <a:ext cx="2025756" cy="914221"/>
          </a:xfrm>
          <a:prstGeom prst="rect">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ar-AE" sz="1800" b="0" i="0" u="none" strike="noStrike" kern="1200" cap="none" spc="0" normalizeH="0" baseline="0" noProof="0" err="1">
              <a:ln>
                <a:noFill/>
              </a:ln>
              <a:solidFill>
                <a:srgbClr val="000000"/>
              </a:solidFill>
              <a:effectLst/>
              <a:uLnTx/>
              <a:uFillTx/>
              <a:latin typeface="Arial"/>
              <a:ea typeface="+mn-ea"/>
              <a:cs typeface="+mn-cs"/>
            </a:endParaRPr>
          </a:p>
        </p:txBody>
      </p:sp>
      <p:sp>
        <p:nvSpPr>
          <p:cNvPr id="4" name="Title 1">
            <a:extLst>
              <a:ext uri="{FF2B5EF4-FFF2-40B4-BE49-F238E27FC236}">
                <a16:creationId xmlns:a16="http://schemas.microsoft.com/office/drawing/2014/main" id="{EE7126D4-B2FD-0C9E-D266-8A6D8BE48718}"/>
              </a:ext>
            </a:extLst>
          </p:cNvPr>
          <p:cNvSpPr txBox="1">
            <a:spLocks/>
          </p:cNvSpPr>
          <p:nvPr/>
        </p:nvSpPr>
        <p:spPr bwMode="gray">
          <a:xfrm>
            <a:off x="855338" y="2066239"/>
            <a:ext cx="131997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lvl="0" algn="ctr" defTabSz="913526">
              <a:tabLst>
                <a:tab pos="275353" algn="l"/>
              </a:tabLst>
              <a:defRPr/>
            </a:pPr>
            <a:r>
              <a:rPr lang="en-US" sz="1800" kern="0">
                <a:solidFill>
                  <a:srgbClr val="FFFFFF"/>
                </a:solidFill>
                <a:latin typeface="Arial (Headings)"/>
                <a:cs typeface="Calibri"/>
              </a:rPr>
              <a:t>Customer</a:t>
            </a:r>
          </a:p>
        </p:txBody>
      </p:sp>
      <p:sp>
        <p:nvSpPr>
          <p:cNvPr id="5" name="Rectangle 4">
            <a:extLst>
              <a:ext uri="{FF2B5EF4-FFF2-40B4-BE49-F238E27FC236}">
                <a16:creationId xmlns:a16="http://schemas.microsoft.com/office/drawing/2014/main" id="{49059E20-00B3-B426-71F7-BBDD1FCC4261}"/>
              </a:ext>
            </a:extLst>
          </p:cNvPr>
          <p:cNvSpPr/>
          <p:nvPr/>
        </p:nvSpPr>
        <p:spPr>
          <a:xfrm>
            <a:off x="526945" y="2971889"/>
            <a:ext cx="2025756" cy="914221"/>
          </a:xfrm>
          <a:prstGeom prst="rect">
            <a:avLst/>
          </a:prstGeom>
          <a:solidFill>
            <a:schemeClr val="accent3">
              <a:lumMod val="60000"/>
              <a:lumOff val="4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ar-AE" sz="1800" b="0" i="0" u="none" strike="noStrike" kern="1200" cap="none" spc="0" normalizeH="0" baseline="0" noProof="0" err="1">
              <a:ln>
                <a:noFill/>
              </a:ln>
              <a:solidFill>
                <a:srgbClr val="000000"/>
              </a:solidFill>
              <a:effectLst/>
              <a:uLnTx/>
              <a:uFillTx/>
              <a:latin typeface="Arial"/>
              <a:ea typeface="+mn-ea"/>
              <a:cs typeface="+mn-cs"/>
            </a:endParaRPr>
          </a:p>
        </p:txBody>
      </p:sp>
      <p:sp>
        <p:nvSpPr>
          <p:cNvPr id="6" name="Title 1">
            <a:extLst>
              <a:ext uri="{FF2B5EF4-FFF2-40B4-BE49-F238E27FC236}">
                <a16:creationId xmlns:a16="http://schemas.microsoft.com/office/drawing/2014/main" id="{DB18649F-D1EB-FD1E-46F4-2379A1A19736}"/>
              </a:ext>
            </a:extLst>
          </p:cNvPr>
          <p:cNvSpPr txBox="1">
            <a:spLocks/>
          </p:cNvSpPr>
          <p:nvPr/>
        </p:nvSpPr>
        <p:spPr bwMode="gray">
          <a:xfrm>
            <a:off x="740979" y="3195903"/>
            <a:ext cx="143433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lvl="0" algn="ctr" defTabSz="913526">
              <a:tabLst>
                <a:tab pos="275353" algn="l"/>
              </a:tabLst>
              <a:defRPr/>
            </a:pPr>
            <a:r>
              <a:rPr lang="en-US" sz="1800" kern="0">
                <a:solidFill>
                  <a:srgbClr val="FFFFFF"/>
                </a:solidFill>
                <a:latin typeface="Arial (Headings)"/>
                <a:cs typeface="Calibri"/>
              </a:rPr>
              <a:t>Paperwork</a:t>
            </a:r>
          </a:p>
        </p:txBody>
      </p:sp>
      <p:sp>
        <p:nvSpPr>
          <p:cNvPr id="11" name="Rectangle 10">
            <a:extLst>
              <a:ext uri="{FF2B5EF4-FFF2-40B4-BE49-F238E27FC236}">
                <a16:creationId xmlns:a16="http://schemas.microsoft.com/office/drawing/2014/main" id="{096230DC-B337-4D3E-E4EC-6A70F2D00600}"/>
              </a:ext>
            </a:extLst>
          </p:cNvPr>
          <p:cNvSpPr/>
          <p:nvPr/>
        </p:nvSpPr>
        <p:spPr>
          <a:xfrm>
            <a:off x="526944" y="4057650"/>
            <a:ext cx="2025756" cy="914221"/>
          </a:xfrm>
          <a:prstGeom prst="rect">
            <a:avLst/>
          </a:prstGeom>
          <a:solidFill>
            <a:schemeClr val="accent3">
              <a:lumMod val="40000"/>
              <a:lumOff val="6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ar-AE" sz="1800" b="0" i="0" u="none" strike="noStrike" kern="1200" cap="none" spc="0" normalizeH="0" baseline="0" noProof="0" err="1">
              <a:ln>
                <a:noFill/>
              </a:ln>
              <a:solidFill>
                <a:srgbClr val="000000"/>
              </a:solidFill>
              <a:effectLst/>
              <a:uLnTx/>
              <a:uFillTx/>
              <a:latin typeface="Arial"/>
              <a:ea typeface="+mn-ea"/>
              <a:cs typeface="+mn-cs"/>
            </a:endParaRPr>
          </a:p>
        </p:txBody>
      </p:sp>
      <p:sp>
        <p:nvSpPr>
          <p:cNvPr id="12" name="Title 1">
            <a:extLst>
              <a:ext uri="{FF2B5EF4-FFF2-40B4-BE49-F238E27FC236}">
                <a16:creationId xmlns:a16="http://schemas.microsoft.com/office/drawing/2014/main" id="{DEA8C34F-F092-1211-83E6-3AC7573689BA}"/>
              </a:ext>
            </a:extLst>
          </p:cNvPr>
          <p:cNvSpPr txBox="1">
            <a:spLocks/>
          </p:cNvSpPr>
          <p:nvPr/>
        </p:nvSpPr>
        <p:spPr bwMode="gray">
          <a:xfrm>
            <a:off x="657231" y="4218600"/>
            <a:ext cx="1723362"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lvl="0" algn="ctr" defTabSz="913526">
              <a:tabLst>
                <a:tab pos="275353" algn="l"/>
              </a:tabLst>
              <a:defRPr/>
            </a:pPr>
            <a:r>
              <a:rPr lang="en-US" sz="1800" kern="0">
                <a:solidFill>
                  <a:srgbClr val="FFFFFF"/>
                </a:solidFill>
                <a:latin typeface="Arial (Headings)"/>
                <a:cs typeface="Calibri"/>
              </a:rPr>
              <a:t>Vehicle</a:t>
            </a:r>
          </a:p>
        </p:txBody>
      </p:sp>
      <p:sp>
        <p:nvSpPr>
          <p:cNvPr id="14" name="Title 1">
            <a:extLst>
              <a:ext uri="{FF2B5EF4-FFF2-40B4-BE49-F238E27FC236}">
                <a16:creationId xmlns:a16="http://schemas.microsoft.com/office/drawing/2014/main" id="{34157F82-0375-B275-7884-42CD2EE71398}"/>
              </a:ext>
            </a:extLst>
          </p:cNvPr>
          <p:cNvSpPr txBox="1">
            <a:spLocks/>
          </p:cNvSpPr>
          <p:nvPr/>
        </p:nvSpPr>
        <p:spPr bwMode="gray">
          <a:xfrm>
            <a:off x="693681" y="5288597"/>
            <a:ext cx="1639613"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lvl="0" algn="ctr" defTabSz="913526">
              <a:tabLst>
                <a:tab pos="275353" algn="l"/>
              </a:tabLst>
              <a:defRPr/>
            </a:pPr>
            <a:r>
              <a:rPr lang="en-US" sz="1800" kern="0">
                <a:solidFill>
                  <a:srgbClr val="FFFFFF"/>
                </a:solidFill>
                <a:latin typeface="Arial (Headings)"/>
                <a:cs typeface="Calibri"/>
              </a:rPr>
              <a:t>Manage Expectation</a:t>
            </a:r>
          </a:p>
        </p:txBody>
      </p:sp>
      <p:sp>
        <p:nvSpPr>
          <p:cNvPr id="7" name="Title 1">
            <a:extLst>
              <a:ext uri="{FF2B5EF4-FFF2-40B4-BE49-F238E27FC236}">
                <a16:creationId xmlns:a16="http://schemas.microsoft.com/office/drawing/2014/main" id="{6D1D53C0-CC2C-A6BF-BE00-DBBFA6D3ED3A}"/>
              </a:ext>
            </a:extLst>
          </p:cNvPr>
          <p:cNvSpPr txBox="1">
            <a:spLocks/>
          </p:cNvSpPr>
          <p:nvPr/>
        </p:nvSpPr>
        <p:spPr bwMode="gray">
          <a:xfrm>
            <a:off x="526944" y="446725"/>
            <a:ext cx="1088834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lvl="0" defTabSz="913526">
              <a:tabLst>
                <a:tab pos="275353" algn="l"/>
              </a:tabLst>
              <a:defRPr/>
            </a:pPr>
            <a:r>
              <a:rPr lang="en-US" sz="1800" b="1" kern="0">
                <a:solidFill>
                  <a:srgbClr val="005BAA"/>
                </a:solidFill>
                <a:latin typeface="Arial (Headings)"/>
                <a:cs typeface="Calibri"/>
              </a:rPr>
              <a:t>DELIVERY PROCESS STEPS</a:t>
            </a:r>
          </a:p>
        </p:txBody>
      </p:sp>
      <p:sp>
        <p:nvSpPr>
          <p:cNvPr id="19" name="Title 1">
            <a:extLst>
              <a:ext uri="{FF2B5EF4-FFF2-40B4-BE49-F238E27FC236}">
                <a16:creationId xmlns:a16="http://schemas.microsoft.com/office/drawing/2014/main" id="{DDE76255-0D45-80AD-AA92-94DC4F727AD7}"/>
              </a:ext>
            </a:extLst>
          </p:cNvPr>
          <p:cNvSpPr txBox="1">
            <a:spLocks/>
          </p:cNvSpPr>
          <p:nvPr/>
        </p:nvSpPr>
        <p:spPr bwMode="gray">
          <a:xfrm>
            <a:off x="526944" y="948068"/>
            <a:ext cx="6801703"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lvl="0" defTabSz="913526">
              <a:tabLst>
                <a:tab pos="275353" algn="l"/>
              </a:tabLst>
              <a:defRPr/>
            </a:pPr>
            <a:r>
              <a:rPr lang="en-US" sz="1800" b="1" kern="0">
                <a:solidFill>
                  <a:srgbClr val="005BAA"/>
                </a:solidFill>
                <a:latin typeface="Arial (Headings)"/>
                <a:cs typeface="Calibri"/>
              </a:rPr>
              <a:t>PHASE 1: PRE-DELIVERY</a:t>
            </a:r>
            <a:endParaRPr lang="en-US" sz="1800" kern="0">
              <a:solidFill>
                <a:srgbClr val="005BAA"/>
              </a:solidFill>
              <a:latin typeface="Arial (Headings)"/>
              <a:cs typeface="Calibri"/>
            </a:endParaRPr>
          </a:p>
        </p:txBody>
      </p:sp>
      <p:sp>
        <p:nvSpPr>
          <p:cNvPr id="32" name="Rectangle 31">
            <a:extLst>
              <a:ext uri="{FF2B5EF4-FFF2-40B4-BE49-F238E27FC236}">
                <a16:creationId xmlns:a16="http://schemas.microsoft.com/office/drawing/2014/main" id="{218743DA-6506-3A5F-ADEE-6E6933AFDE7D}"/>
              </a:ext>
            </a:extLst>
          </p:cNvPr>
          <p:cNvSpPr/>
          <p:nvPr/>
        </p:nvSpPr>
        <p:spPr>
          <a:xfrm>
            <a:off x="6475025" y="1886128"/>
            <a:ext cx="2025756" cy="914221"/>
          </a:xfrm>
          <a:prstGeom prst="rect">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ar-AE" sz="1800" b="0" i="0" u="none" strike="noStrike" kern="1200" cap="none" spc="0" normalizeH="0" baseline="0" noProof="0" err="1">
              <a:ln>
                <a:noFill/>
              </a:ln>
              <a:solidFill>
                <a:srgbClr val="000000"/>
              </a:solidFill>
              <a:effectLst/>
              <a:uLnTx/>
              <a:uFillTx/>
              <a:latin typeface="Arial"/>
              <a:ea typeface="+mn-ea"/>
              <a:cs typeface="+mn-cs"/>
            </a:endParaRPr>
          </a:p>
        </p:txBody>
      </p:sp>
      <p:sp>
        <p:nvSpPr>
          <p:cNvPr id="33" name="Title 1">
            <a:extLst>
              <a:ext uri="{FF2B5EF4-FFF2-40B4-BE49-F238E27FC236}">
                <a16:creationId xmlns:a16="http://schemas.microsoft.com/office/drawing/2014/main" id="{EE7126D4-B2FD-0C9E-D266-8A6D8BE48718}"/>
              </a:ext>
            </a:extLst>
          </p:cNvPr>
          <p:cNvSpPr txBox="1">
            <a:spLocks/>
          </p:cNvSpPr>
          <p:nvPr/>
        </p:nvSpPr>
        <p:spPr bwMode="gray">
          <a:xfrm>
            <a:off x="6803418" y="2066239"/>
            <a:ext cx="131997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lvl="0" algn="ctr" defTabSz="913526">
              <a:tabLst>
                <a:tab pos="275353" algn="l"/>
              </a:tabLst>
              <a:defRPr/>
            </a:pPr>
            <a:r>
              <a:rPr lang="en-US" sz="1800" kern="0">
                <a:solidFill>
                  <a:srgbClr val="FFFFFF"/>
                </a:solidFill>
                <a:latin typeface="Arial (Headings)"/>
                <a:cs typeface="Calibri"/>
              </a:rPr>
              <a:t>Facility Tour</a:t>
            </a:r>
          </a:p>
        </p:txBody>
      </p:sp>
      <p:sp>
        <p:nvSpPr>
          <p:cNvPr id="34" name="Rectangle 33">
            <a:extLst>
              <a:ext uri="{FF2B5EF4-FFF2-40B4-BE49-F238E27FC236}">
                <a16:creationId xmlns:a16="http://schemas.microsoft.com/office/drawing/2014/main" id="{49059E20-00B3-B426-71F7-BBDD1FCC4261}"/>
              </a:ext>
            </a:extLst>
          </p:cNvPr>
          <p:cNvSpPr/>
          <p:nvPr/>
        </p:nvSpPr>
        <p:spPr>
          <a:xfrm>
            <a:off x="6475025" y="2971889"/>
            <a:ext cx="2025756" cy="914221"/>
          </a:xfrm>
          <a:prstGeom prst="rect">
            <a:avLst/>
          </a:prstGeom>
          <a:solidFill>
            <a:schemeClr val="accent3">
              <a:lumMod val="60000"/>
              <a:lumOff val="4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ar-AE" sz="1800" b="0" i="0" u="none" strike="noStrike" kern="1200" cap="none" spc="0" normalizeH="0" baseline="0" noProof="0" err="1">
              <a:ln>
                <a:noFill/>
              </a:ln>
              <a:solidFill>
                <a:srgbClr val="000000"/>
              </a:solidFill>
              <a:effectLst/>
              <a:uLnTx/>
              <a:uFillTx/>
              <a:latin typeface="Arial"/>
              <a:ea typeface="+mn-ea"/>
              <a:cs typeface="+mn-cs"/>
            </a:endParaRPr>
          </a:p>
        </p:txBody>
      </p:sp>
      <p:sp>
        <p:nvSpPr>
          <p:cNvPr id="35" name="Title 1">
            <a:extLst>
              <a:ext uri="{FF2B5EF4-FFF2-40B4-BE49-F238E27FC236}">
                <a16:creationId xmlns:a16="http://schemas.microsoft.com/office/drawing/2014/main" id="{DB18649F-D1EB-FD1E-46F4-2379A1A19736}"/>
              </a:ext>
            </a:extLst>
          </p:cNvPr>
          <p:cNvSpPr txBox="1">
            <a:spLocks/>
          </p:cNvSpPr>
          <p:nvPr/>
        </p:nvSpPr>
        <p:spPr bwMode="gray">
          <a:xfrm>
            <a:off x="6689059" y="3195903"/>
            <a:ext cx="143433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lvl="0" algn="ctr" defTabSz="913526">
              <a:tabLst>
                <a:tab pos="275353" algn="l"/>
              </a:tabLst>
              <a:defRPr/>
            </a:pPr>
            <a:r>
              <a:rPr lang="en-US" sz="1800" kern="0">
                <a:solidFill>
                  <a:srgbClr val="FFFFFF"/>
                </a:solidFill>
                <a:latin typeface="Arial (Headings)"/>
                <a:cs typeface="Calibri"/>
              </a:rPr>
              <a:t>Celebration</a:t>
            </a:r>
          </a:p>
        </p:txBody>
      </p:sp>
      <p:sp>
        <p:nvSpPr>
          <p:cNvPr id="36" name="Rectangle 35">
            <a:extLst>
              <a:ext uri="{FF2B5EF4-FFF2-40B4-BE49-F238E27FC236}">
                <a16:creationId xmlns:a16="http://schemas.microsoft.com/office/drawing/2014/main" id="{096230DC-B337-4D3E-E4EC-6A70F2D00600}"/>
              </a:ext>
            </a:extLst>
          </p:cNvPr>
          <p:cNvSpPr/>
          <p:nvPr/>
        </p:nvSpPr>
        <p:spPr>
          <a:xfrm>
            <a:off x="6475024" y="4057650"/>
            <a:ext cx="2025756" cy="914221"/>
          </a:xfrm>
          <a:prstGeom prst="rect">
            <a:avLst/>
          </a:prstGeom>
          <a:solidFill>
            <a:schemeClr val="accent3">
              <a:lumMod val="40000"/>
              <a:lumOff val="6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ar-AE" sz="1800" b="0" i="0" u="none" strike="noStrike" kern="1200" cap="none" spc="0" normalizeH="0" baseline="0" noProof="0" err="1">
              <a:ln>
                <a:noFill/>
              </a:ln>
              <a:solidFill>
                <a:srgbClr val="000000"/>
              </a:solidFill>
              <a:effectLst/>
              <a:uLnTx/>
              <a:uFillTx/>
              <a:latin typeface="Arial"/>
              <a:ea typeface="+mn-ea"/>
              <a:cs typeface="+mn-cs"/>
            </a:endParaRPr>
          </a:p>
        </p:txBody>
      </p:sp>
      <p:sp>
        <p:nvSpPr>
          <p:cNvPr id="37" name="Title 1">
            <a:extLst>
              <a:ext uri="{FF2B5EF4-FFF2-40B4-BE49-F238E27FC236}">
                <a16:creationId xmlns:a16="http://schemas.microsoft.com/office/drawing/2014/main" id="{DEA8C34F-F092-1211-83E6-3AC7573689BA}"/>
              </a:ext>
            </a:extLst>
          </p:cNvPr>
          <p:cNvSpPr txBox="1">
            <a:spLocks/>
          </p:cNvSpPr>
          <p:nvPr/>
        </p:nvSpPr>
        <p:spPr bwMode="gray">
          <a:xfrm>
            <a:off x="6605311" y="4218600"/>
            <a:ext cx="172336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lvl="0" algn="ctr" defTabSz="913526">
              <a:tabLst>
                <a:tab pos="275353" algn="l"/>
              </a:tabLst>
              <a:defRPr/>
            </a:pPr>
            <a:r>
              <a:rPr lang="en-US" sz="1800" kern="0">
                <a:solidFill>
                  <a:srgbClr val="FFFFFF"/>
                </a:solidFill>
                <a:latin typeface="Arial (Headings)"/>
                <a:cs typeface="Calibri"/>
              </a:rPr>
              <a:t>Feature Presentation</a:t>
            </a:r>
          </a:p>
        </p:txBody>
      </p:sp>
      <p:sp>
        <p:nvSpPr>
          <p:cNvPr id="39" name="Title 1">
            <a:extLst>
              <a:ext uri="{FF2B5EF4-FFF2-40B4-BE49-F238E27FC236}">
                <a16:creationId xmlns:a16="http://schemas.microsoft.com/office/drawing/2014/main" id="{34157F82-0375-B275-7884-42CD2EE71398}"/>
              </a:ext>
            </a:extLst>
          </p:cNvPr>
          <p:cNvSpPr txBox="1">
            <a:spLocks/>
          </p:cNvSpPr>
          <p:nvPr/>
        </p:nvSpPr>
        <p:spPr bwMode="gray">
          <a:xfrm>
            <a:off x="6641761" y="5288597"/>
            <a:ext cx="1639613"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lvl="0" algn="ctr" defTabSz="913526">
              <a:tabLst>
                <a:tab pos="275353" algn="l"/>
              </a:tabLst>
              <a:defRPr/>
            </a:pPr>
            <a:r>
              <a:rPr lang="en-US" sz="1800" kern="0">
                <a:solidFill>
                  <a:srgbClr val="FFFFFF"/>
                </a:solidFill>
                <a:latin typeface="Arial (Headings)"/>
                <a:cs typeface="Calibri"/>
              </a:rPr>
              <a:t>Manage Expectation</a:t>
            </a:r>
          </a:p>
        </p:txBody>
      </p:sp>
      <p:sp>
        <p:nvSpPr>
          <p:cNvPr id="40" name="Title 1">
            <a:extLst>
              <a:ext uri="{FF2B5EF4-FFF2-40B4-BE49-F238E27FC236}">
                <a16:creationId xmlns:a16="http://schemas.microsoft.com/office/drawing/2014/main" id="{DDE76255-0D45-80AD-AA92-94DC4F727AD7}"/>
              </a:ext>
            </a:extLst>
          </p:cNvPr>
          <p:cNvSpPr txBox="1">
            <a:spLocks/>
          </p:cNvSpPr>
          <p:nvPr/>
        </p:nvSpPr>
        <p:spPr bwMode="gray">
          <a:xfrm>
            <a:off x="6475024" y="948068"/>
            <a:ext cx="6801703"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lvl="0" defTabSz="913526">
              <a:tabLst>
                <a:tab pos="275353" algn="l"/>
              </a:tabLst>
              <a:defRPr/>
            </a:pPr>
            <a:r>
              <a:rPr lang="en-US" sz="1800" b="1" kern="0" dirty="0">
                <a:solidFill>
                  <a:srgbClr val="005BAA"/>
                </a:solidFill>
                <a:latin typeface="Arial (Headings)"/>
                <a:cs typeface="Calibri"/>
              </a:rPr>
              <a:t>PHASE 2: DURING DELIVERY</a:t>
            </a:r>
            <a:endParaRPr lang="en-US" sz="1800" kern="0" dirty="0">
              <a:solidFill>
                <a:srgbClr val="005BAA"/>
              </a:solidFill>
              <a:latin typeface="Arial (Headings)"/>
              <a:cs typeface="Calibri"/>
            </a:endParaRPr>
          </a:p>
        </p:txBody>
      </p:sp>
      <p:sp>
        <p:nvSpPr>
          <p:cNvPr id="22" name="Rectangle 21">
            <a:extLst>
              <a:ext uri="{FF2B5EF4-FFF2-40B4-BE49-F238E27FC236}">
                <a16:creationId xmlns:a16="http://schemas.microsoft.com/office/drawing/2014/main" id="{5DDE8BB2-A721-AA70-E66C-CDAA4B3B68DC}"/>
              </a:ext>
            </a:extLst>
          </p:cNvPr>
          <p:cNvSpPr/>
          <p:nvPr/>
        </p:nvSpPr>
        <p:spPr>
          <a:xfrm>
            <a:off x="9044903" y="1554545"/>
            <a:ext cx="2495642" cy="4733961"/>
          </a:xfrm>
          <a:prstGeom prst="rect">
            <a:avLst/>
          </a:prstGeom>
          <a:solidFill>
            <a:srgbClr val="243782">
              <a:alpha val="12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lvl="0" indent="-285750" defTabSz="913526" fontAlgn="base">
              <a:spcBef>
                <a:spcPct val="0"/>
              </a:spcBef>
              <a:spcAft>
                <a:spcPts val="1200"/>
              </a:spcAft>
              <a:buFont typeface="Arial" panose="020B0604020202020204" pitchFamily="34" charset="0"/>
              <a:buChar char="•"/>
              <a:tabLst>
                <a:tab pos="275353" algn="l"/>
              </a:tabLst>
              <a:defRPr/>
            </a:pPr>
            <a:r>
              <a:rPr lang="en-US" kern="0" dirty="0">
                <a:solidFill>
                  <a:srgbClr val="000000">
                    <a:lumMod val="75000"/>
                    <a:lumOff val="25000"/>
                  </a:srgbClr>
                </a:solidFill>
                <a:latin typeface="Arial (Headings)"/>
                <a:ea typeface="+mj-ea"/>
                <a:cs typeface="Calibri"/>
              </a:rPr>
              <a:t>Tailor delivery to customer’s time expectation</a:t>
            </a:r>
          </a:p>
          <a:p>
            <a:pPr marL="285750" lvl="0" indent="-285750" defTabSz="913526" fontAlgn="base">
              <a:spcBef>
                <a:spcPct val="0"/>
              </a:spcBef>
              <a:spcAft>
                <a:spcPts val="1200"/>
              </a:spcAft>
              <a:buFont typeface="Arial" panose="020B0604020202020204" pitchFamily="34" charset="0"/>
              <a:buChar char="•"/>
              <a:tabLst>
                <a:tab pos="275353" algn="l"/>
              </a:tabLst>
              <a:defRPr/>
            </a:pPr>
            <a:r>
              <a:rPr lang="en-US" kern="0" dirty="0">
                <a:solidFill>
                  <a:srgbClr val="000000">
                    <a:lumMod val="75000"/>
                    <a:lumOff val="25000"/>
                  </a:srgbClr>
                </a:solidFill>
                <a:latin typeface="Arial (Headings)"/>
                <a:ea typeface="+mj-ea"/>
                <a:cs typeface="Calibri"/>
              </a:rPr>
              <a:t>Explain basic vehicle operation</a:t>
            </a:r>
          </a:p>
          <a:p>
            <a:pPr marL="285750" lvl="0" indent="-285750" defTabSz="913526" fontAlgn="base">
              <a:spcBef>
                <a:spcPct val="0"/>
              </a:spcBef>
              <a:spcAft>
                <a:spcPts val="1200"/>
              </a:spcAft>
              <a:buFont typeface="Arial" panose="020B0604020202020204" pitchFamily="34" charset="0"/>
              <a:buChar char="•"/>
              <a:tabLst>
                <a:tab pos="275353" algn="l"/>
              </a:tabLst>
              <a:defRPr/>
            </a:pPr>
            <a:r>
              <a:rPr lang="en-US" kern="0" dirty="0">
                <a:solidFill>
                  <a:srgbClr val="000000">
                    <a:lumMod val="75000"/>
                    <a:lumOff val="25000"/>
                  </a:srgbClr>
                </a:solidFill>
                <a:latin typeface="Arial (Headings)"/>
                <a:ea typeface="+mj-ea"/>
                <a:cs typeface="Calibri"/>
              </a:rPr>
              <a:t>Explain features that personally motivated the customers purchase </a:t>
            </a:r>
          </a:p>
          <a:p>
            <a:pPr marL="285750" lvl="0" indent="-285750" defTabSz="913526" fontAlgn="base">
              <a:spcBef>
                <a:spcPct val="0"/>
              </a:spcBef>
              <a:spcAft>
                <a:spcPts val="1200"/>
              </a:spcAft>
              <a:buFont typeface="Arial" panose="020B0604020202020204" pitchFamily="34" charset="0"/>
              <a:buChar char="•"/>
              <a:tabLst>
                <a:tab pos="275353" algn="l"/>
              </a:tabLst>
              <a:defRPr/>
            </a:pPr>
            <a:r>
              <a:rPr lang="en-US" kern="0" dirty="0">
                <a:solidFill>
                  <a:srgbClr val="000000">
                    <a:lumMod val="75000"/>
                    <a:lumOff val="25000"/>
                  </a:srgbClr>
                </a:solidFill>
                <a:latin typeface="Arial (Headings)"/>
                <a:ea typeface="+mj-ea"/>
                <a:cs typeface="Calibri"/>
              </a:rPr>
              <a:t>Use OEM links/videos as a reference post-delivery</a:t>
            </a:r>
          </a:p>
        </p:txBody>
      </p:sp>
      <p:cxnSp>
        <p:nvCxnSpPr>
          <p:cNvPr id="23" name="Straight Connector 22">
            <a:extLst>
              <a:ext uri="{FF2B5EF4-FFF2-40B4-BE49-F238E27FC236}">
                <a16:creationId xmlns:a16="http://schemas.microsoft.com/office/drawing/2014/main" id="{8F3E7D0A-52CD-3190-F6AC-BC5C1DE25234}"/>
              </a:ext>
            </a:extLst>
          </p:cNvPr>
          <p:cNvCxnSpPr>
            <a:cxnSpLocks/>
          </p:cNvCxnSpPr>
          <p:nvPr/>
        </p:nvCxnSpPr>
        <p:spPr>
          <a:xfrm>
            <a:off x="8479701" y="4462523"/>
            <a:ext cx="565202" cy="0"/>
          </a:xfrm>
          <a:prstGeom prst="line">
            <a:avLst/>
          </a:prstGeom>
          <a:ln w="28575">
            <a:solidFill>
              <a:srgbClr val="293878"/>
            </a:solidFill>
          </a:ln>
        </p:spPr>
        <p:style>
          <a:lnRef idx="1">
            <a:schemeClr val="accent3"/>
          </a:lnRef>
          <a:fillRef idx="0">
            <a:schemeClr val="accent3"/>
          </a:fillRef>
          <a:effectRef idx="0">
            <a:schemeClr val="accent3"/>
          </a:effectRef>
          <a:fontRef idx="minor">
            <a:schemeClr val="tx1"/>
          </a:fontRef>
        </p:style>
      </p:cxnSp>
    </p:spTree>
    <p:custDataLst>
      <p:tags r:id="rId1"/>
    </p:custDataLst>
    <p:extLst>
      <p:ext uri="{BB962C8B-B14F-4D97-AF65-F5344CB8AC3E}">
        <p14:creationId xmlns:p14="http://schemas.microsoft.com/office/powerpoint/2010/main" val="32768563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58FD4C85-C2AB-FBFC-7557-46D0B9BBBB8A}"/>
              </a:ext>
            </a:extLst>
          </p:cNvPr>
          <p:cNvGrpSpPr/>
          <p:nvPr/>
        </p:nvGrpSpPr>
        <p:grpSpPr>
          <a:xfrm>
            <a:off x="0" y="0"/>
            <a:ext cx="12192000" cy="6858000"/>
            <a:chOff x="0" y="0"/>
            <a:chExt cx="12192000" cy="6858000"/>
          </a:xfrm>
        </p:grpSpPr>
        <p:pic>
          <p:nvPicPr>
            <p:cNvPr id="2" name="Picture 1" descr="image">
              <a:extLst>
                <a:ext uri="{FF2B5EF4-FFF2-40B4-BE49-F238E27FC236}">
                  <a16:creationId xmlns:a16="http://schemas.microsoft.com/office/drawing/2014/main" id="{E5C53B1C-3D06-1F06-37AA-14FDA3AF92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34DEE7B6-C242-63BF-A077-82246FBAF64E}"/>
                </a:ext>
              </a:extLst>
            </p:cNvPr>
            <p:cNvSpPr/>
            <p:nvPr/>
          </p:nvSpPr>
          <p:spPr>
            <a:xfrm>
              <a:off x="0" y="2769833"/>
              <a:ext cx="12192000" cy="4088167"/>
            </a:xfrm>
            <a:prstGeom prst="rect">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AE"/>
            </a:p>
          </p:txBody>
        </p:sp>
      </p:grpSp>
      <p:sp>
        <p:nvSpPr>
          <p:cNvPr id="5" name="Title 1">
            <a:extLst>
              <a:ext uri="{FF2B5EF4-FFF2-40B4-BE49-F238E27FC236}">
                <a16:creationId xmlns:a16="http://schemas.microsoft.com/office/drawing/2014/main" id="{BA99E717-73C5-14BC-B69A-8573F6DB2BC9}"/>
              </a:ext>
            </a:extLst>
          </p:cNvPr>
          <p:cNvSpPr txBox="1">
            <a:spLocks/>
          </p:cNvSpPr>
          <p:nvPr/>
        </p:nvSpPr>
        <p:spPr>
          <a:xfrm>
            <a:off x="335280" y="4259918"/>
            <a:ext cx="11521440"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prstTxWarp prst="textNoShape">
              <a:avLst/>
            </a:prstTxWarp>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3526" fontAlgn="base">
              <a:lnSpc>
                <a:spcPct val="100000"/>
              </a:lnSpc>
              <a:spcAft>
                <a:spcPct val="0"/>
              </a:spcAft>
              <a:tabLst>
                <a:tab pos="275353" algn="l"/>
              </a:tabLst>
              <a:defRPr/>
            </a:pPr>
            <a:r>
              <a:rPr lang="en-US" sz="3600" b="1">
                <a:solidFill>
                  <a:srgbClr val="243782"/>
                </a:solidFill>
                <a:latin typeface="Arial (Headings)"/>
                <a:ea typeface="+mn-ea"/>
                <a:cs typeface="+mn-cs"/>
              </a:rPr>
              <a:t>POST DELIVERY</a:t>
            </a:r>
          </a:p>
        </p:txBody>
      </p:sp>
    </p:spTree>
    <p:extLst>
      <p:ext uri="{BB962C8B-B14F-4D97-AF65-F5344CB8AC3E}">
        <p14:creationId xmlns:p14="http://schemas.microsoft.com/office/powerpoint/2010/main" val="474444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9722E34B-26DD-DE32-6D26-43DF1419C159}"/>
              </a:ext>
            </a:extLst>
          </p:cNvPr>
          <p:cNvGrpSpPr/>
          <p:nvPr/>
        </p:nvGrpSpPr>
        <p:grpSpPr>
          <a:xfrm>
            <a:off x="0" y="-6400"/>
            <a:ext cx="12192000" cy="6858000"/>
            <a:chOff x="0" y="0"/>
            <a:chExt cx="12192000" cy="6858000"/>
          </a:xfrm>
        </p:grpSpPr>
        <p:pic>
          <p:nvPicPr>
            <p:cNvPr id="2" name="Picture 1" descr="image">
              <a:extLst>
                <a:ext uri="{FF2B5EF4-FFF2-40B4-BE49-F238E27FC236}">
                  <a16:creationId xmlns:a16="http://schemas.microsoft.com/office/drawing/2014/main" id="{E5C53B1C-3D06-1F06-37AA-14FDA3AF92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34DEE7B6-C242-63BF-A077-82246FBAF64E}"/>
                </a:ext>
              </a:extLst>
            </p:cNvPr>
            <p:cNvSpPr/>
            <p:nvPr/>
          </p:nvSpPr>
          <p:spPr>
            <a:xfrm>
              <a:off x="0" y="2769833"/>
              <a:ext cx="12192000" cy="4088167"/>
            </a:xfrm>
            <a:prstGeom prst="rect">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ar-AE" sz="1800" b="0" i="0" u="none" strike="noStrike" kern="1200" cap="none" spc="0" normalizeH="0" baseline="0" noProof="0">
                <a:ln>
                  <a:noFill/>
                </a:ln>
                <a:solidFill>
                  <a:prstClr val="white"/>
                </a:solidFill>
                <a:effectLst/>
                <a:uLnTx/>
                <a:uFillTx/>
                <a:latin typeface="Calibri" panose="020F0502020204030204"/>
                <a:ea typeface="+mn-ea"/>
                <a:cs typeface="Arial" panose="020B0604020202020204" pitchFamily="34" charset="0"/>
              </a:endParaRPr>
            </a:p>
          </p:txBody>
        </p:sp>
      </p:grpSp>
      <p:sp>
        <p:nvSpPr>
          <p:cNvPr id="5" name="Title 1">
            <a:extLst>
              <a:ext uri="{FF2B5EF4-FFF2-40B4-BE49-F238E27FC236}">
                <a16:creationId xmlns:a16="http://schemas.microsoft.com/office/drawing/2014/main" id="{BA99E717-73C5-14BC-B69A-8573F6DB2BC9}"/>
              </a:ext>
            </a:extLst>
          </p:cNvPr>
          <p:cNvSpPr txBox="1">
            <a:spLocks/>
          </p:cNvSpPr>
          <p:nvPr/>
        </p:nvSpPr>
        <p:spPr>
          <a:xfrm>
            <a:off x="335280" y="1212312"/>
            <a:ext cx="11521440"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prstTxWarp prst="textNoShape">
              <a:avLst/>
            </a:prstTxWarp>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3526" fontAlgn="base">
              <a:lnSpc>
                <a:spcPct val="100000"/>
              </a:lnSpc>
              <a:spcAft>
                <a:spcPct val="0"/>
              </a:spcAft>
              <a:tabLst>
                <a:tab pos="275353" algn="l"/>
              </a:tabLst>
              <a:defRPr/>
            </a:pPr>
            <a:r>
              <a:rPr kumimoji="0" lang="en-US" sz="2400" b="1" i="0" u="none" strike="noStrike" kern="1200" cap="none" spc="0" normalizeH="0" baseline="0" noProof="0" dirty="0">
                <a:ln>
                  <a:noFill/>
                </a:ln>
                <a:solidFill>
                  <a:prstClr val="white"/>
                </a:solidFill>
                <a:effectLst/>
                <a:uLnTx/>
                <a:uFillTx/>
                <a:latin typeface="Arial (Headings)"/>
                <a:ea typeface="+mj-ea"/>
                <a:cs typeface="+mj-cs"/>
              </a:rPr>
              <a:t>ACTIVITY :</a:t>
            </a:r>
            <a:br>
              <a:rPr kumimoji="0" lang="en-US" sz="2400" b="1" i="0" u="none" strike="noStrike" kern="1200" cap="none" spc="0" normalizeH="0" baseline="0" noProof="0" dirty="0">
                <a:ln>
                  <a:noFill/>
                </a:ln>
                <a:solidFill>
                  <a:prstClr val="white"/>
                </a:solidFill>
                <a:effectLst/>
                <a:uLnTx/>
                <a:uFillTx/>
                <a:latin typeface="Arial (Headings)"/>
                <a:ea typeface="+mj-ea"/>
                <a:cs typeface="+mj-cs"/>
              </a:rPr>
            </a:br>
            <a:r>
              <a:rPr lang="en-US" sz="2400" b="1" dirty="0">
                <a:solidFill>
                  <a:prstClr val="white"/>
                </a:solidFill>
                <a:latin typeface="Arial (Headings)"/>
              </a:rPr>
              <a:t>FANTASTIC FOLLOW UPS</a:t>
            </a:r>
            <a:endParaRPr kumimoji="0" lang="en-US" sz="2400" b="1" i="0" u="none" strike="noStrike" kern="1200" cap="none" spc="0" normalizeH="0" baseline="0" noProof="0" dirty="0">
              <a:ln>
                <a:noFill/>
              </a:ln>
              <a:solidFill>
                <a:prstClr val="white"/>
              </a:solidFill>
              <a:effectLst/>
              <a:uLnTx/>
              <a:uFillTx/>
              <a:latin typeface="Arial (Headings)"/>
              <a:ea typeface="+mj-ea"/>
              <a:cs typeface="+mj-cs"/>
            </a:endParaRPr>
          </a:p>
        </p:txBody>
      </p:sp>
      <p:sp>
        <p:nvSpPr>
          <p:cNvPr id="6" name="TextBox 5">
            <a:extLst>
              <a:ext uri="{FF2B5EF4-FFF2-40B4-BE49-F238E27FC236}">
                <a16:creationId xmlns:a16="http://schemas.microsoft.com/office/drawing/2014/main" id="{0C804EA3-D2B3-3F93-6B3D-3433D171F55B}"/>
              </a:ext>
            </a:extLst>
          </p:cNvPr>
          <p:cNvSpPr txBox="1"/>
          <p:nvPr/>
        </p:nvSpPr>
        <p:spPr>
          <a:xfrm>
            <a:off x="1030725" y="3393375"/>
            <a:ext cx="9481656" cy="1200329"/>
          </a:xfrm>
          <a:prstGeom prst="rect">
            <a:avLst/>
          </a:prstGeom>
          <a:noFill/>
        </p:spPr>
        <p:txBody>
          <a:bodyPr wrap="square" lIns="91440" tIns="45720" rIns="91440" bIns="45720" anchor="t">
            <a:spAutoFit/>
          </a:bodyPr>
          <a:lstStyle/>
          <a:p>
            <a:pPr>
              <a:defRPr/>
            </a:pPr>
            <a:r>
              <a:rPr lang="en-US" dirty="0">
                <a:solidFill>
                  <a:prstClr val="black">
                    <a:lumMod val="75000"/>
                    <a:lumOff val="25000"/>
                  </a:prstClr>
                </a:solidFill>
                <a:latin typeface="Calibri" panose="020F0502020204030204"/>
              </a:rPr>
              <a:t>Create a “5 step Guide” on following up a customer</a:t>
            </a:r>
            <a:endParaRPr lang="en-US" dirty="0">
              <a:solidFill>
                <a:prstClr val="black">
                  <a:lumMod val="75000"/>
                  <a:lumOff val="25000"/>
                </a:prstClr>
              </a:solidFill>
            </a:endParaRPr>
          </a:p>
          <a:p>
            <a:pPr lvl="1">
              <a:defRPr/>
            </a:pPr>
            <a:r>
              <a:rPr lang="en-US" dirty="0">
                <a:solidFill>
                  <a:prstClr val="black">
                    <a:lumMod val="75000"/>
                    <a:lumOff val="25000"/>
                  </a:prstClr>
                </a:solidFill>
                <a:latin typeface="Calibri" panose="020F0502020204030204"/>
              </a:rPr>
              <a:t>Group 1 – Telephone</a:t>
            </a:r>
            <a:endParaRPr lang="en-US" dirty="0">
              <a:solidFill>
                <a:prstClr val="black">
                  <a:lumMod val="75000"/>
                  <a:lumOff val="25000"/>
                </a:prstClr>
              </a:solidFill>
              <a:latin typeface="Calibri" panose="020F0502020204030204"/>
              <a:ea typeface="Calibri"/>
              <a:cs typeface="Calibri"/>
            </a:endParaRPr>
          </a:p>
          <a:p>
            <a:pPr lvl="1">
              <a:defRPr/>
            </a:pPr>
            <a:r>
              <a:rPr lang="en-US" dirty="0">
                <a:solidFill>
                  <a:prstClr val="black">
                    <a:lumMod val="75000"/>
                    <a:lumOff val="25000"/>
                  </a:prstClr>
                </a:solidFill>
                <a:latin typeface="Calibri" panose="020F0502020204030204"/>
              </a:rPr>
              <a:t>Group 2 – Email</a:t>
            </a:r>
            <a:endParaRPr lang="en-US" dirty="0">
              <a:solidFill>
                <a:prstClr val="black">
                  <a:lumMod val="75000"/>
                  <a:lumOff val="25000"/>
                </a:prstClr>
              </a:solidFill>
              <a:latin typeface="Calibri" panose="020F0502020204030204"/>
              <a:ea typeface="Calibri"/>
              <a:cs typeface="Calibri"/>
            </a:endParaRPr>
          </a:p>
          <a:p>
            <a:pPr lvl="1">
              <a:defRPr/>
            </a:pPr>
            <a:r>
              <a:rPr lang="en-US" dirty="0">
                <a:solidFill>
                  <a:prstClr val="black">
                    <a:lumMod val="75000"/>
                    <a:lumOff val="25000"/>
                  </a:prstClr>
                </a:solidFill>
                <a:latin typeface="Calibri" panose="020F0502020204030204"/>
              </a:rPr>
              <a:t>Group 3 - WhatsApp</a:t>
            </a:r>
            <a:endParaRPr lang="en-US" dirty="0">
              <a:solidFill>
                <a:prstClr val="black">
                  <a:lumMod val="75000"/>
                  <a:lumOff val="25000"/>
                </a:prstClr>
              </a:solidFill>
              <a:ea typeface="Calibri"/>
              <a:cs typeface="Calibri"/>
            </a:endParaRPr>
          </a:p>
        </p:txBody>
      </p:sp>
      <p:sp>
        <p:nvSpPr>
          <p:cNvPr id="8" name="TextBox 7">
            <a:extLst>
              <a:ext uri="{FF2B5EF4-FFF2-40B4-BE49-F238E27FC236}">
                <a16:creationId xmlns:a16="http://schemas.microsoft.com/office/drawing/2014/main" id="{8D5022DC-11BF-48FA-0B34-B09B721AA501}"/>
              </a:ext>
            </a:extLst>
          </p:cNvPr>
          <p:cNvSpPr txBox="1"/>
          <p:nvPr/>
        </p:nvSpPr>
        <p:spPr>
          <a:xfrm>
            <a:off x="1028669" y="5487891"/>
            <a:ext cx="6102990" cy="369332"/>
          </a:xfrm>
          <a:prstGeom prst="rect">
            <a:avLst/>
          </a:prstGeom>
          <a:noFill/>
        </p:spPr>
        <p:txBody>
          <a:bodyPr wrap="square" lIns="91440" tIns="45720" rIns="91440" bIns="45720" anchor="t">
            <a:spAutoFit/>
          </a:bodyPr>
          <a:lstStyle/>
          <a:p>
            <a:pPr>
              <a:defRPr/>
            </a:pPr>
            <a:r>
              <a:rPr lang="en-US" dirty="0">
                <a:solidFill>
                  <a:prstClr val="black">
                    <a:lumMod val="75000"/>
                    <a:lumOff val="25000"/>
                  </a:prstClr>
                </a:solidFill>
                <a:latin typeface="Calibri" panose="020F0502020204030204"/>
              </a:rPr>
              <a:t>10</a:t>
            </a:r>
            <a:r>
              <a:rPr kumimoji="0" lang="en-US" sz="18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rPr>
              <a:t> minutes</a:t>
            </a:r>
            <a:r>
              <a:rPr lang="en-US" dirty="0">
                <a:solidFill>
                  <a:prstClr val="black">
                    <a:lumMod val="75000"/>
                    <a:lumOff val="25000"/>
                  </a:prstClr>
                </a:solidFill>
                <a:latin typeface="Calibri" panose="020F0502020204030204"/>
              </a:rPr>
              <a:t> – 5 mins per presentation</a:t>
            </a:r>
            <a:endParaRPr kumimoji="0" lang="en-US" sz="18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endParaRPr>
          </a:p>
        </p:txBody>
      </p:sp>
      <p:pic>
        <p:nvPicPr>
          <p:cNvPr id="9" name="Graphic 8" descr="Hourglass 30% with solid fill">
            <a:extLst>
              <a:ext uri="{FF2B5EF4-FFF2-40B4-BE49-F238E27FC236}">
                <a16:creationId xmlns:a16="http://schemas.microsoft.com/office/drawing/2014/main" id="{4CF99C5B-40E2-9AC2-FA43-B0C0648B6E8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63625" y="5529840"/>
            <a:ext cx="285434" cy="285434"/>
          </a:xfrm>
          <a:prstGeom prst="rect">
            <a:avLst/>
          </a:prstGeom>
        </p:spPr>
      </p:pic>
      <p:pic>
        <p:nvPicPr>
          <p:cNvPr id="10" name="Graphic 9" descr="Users with solid fill">
            <a:extLst>
              <a:ext uri="{FF2B5EF4-FFF2-40B4-BE49-F238E27FC236}">
                <a16:creationId xmlns:a16="http://schemas.microsoft.com/office/drawing/2014/main" id="{47440596-DC4B-9A5D-E9CD-9D98905A9A1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21953" y="4814103"/>
            <a:ext cx="358344" cy="358344"/>
          </a:xfrm>
          <a:prstGeom prst="rect">
            <a:avLst/>
          </a:prstGeom>
        </p:spPr>
      </p:pic>
      <p:sp>
        <p:nvSpPr>
          <p:cNvPr id="3" name="TextBox 2">
            <a:extLst>
              <a:ext uri="{FF2B5EF4-FFF2-40B4-BE49-F238E27FC236}">
                <a16:creationId xmlns:a16="http://schemas.microsoft.com/office/drawing/2014/main" id="{085D522A-855A-8B84-4D80-C082141C0A25}"/>
              </a:ext>
            </a:extLst>
          </p:cNvPr>
          <p:cNvSpPr txBox="1"/>
          <p:nvPr/>
        </p:nvSpPr>
        <p:spPr>
          <a:xfrm>
            <a:off x="1052481" y="4815022"/>
            <a:ext cx="6102990" cy="369332"/>
          </a:xfrm>
          <a:prstGeom prst="rect">
            <a:avLst/>
          </a:prstGeom>
          <a:noFill/>
        </p:spPr>
        <p:txBody>
          <a:bodyPr wrap="square" lIns="91440" tIns="45720" rIns="91440" bIns="4572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solidFill>
                  <a:prstClr val="black">
                    <a:lumMod val="75000"/>
                    <a:lumOff val="25000"/>
                  </a:prstClr>
                </a:solidFill>
                <a:latin typeface="Calibri" panose="020F0502020204030204"/>
              </a:rPr>
              <a:t>x3</a:t>
            </a:r>
            <a:r>
              <a:rPr kumimoji="0" lang="en-US" sz="1800" b="0" i="0" u="none" strike="noStrike" kern="1200" cap="none" spc="0" normalizeH="0" baseline="0" noProof="0">
                <a:ln>
                  <a:noFill/>
                </a:ln>
                <a:solidFill>
                  <a:prstClr val="black">
                    <a:lumMod val="75000"/>
                    <a:lumOff val="25000"/>
                  </a:prstClr>
                </a:solidFill>
                <a:effectLst/>
                <a:uLnTx/>
                <a:uFillTx/>
                <a:latin typeface="Calibri" panose="020F0502020204030204"/>
                <a:ea typeface="+mn-ea"/>
                <a:cs typeface="+mn-cs"/>
              </a:rPr>
              <a:t> </a:t>
            </a:r>
            <a:r>
              <a:rPr lang="en-US">
                <a:solidFill>
                  <a:prstClr val="black">
                    <a:lumMod val="75000"/>
                    <a:lumOff val="25000"/>
                  </a:prstClr>
                </a:solidFill>
                <a:latin typeface="Calibri" panose="020F0502020204030204"/>
              </a:rPr>
              <a:t>Groups</a:t>
            </a:r>
            <a:endParaRPr kumimoji="0" lang="en-US" sz="1800" b="0" i="0" u="none" strike="noStrike" kern="1200" cap="none" spc="0" normalizeH="0" baseline="0" noProof="0">
              <a:ln>
                <a:noFill/>
              </a:ln>
              <a:solidFill>
                <a:prstClr val="black">
                  <a:lumMod val="75000"/>
                  <a:lumOff val="25000"/>
                </a:prstClr>
              </a:solidFill>
              <a:effectLst/>
              <a:uLnTx/>
              <a:uFillTx/>
              <a:latin typeface="Calibri" panose="020F0502020204030204"/>
              <a:ea typeface="+mn-ea"/>
              <a:cs typeface="+mn-cs"/>
            </a:endParaRPr>
          </a:p>
        </p:txBody>
      </p:sp>
      <p:pic>
        <p:nvPicPr>
          <p:cNvPr id="12" name="Graphic 11" descr="Bullseye with solid fill">
            <a:extLst>
              <a:ext uri="{FF2B5EF4-FFF2-40B4-BE49-F238E27FC236}">
                <a16:creationId xmlns:a16="http://schemas.microsoft.com/office/drawing/2014/main" id="{715BCC13-72BC-EB6F-88A2-60857D9E5F1B}"/>
              </a:ext>
            </a:extLst>
          </p:cNvPr>
          <p:cNvPicPr>
            <a:picLocks noChangeAspect="1"/>
          </p:cNvPicPr>
          <p:nvPr/>
        </p:nvPicPr>
        <p:blipFill>
          <a:blip r:embed="rId8" cstate="hq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01895" y="3405605"/>
            <a:ext cx="390308" cy="390308"/>
          </a:xfrm>
          <a:prstGeom prst="rect">
            <a:avLst/>
          </a:prstGeom>
        </p:spPr>
      </p:pic>
    </p:spTree>
    <p:extLst>
      <p:ext uri="{BB962C8B-B14F-4D97-AF65-F5344CB8AC3E}">
        <p14:creationId xmlns:p14="http://schemas.microsoft.com/office/powerpoint/2010/main" val="326110631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6250" y="313891"/>
            <a:ext cx="6014985" cy="556043"/>
          </a:xfrm>
        </p:spPr>
        <p:txBody>
          <a:bodyPr/>
          <a:lstStyle/>
          <a:p>
            <a:pPr>
              <a:defRPr/>
            </a:pPr>
            <a:r>
              <a:rPr lang="en-US" b="1" dirty="0">
                <a:solidFill>
                  <a:srgbClr val="243782"/>
                </a:solidFill>
                <a:latin typeface="Arial (Headings)"/>
              </a:rPr>
              <a:t>POST DELIVERY – ESTABLISH ENGAGEMENT</a:t>
            </a:r>
          </a:p>
        </p:txBody>
      </p:sp>
      <p:sp>
        <p:nvSpPr>
          <p:cNvPr id="5" name="Text Placeholder 1">
            <a:extLst>
              <a:ext uri="{FF2B5EF4-FFF2-40B4-BE49-F238E27FC236}">
                <a16:creationId xmlns:a16="http://schemas.microsoft.com/office/drawing/2014/main" id="{BF0155CF-A287-FEB3-F740-D7057D111825}"/>
              </a:ext>
            </a:extLst>
          </p:cNvPr>
          <p:cNvSpPr txBox="1">
            <a:spLocks/>
          </p:cNvSpPr>
          <p:nvPr/>
        </p:nvSpPr>
        <p:spPr>
          <a:xfrm>
            <a:off x="323850" y="187987"/>
            <a:ext cx="11544300" cy="380475"/>
          </a:xfrm>
          <a:prstGeom prst="rect">
            <a:avLst/>
          </a:prstGeom>
        </p:spPr>
        <p:txBody>
          <a:bodyPr lIns="91440" tIns="45720" rIns="91440" bIns="45720" anchor="t"/>
          <a:lstStyle>
            <a:lvl1pPr marL="0" indent="0" algn="l" defTabSz="913526" rtl="0" eaLnBrk="1" fontAlgn="base" hangingPunct="1">
              <a:spcBef>
                <a:spcPct val="0"/>
              </a:spcBef>
              <a:spcAft>
                <a:spcPct val="0"/>
              </a:spcAft>
              <a:buClr>
                <a:schemeClr val="tx2"/>
              </a:buClr>
              <a:buSzPct val="100000"/>
              <a:defRPr lang="x-none" sz="1632" baseline="0">
                <a:solidFill>
                  <a:schemeClr val="tx1"/>
                </a:solidFill>
                <a:latin typeface="+mn-lt"/>
                <a:ea typeface="+mn-ea"/>
                <a:cs typeface="+mn-cs"/>
              </a:defRPr>
            </a:lvl1pPr>
            <a:lvl2pPr marL="197607" indent="-195987" algn="l" defTabSz="913526" rtl="0" eaLnBrk="1" fontAlgn="base" hangingPunct="1">
              <a:spcBef>
                <a:spcPct val="0"/>
              </a:spcBef>
              <a:spcAft>
                <a:spcPct val="0"/>
              </a:spcAft>
              <a:buClr>
                <a:schemeClr val="tx2"/>
              </a:buClr>
              <a:buSzPct val="125000"/>
              <a:buFont typeface="Arial" charset="0"/>
              <a:buChar char="▪"/>
              <a:defRPr lang="x-none" sz="1632" baseline="0">
                <a:solidFill>
                  <a:schemeClr val="tx1"/>
                </a:solidFill>
                <a:latin typeface="+mn-lt"/>
              </a:defRPr>
            </a:lvl2pPr>
            <a:lvl3pPr marL="466481" indent="-267255" algn="l" defTabSz="913526" rtl="0" eaLnBrk="1" fontAlgn="base" hangingPunct="1">
              <a:spcBef>
                <a:spcPct val="0"/>
              </a:spcBef>
              <a:spcAft>
                <a:spcPct val="0"/>
              </a:spcAft>
              <a:buClr>
                <a:schemeClr val="tx2"/>
              </a:buClr>
              <a:buSzPct val="120000"/>
              <a:buFont typeface="Arial" charset="0"/>
              <a:buChar char="–"/>
              <a:defRPr lang="x-none" sz="1632" baseline="0">
                <a:solidFill>
                  <a:schemeClr val="tx1"/>
                </a:solidFill>
                <a:latin typeface="+mn-lt"/>
              </a:defRPr>
            </a:lvl3pPr>
            <a:lvl4pPr marL="626835" indent="-158733" algn="l" defTabSz="913526" rtl="0" eaLnBrk="1" fontAlgn="base" hangingPunct="1">
              <a:spcBef>
                <a:spcPct val="0"/>
              </a:spcBef>
              <a:spcAft>
                <a:spcPct val="0"/>
              </a:spcAft>
              <a:buClr>
                <a:schemeClr val="tx2"/>
              </a:buClr>
              <a:buSzPct val="120000"/>
              <a:buFont typeface="Arial" charset="0"/>
              <a:buChar char="▫"/>
              <a:defRPr lang="x-none" sz="1632" baseline="0">
                <a:solidFill>
                  <a:schemeClr val="tx1"/>
                </a:solidFill>
                <a:latin typeface="+mn-lt"/>
              </a:defRPr>
            </a:lvl4pPr>
            <a:lvl5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5pPr>
            <a:lvl6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6pPr>
            <a:lvl7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7pPr>
            <a:lvl8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8pPr>
            <a:lvl9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9pPr>
          </a:lstStyle>
          <a:p>
            <a:pPr>
              <a:defRPr/>
            </a:pPr>
            <a:endParaRPr lang="en-US" sz="2800"/>
          </a:p>
        </p:txBody>
      </p:sp>
      <p:sp>
        <p:nvSpPr>
          <p:cNvPr id="6" name="Text Placeholder 1">
            <a:extLst>
              <a:ext uri="{FF2B5EF4-FFF2-40B4-BE49-F238E27FC236}">
                <a16:creationId xmlns:a16="http://schemas.microsoft.com/office/drawing/2014/main" id="{BF0155CF-A287-FEB3-F740-D7057D111825}"/>
              </a:ext>
            </a:extLst>
          </p:cNvPr>
          <p:cNvSpPr txBox="1">
            <a:spLocks/>
          </p:cNvSpPr>
          <p:nvPr/>
        </p:nvSpPr>
        <p:spPr>
          <a:xfrm>
            <a:off x="1059053" y="340387"/>
            <a:ext cx="11544300" cy="380475"/>
          </a:xfrm>
          <a:prstGeom prst="rect">
            <a:avLst/>
          </a:prstGeom>
        </p:spPr>
        <p:txBody>
          <a:bodyPr lIns="91440" tIns="45720" rIns="91440" bIns="45720" anchor="t"/>
          <a:lstStyle>
            <a:lvl1pPr marL="0" indent="0" algn="l" defTabSz="913526" rtl="0" eaLnBrk="1" fontAlgn="base" hangingPunct="1">
              <a:spcBef>
                <a:spcPct val="0"/>
              </a:spcBef>
              <a:spcAft>
                <a:spcPct val="0"/>
              </a:spcAft>
              <a:buClr>
                <a:schemeClr val="tx2"/>
              </a:buClr>
              <a:buSzPct val="100000"/>
              <a:defRPr lang="x-none" sz="1632" baseline="0">
                <a:solidFill>
                  <a:schemeClr val="tx1"/>
                </a:solidFill>
                <a:latin typeface="+mn-lt"/>
                <a:ea typeface="+mn-ea"/>
                <a:cs typeface="+mn-cs"/>
              </a:defRPr>
            </a:lvl1pPr>
            <a:lvl2pPr marL="197607" indent="-195987" algn="l" defTabSz="913526" rtl="0" eaLnBrk="1" fontAlgn="base" hangingPunct="1">
              <a:spcBef>
                <a:spcPct val="0"/>
              </a:spcBef>
              <a:spcAft>
                <a:spcPct val="0"/>
              </a:spcAft>
              <a:buClr>
                <a:schemeClr val="tx2"/>
              </a:buClr>
              <a:buSzPct val="125000"/>
              <a:buFont typeface="Arial" charset="0"/>
              <a:buChar char="▪"/>
              <a:defRPr lang="x-none" sz="1632" baseline="0">
                <a:solidFill>
                  <a:schemeClr val="tx1"/>
                </a:solidFill>
                <a:latin typeface="+mn-lt"/>
              </a:defRPr>
            </a:lvl2pPr>
            <a:lvl3pPr marL="466481" indent="-267255" algn="l" defTabSz="913526" rtl="0" eaLnBrk="1" fontAlgn="base" hangingPunct="1">
              <a:spcBef>
                <a:spcPct val="0"/>
              </a:spcBef>
              <a:spcAft>
                <a:spcPct val="0"/>
              </a:spcAft>
              <a:buClr>
                <a:schemeClr val="tx2"/>
              </a:buClr>
              <a:buSzPct val="120000"/>
              <a:buFont typeface="Arial" charset="0"/>
              <a:buChar char="–"/>
              <a:defRPr lang="x-none" sz="1632" baseline="0">
                <a:solidFill>
                  <a:schemeClr val="tx1"/>
                </a:solidFill>
                <a:latin typeface="+mn-lt"/>
              </a:defRPr>
            </a:lvl3pPr>
            <a:lvl4pPr marL="626835" indent="-158733" algn="l" defTabSz="913526" rtl="0" eaLnBrk="1" fontAlgn="base" hangingPunct="1">
              <a:spcBef>
                <a:spcPct val="0"/>
              </a:spcBef>
              <a:spcAft>
                <a:spcPct val="0"/>
              </a:spcAft>
              <a:buClr>
                <a:schemeClr val="tx2"/>
              </a:buClr>
              <a:buSzPct val="120000"/>
              <a:buFont typeface="Arial" charset="0"/>
              <a:buChar char="▫"/>
              <a:defRPr lang="x-none" sz="1632" baseline="0">
                <a:solidFill>
                  <a:schemeClr val="tx1"/>
                </a:solidFill>
                <a:latin typeface="+mn-lt"/>
              </a:defRPr>
            </a:lvl4pPr>
            <a:lvl5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5pPr>
            <a:lvl6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6pPr>
            <a:lvl7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7pPr>
            <a:lvl8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8pPr>
            <a:lvl9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9pPr>
          </a:lstStyle>
          <a:p>
            <a:pPr>
              <a:defRPr/>
            </a:pPr>
            <a:endParaRPr lang="en-US" sz="2800"/>
          </a:p>
        </p:txBody>
      </p:sp>
      <p:pic>
        <p:nvPicPr>
          <p:cNvPr id="7" name="Picture 6">
            <a:extLst>
              <a:ext uri="{FF2B5EF4-FFF2-40B4-BE49-F238E27FC236}">
                <a16:creationId xmlns:a16="http://schemas.microsoft.com/office/drawing/2014/main" id="{1AD67B25-4A42-8763-AF42-44A51F7BC439}"/>
              </a:ext>
            </a:extLst>
          </p:cNvPr>
          <p:cNvPicPr>
            <a:picLocks noChangeAspect="1"/>
          </p:cNvPicPr>
          <p:nvPr/>
        </p:nvPicPr>
        <p:blipFill rotWithShape="1">
          <a:blip r:embed="rId3"/>
          <a:srcRect r="2907"/>
          <a:stretch/>
        </p:blipFill>
        <p:spPr>
          <a:xfrm>
            <a:off x="6655887" y="0"/>
            <a:ext cx="5536114" cy="6572774"/>
          </a:xfrm>
          <a:prstGeom prst="rect">
            <a:avLst/>
          </a:prstGeom>
        </p:spPr>
      </p:pic>
      <p:sp>
        <p:nvSpPr>
          <p:cNvPr id="8" name="Title 1">
            <a:extLst>
              <a:ext uri="{FF2B5EF4-FFF2-40B4-BE49-F238E27FC236}">
                <a16:creationId xmlns:a16="http://schemas.microsoft.com/office/drawing/2014/main" id="{DDE76255-0D45-80AD-AA92-94DC4F727AD7}"/>
              </a:ext>
            </a:extLst>
          </p:cNvPr>
          <p:cNvSpPr txBox="1">
            <a:spLocks/>
          </p:cNvSpPr>
          <p:nvPr/>
        </p:nvSpPr>
        <p:spPr bwMode="gray">
          <a:xfrm>
            <a:off x="526944" y="1176667"/>
            <a:ext cx="5833515" cy="3046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lvl="0" defTabSz="913526">
              <a:tabLst>
                <a:tab pos="275353" algn="l"/>
              </a:tabLst>
              <a:defRPr/>
            </a:pPr>
            <a:endParaRPr lang="en-US" sz="1800" kern="0" dirty="0">
              <a:solidFill>
                <a:srgbClr val="005BAA"/>
              </a:solidFill>
              <a:latin typeface="Arial (Headings)"/>
              <a:cs typeface="Calibri"/>
            </a:endParaRPr>
          </a:p>
          <a:p>
            <a:pPr marL="285750" lvl="0" indent="-285750" defTabSz="913526">
              <a:buFont typeface="Arial" panose="020B0604020202020204" pitchFamily="34" charset="0"/>
              <a:buChar char="•"/>
              <a:tabLst>
                <a:tab pos="275353" algn="l"/>
              </a:tabLst>
              <a:defRPr/>
            </a:pPr>
            <a:r>
              <a:rPr lang="en-US" sz="1800" kern="0" dirty="0">
                <a:solidFill>
                  <a:srgbClr val="005BAA"/>
                </a:solidFill>
                <a:latin typeface="Arial (Headings)"/>
                <a:cs typeface="Calibri"/>
              </a:rPr>
              <a:t>Explain ongoing communication strategy  </a:t>
            </a:r>
          </a:p>
          <a:p>
            <a:pPr marL="285750" lvl="0" indent="-285750" defTabSz="913526">
              <a:buFont typeface="Arial" panose="020B0604020202020204" pitchFamily="34" charset="0"/>
              <a:buChar char="•"/>
              <a:tabLst>
                <a:tab pos="275353" algn="l"/>
              </a:tabLst>
              <a:defRPr/>
            </a:pPr>
            <a:endParaRPr lang="en-US" sz="1800" kern="0" dirty="0">
              <a:solidFill>
                <a:srgbClr val="005BAA"/>
              </a:solidFill>
              <a:latin typeface="Arial (Headings)"/>
              <a:cs typeface="Calibri"/>
            </a:endParaRPr>
          </a:p>
          <a:p>
            <a:pPr marL="285750" lvl="0" indent="-285750" defTabSz="913526">
              <a:buFont typeface="Arial" panose="020B0604020202020204" pitchFamily="34" charset="0"/>
              <a:buChar char="•"/>
              <a:tabLst>
                <a:tab pos="275353" algn="l"/>
              </a:tabLst>
              <a:defRPr/>
            </a:pPr>
            <a:r>
              <a:rPr lang="en-US" sz="1800" kern="0" dirty="0">
                <a:solidFill>
                  <a:srgbClr val="005BAA"/>
                </a:solidFill>
                <a:latin typeface="Arial (Headings)"/>
                <a:cs typeface="Calibri"/>
              </a:rPr>
              <a:t>Set expectation on follow-up (individual, dealer, corporate)</a:t>
            </a:r>
          </a:p>
          <a:p>
            <a:pPr marL="285750" lvl="0" indent="-285750" defTabSz="913526">
              <a:buFont typeface="Arial" panose="020B0604020202020204" pitchFamily="34" charset="0"/>
              <a:buChar char="•"/>
              <a:tabLst>
                <a:tab pos="275353" algn="l"/>
              </a:tabLst>
              <a:defRPr/>
            </a:pPr>
            <a:endParaRPr lang="en-US" sz="1800" kern="0" dirty="0">
              <a:solidFill>
                <a:srgbClr val="005BAA"/>
              </a:solidFill>
              <a:latin typeface="Arial (Headings)"/>
              <a:cs typeface="Calibri"/>
            </a:endParaRPr>
          </a:p>
          <a:p>
            <a:pPr marL="285750" lvl="0" indent="-285750" defTabSz="913526">
              <a:buFont typeface="Arial" panose="020B0604020202020204" pitchFamily="34" charset="0"/>
              <a:buChar char="•"/>
              <a:tabLst>
                <a:tab pos="275353" algn="l"/>
              </a:tabLst>
              <a:defRPr/>
            </a:pPr>
            <a:r>
              <a:rPr lang="en-US" sz="1800" kern="0" dirty="0">
                <a:solidFill>
                  <a:srgbClr val="005BAA"/>
                </a:solidFill>
                <a:latin typeface="Arial (Headings)"/>
                <a:cs typeface="Calibri"/>
              </a:rPr>
              <a:t>Identify preferred method of contact for each customer: email, phone, text</a:t>
            </a:r>
          </a:p>
          <a:p>
            <a:pPr marL="285750" lvl="0" indent="-285750" defTabSz="913526">
              <a:buFont typeface="Arial" panose="020B0604020202020204" pitchFamily="34" charset="0"/>
              <a:buChar char="•"/>
              <a:tabLst>
                <a:tab pos="275353" algn="l"/>
              </a:tabLst>
              <a:defRPr/>
            </a:pPr>
            <a:endParaRPr lang="en-US" sz="1800" kern="0" dirty="0">
              <a:solidFill>
                <a:srgbClr val="005BAA"/>
              </a:solidFill>
              <a:latin typeface="Arial (Headings)"/>
              <a:cs typeface="Calibri"/>
            </a:endParaRPr>
          </a:p>
          <a:p>
            <a:pPr marL="285750" lvl="0" indent="-285750" defTabSz="913526">
              <a:buFont typeface="Arial" panose="020B0604020202020204" pitchFamily="34" charset="0"/>
              <a:buChar char="•"/>
              <a:tabLst>
                <a:tab pos="275353" algn="l"/>
              </a:tabLst>
              <a:defRPr/>
            </a:pPr>
            <a:r>
              <a:rPr lang="en-US" sz="1800" kern="0" dirty="0">
                <a:solidFill>
                  <a:srgbClr val="005BAA"/>
                </a:solidFill>
                <a:latin typeface="Arial (Headings)"/>
                <a:cs typeface="Calibri"/>
              </a:rPr>
              <a:t>Contact customer within 48 hours via customer’s preferred method of contact</a:t>
            </a:r>
          </a:p>
        </p:txBody>
      </p:sp>
    </p:spTree>
    <p:extLst>
      <p:ext uri="{BB962C8B-B14F-4D97-AF65-F5344CB8AC3E}">
        <p14:creationId xmlns:p14="http://schemas.microsoft.com/office/powerpoint/2010/main" val="8812185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B1D54BC0-B1BD-4863-A9D4-24EEC2CDFEDC}"/>
              </a:ext>
            </a:extLst>
          </p:cNvPr>
          <p:cNvSpPr txBox="1">
            <a:spLocks/>
          </p:cNvSpPr>
          <p:nvPr/>
        </p:nvSpPr>
        <p:spPr bwMode="gray">
          <a:xfrm>
            <a:off x="526944" y="316696"/>
            <a:ext cx="1088834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L="0" marR="0" lvl="0" indent="0" algn="l" defTabSz="913526" rtl="0" eaLnBrk="1" fontAlgn="base" latinLnBrk="0" hangingPunct="1">
              <a:lnSpc>
                <a:spcPct val="100000"/>
              </a:lnSpc>
              <a:spcBef>
                <a:spcPct val="0"/>
              </a:spcBef>
              <a:spcAft>
                <a:spcPct val="0"/>
              </a:spcAft>
              <a:buClrTx/>
              <a:buSzTx/>
              <a:buFontTx/>
              <a:buNone/>
              <a:tabLst>
                <a:tab pos="275353" algn="l"/>
              </a:tabLst>
              <a:defRPr/>
            </a:pPr>
            <a:r>
              <a:rPr lang="en-US" sz="1800" b="1" kern="0">
                <a:solidFill>
                  <a:srgbClr val="005BAA"/>
                </a:solidFill>
                <a:latin typeface="Arial (Headings)"/>
                <a:cs typeface="Calibri"/>
              </a:rPr>
              <a:t>CREATING FUTURE FOLLOW UP ACTIONS/TASK USING C4C</a:t>
            </a:r>
            <a:endParaRPr kumimoji="0" lang="en-US" sz="1800" b="1" i="0" u="none" strike="noStrike" kern="1200" cap="none" spc="0" normalizeH="0" baseline="0" noProof="0">
              <a:ln>
                <a:noFill/>
              </a:ln>
              <a:solidFill>
                <a:srgbClr val="005BAA"/>
              </a:solidFill>
              <a:effectLst/>
              <a:uLnTx/>
              <a:uFillTx/>
              <a:latin typeface="Arial (Headings)"/>
            </a:endParaRPr>
          </a:p>
        </p:txBody>
      </p:sp>
      <p:sp>
        <p:nvSpPr>
          <p:cNvPr id="5" name="TextBox 4">
            <a:extLst>
              <a:ext uri="{FF2B5EF4-FFF2-40B4-BE49-F238E27FC236}">
                <a16:creationId xmlns:a16="http://schemas.microsoft.com/office/drawing/2014/main" id="{147E5D51-48AB-E2C3-4F62-CDA02E8572B6}"/>
              </a:ext>
            </a:extLst>
          </p:cNvPr>
          <p:cNvSpPr txBox="1"/>
          <p:nvPr/>
        </p:nvSpPr>
        <p:spPr>
          <a:xfrm>
            <a:off x="2738907" y="3059668"/>
            <a:ext cx="6714186" cy="369332"/>
          </a:xfrm>
          <a:prstGeom prst="rect">
            <a:avLst/>
          </a:prstGeom>
          <a:noFill/>
        </p:spPr>
        <p:txBody>
          <a:bodyPr wrap="square" rtlCol="0">
            <a:spAutoFit/>
          </a:bodyPr>
          <a:lstStyle/>
          <a:p>
            <a:pPr algn="ctr"/>
            <a:r>
              <a:rPr lang="en-US"/>
              <a:t>SCREEN SHOT</a:t>
            </a:r>
          </a:p>
        </p:txBody>
      </p:sp>
    </p:spTree>
    <p:custDataLst>
      <p:tags r:id="rId1"/>
    </p:custDataLst>
    <p:extLst>
      <p:ext uri="{BB962C8B-B14F-4D97-AF65-F5344CB8AC3E}">
        <p14:creationId xmlns:p14="http://schemas.microsoft.com/office/powerpoint/2010/main" val="38808310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76250" y="313891"/>
            <a:ext cx="6014985" cy="556043"/>
          </a:xfrm>
        </p:spPr>
        <p:txBody>
          <a:bodyPr/>
          <a:lstStyle/>
          <a:p>
            <a:pPr>
              <a:defRPr/>
            </a:pPr>
            <a:r>
              <a:rPr lang="en-US" b="1" dirty="0">
                <a:solidFill>
                  <a:srgbClr val="243782"/>
                </a:solidFill>
                <a:latin typeface="Arial (Headings)"/>
              </a:rPr>
              <a:t>POST DELIVERY – SALES RELATIONSHIP</a:t>
            </a:r>
          </a:p>
        </p:txBody>
      </p:sp>
      <p:sp>
        <p:nvSpPr>
          <p:cNvPr id="5" name="Text Placeholder 1">
            <a:extLst>
              <a:ext uri="{FF2B5EF4-FFF2-40B4-BE49-F238E27FC236}">
                <a16:creationId xmlns:a16="http://schemas.microsoft.com/office/drawing/2014/main" id="{BF0155CF-A287-FEB3-F740-D7057D111825}"/>
              </a:ext>
            </a:extLst>
          </p:cNvPr>
          <p:cNvSpPr txBox="1">
            <a:spLocks/>
          </p:cNvSpPr>
          <p:nvPr/>
        </p:nvSpPr>
        <p:spPr>
          <a:xfrm>
            <a:off x="323850" y="187987"/>
            <a:ext cx="11544300" cy="380475"/>
          </a:xfrm>
          <a:prstGeom prst="rect">
            <a:avLst/>
          </a:prstGeom>
        </p:spPr>
        <p:txBody>
          <a:bodyPr lIns="91440" tIns="45720" rIns="91440" bIns="45720" anchor="t"/>
          <a:lstStyle>
            <a:lvl1pPr marL="0" indent="0" algn="l" defTabSz="913526" rtl="0" eaLnBrk="1" fontAlgn="base" hangingPunct="1">
              <a:spcBef>
                <a:spcPct val="0"/>
              </a:spcBef>
              <a:spcAft>
                <a:spcPct val="0"/>
              </a:spcAft>
              <a:buClr>
                <a:schemeClr val="tx2"/>
              </a:buClr>
              <a:buSzPct val="100000"/>
              <a:defRPr lang="x-none" sz="1632" baseline="0">
                <a:solidFill>
                  <a:schemeClr val="tx1"/>
                </a:solidFill>
                <a:latin typeface="+mn-lt"/>
                <a:ea typeface="+mn-ea"/>
                <a:cs typeface="+mn-cs"/>
              </a:defRPr>
            </a:lvl1pPr>
            <a:lvl2pPr marL="197607" indent="-195987" algn="l" defTabSz="913526" rtl="0" eaLnBrk="1" fontAlgn="base" hangingPunct="1">
              <a:spcBef>
                <a:spcPct val="0"/>
              </a:spcBef>
              <a:spcAft>
                <a:spcPct val="0"/>
              </a:spcAft>
              <a:buClr>
                <a:schemeClr val="tx2"/>
              </a:buClr>
              <a:buSzPct val="125000"/>
              <a:buFont typeface="Arial" charset="0"/>
              <a:buChar char="▪"/>
              <a:defRPr lang="x-none" sz="1632" baseline="0">
                <a:solidFill>
                  <a:schemeClr val="tx1"/>
                </a:solidFill>
                <a:latin typeface="+mn-lt"/>
              </a:defRPr>
            </a:lvl2pPr>
            <a:lvl3pPr marL="466481" indent="-267255" algn="l" defTabSz="913526" rtl="0" eaLnBrk="1" fontAlgn="base" hangingPunct="1">
              <a:spcBef>
                <a:spcPct val="0"/>
              </a:spcBef>
              <a:spcAft>
                <a:spcPct val="0"/>
              </a:spcAft>
              <a:buClr>
                <a:schemeClr val="tx2"/>
              </a:buClr>
              <a:buSzPct val="120000"/>
              <a:buFont typeface="Arial" charset="0"/>
              <a:buChar char="–"/>
              <a:defRPr lang="x-none" sz="1632" baseline="0">
                <a:solidFill>
                  <a:schemeClr val="tx1"/>
                </a:solidFill>
                <a:latin typeface="+mn-lt"/>
              </a:defRPr>
            </a:lvl3pPr>
            <a:lvl4pPr marL="626835" indent="-158733" algn="l" defTabSz="913526" rtl="0" eaLnBrk="1" fontAlgn="base" hangingPunct="1">
              <a:spcBef>
                <a:spcPct val="0"/>
              </a:spcBef>
              <a:spcAft>
                <a:spcPct val="0"/>
              </a:spcAft>
              <a:buClr>
                <a:schemeClr val="tx2"/>
              </a:buClr>
              <a:buSzPct val="120000"/>
              <a:buFont typeface="Arial" charset="0"/>
              <a:buChar char="▫"/>
              <a:defRPr lang="x-none" sz="1632" baseline="0">
                <a:solidFill>
                  <a:schemeClr val="tx1"/>
                </a:solidFill>
                <a:latin typeface="+mn-lt"/>
              </a:defRPr>
            </a:lvl4pPr>
            <a:lvl5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5pPr>
            <a:lvl6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6pPr>
            <a:lvl7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7pPr>
            <a:lvl8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8pPr>
            <a:lvl9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9pPr>
          </a:lstStyle>
          <a:p>
            <a:pPr>
              <a:defRPr/>
            </a:pPr>
            <a:endParaRPr lang="en-US" sz="2800"/>
          </a:p>
        </p:txBody>
      </p:sp>
      <p:sp>
        <p:nvSpPr>
          <p:cNvPr id="6" name="Text Placeholder 1">
            <a:extLst>
              <a:ext uri="{FF2B5EF4-FFF2-40B4-BE49-F238E27FC236}">
                <a16:creationId xmlns:a16="http://schemas.microsoft.com/office/drawing/2014/main" id="{BF0155CF-A287-FEB3-F740-D7057D111825}"/>
              </a:ext>
            </a:extLst>
          </p:cNvPr>
          <p:cNvSpPr txBox="1">
            <a:spLocks/>
          </p:cNvSpPr>
          <p:nvPr/>
        </p:nvSpPr>
        <p:spPr>
          <a:xfrm>
            <a:off x="1059053" y="340387"/>
            <a:ext cx="11544300" cy="380475"/>
          </a:xfrm>
          <a:prstGeom prst="rect">
            <a:avLst/>
          </a:prstGeom>
        </p:spPr>
        <p:txBody>
          <a:bodyPr lIns="91440" tIns="45720" rIns="91440" bIns="45720" anchor="t"/>
          <a:lstStyle>
            <a:lvl1pPr marL="0" indent="0" algn="l" defTabSz="913526" rtl="0" eaLnBrk="1" fontAlgn="base" hangingPunct="1">
              <a:spcBef>
                <a:spcPct val="0"/>
              </a:spcBef>
              <a:spcAft>
                <a:spcPct val="0"/>
              </a:spcAft>
              <a:buClr>
                <a:schemeClr val="tx2"/>
              </a:buClr>
              <a:buSzPct val="100000"/>
              <a:defRPr lang="x-none" sz="1632" baseline="0">
                <a:solidFill>
                  <a:schemeClr val="tx1"/>
                </a:solidFill>
                <a:latin typeface="+mn-lt"/>
                <a:ea typeface="+mn-ea"/>
                <a:cs typeface="+mn-cs"/>
              </a:defRPr>
            </a:lvl1pPr>
            <a:lvl2pPr marL="197607" indent="-195987" algn="l" defTabSz="913526" rtl="0" eaLnBrk="1" fontAlgn="base" hangingPunct="1">
              <a:spcBef>
                <a:spcPct val="0"/>
              </a:spcBef>
              <a:spcAft>
                <a:spcPct val="0"/>
              </a:spcAft>
              <a:buClr>
                <a:schemeClr val="tx2"/>
              </a:buClr>
              <a:buSzPct val="125000"/>
              <a:buFont typeface="Arial" charset="0"/>
              <a:buChar char="▪"/>
              <a:defRPr lang="x-none" sz="1632" baseline="0">
                <a:solidFill>
                  <a:schemeClr val="tx1"/>
                </a:solidFill>
                <a:latin typeface="+mn-lt"/>
              </a:defRPr>
            </a:lvl2pPr>
            <a:lvl3pPr marL="466481" indent="-267255" algn="l" defTabSz="913526" rtl="0" eaLnBrk="1" fontAlgn="base" hangingPunct="1">
              <a:spcBef>
                <a:spcPct val="0"/>
              </a:spcBef>
              <a:spcAft>
                <a:spcPct val="0"/>
              </a:spcAft>
              <a:buClr>
                <a:schemeClr val="tx2"/>
              </a:buClr>
              <a:buSzPct val="120000"/>
              <a:buFont typeface="Arial" charset="0"/>
              <a:buChar char="–"/>
              <a:defRPr lang="x-none" sz="1632" baseline="0">
                <a:solidFill>
                  <a:schemeClr val="tx1"/>
                </a:solidFill>
                <a:latin typeface="+mn-lt"/>
              </a:defRPr>
            </a:lvl3pPr>
            <a:lvl4pPr marL="626835" indent="-158733" algn="l" defTabSz="913526" rtl="0" eaLnBrk="1" fontAlgn="base" hangingPunct="1">
              <a:spcBef>
                <a:spcPct val="0"/>
              </a:spcBef>
              <a:spcAft>
                <a:spcPct val="0"/>
              </a:spcAft>
              <a:buClr>
                <a:schemeClr val="tx2"/>
              </a:buClr>
              <a:buSzPct val="120000"/>
              <a:buFont typeface="Arial" charset="0"/>
              <a:buChar char="▫"/>
              <a:defRPr lang="x-none" sz="1632" baseline="0">
                <a:solidFill>
                  <a:schemeClr val="tx1"/>
                </a:solidFill>
                <a:latin typeface="+mn-lt"/>
              </a:defRPr>
            </a:lvl4pPr>
            <a:lvl5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5pPr>
            <a:lvl6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6pPr>
            <a:lvl7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7pPr>
            <a:lvl8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8pPr>
            <a:lvl9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9pPr>
          </a:lstStyle>
          <a:p>
            <a:pPr>
              <a:defRPr/>
            </a:pPr>
            <a:endParaRPr lang="en-US" sz="2800"/>
          </a:p>
        </p:txBody>
      </p:sp>
      <p:sp>
        <p:nvSpPr>
          <p:cNvPr id="8" name="Title 1">
            <a:extLst>
              <a:ext uri="{FF2B5EF4-FFF2-40B4-BE49-F238E27FC236}">
                <a16:creationId xmlns:a16="http://schemas.microsoft.com/office/drawing/2014/main" id="{DDE76255-0D45-80AD-AA92-94DC4F727AD7}"/>
              </a:ext>
            </a:extLst>
          </p:cNvPr>
          <p:cNvSpPr txBox="1">
            <a:spLocks/>
          </p:cNvSpPr>
          <p:nvPr/>
        </p:nvSpPr>
        <p:spPr bwMode="gray">
          <a:xfrm>
            <a:off x="526945" y="747358"/>
            <a:ext cx="5760840" cy="58169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lvl="0" defTabSz="913526">
              <a:tabLst>
                <a:tab pos="275353" algn="l"/>
              </a:tabLst>
              <a:defRPr/>
            </a:pPr>
            <a:endParaRPr lang="en-US" sz="1800" kern="0" dirty="0">
              <a:solidFill>
                <a:srgbClr val="005BAA"/>
              </a:solidFill>
              <a:latin typeface="Arial (Headings)"/>
              <a:cs typeface="Calibri"/>
            </a:endParaRPr>
          </a:p>
          <a:p>
            <a:pPr marL="285750" lvl="0" indent="-285750" defTabSz="913526">
              <a:buFont typeface="Arial" panose="020B0604020202020204" pitchFamily="34" charset="0"/>
              <a:buChar char="•"/>
              <a:tabLst>
                <a:tab pos="275353" algn="l"/>
              </a:tabLst>
              <a:defRPr/>
            </a:pPr>
            <a:r>
              <a:rPr lang="en-US" sz="1800" kern="0" dirty="0">
                <a:solidFill>
                  <a:srgbClr val="005BAA"/>
                </a:solidFill>
                <a:latin typeface="Arial (Headings)"/>
                <a:cs typeface="Calibri"/>
              </a:rPr>
              <a:t>Knowledge of appropriate contacts during the ownership cycle to support ongoing needs</a:t>
            </a:r>
          </a:p>
          <a:p>
            <a:pPr marL="285750" lvl="0" indent="-285750" defTabSz="913526">
              <a:buFont typeface="Arial" panose="020B0604020202020204" pitchFamily="34" charset="0"/>
              <a:buChar char="•"/>
              <a:tabLst>
                <a:tab pos="275353" algn="l"/>
              </a:tabLst>
              <a:defRPr/>
            </a:pPr>
            <a:endParaRPr lang="en-US" sz="1800" kern="0" dirty="0">
              <a:solidFill>
                <a:srgbClr val="005BAA"/>
              </a:solidFill>
              <a:latin typeface="Arial (Headings)"/>
              <a:cs typeface="Calibri"/>
            </a:endParaRPr>
          </a:p>
          <a:p>
            <a:pPr marL="285750" lvl="0" indent="-285750" defTabSz="913526">
              <a:buFont typeface="Arial" panose="020B0604020202020204" pitchFamily="34" charset="0"/>
              <a:buChar char="•"/>
              <a:tabLst>
                <a:tab pos="275353" algn="l"/>
              </a:tabLst>
              <a:defRPr/>
            </a:pPr>
            <a:r>
              <a:rPr lang="en-US" sz="1800" kern="0" dirty="0">
                <a:solidFill>
                  <a:srgbClr val="005BAA"/>
                </a:solidFill>
                <a:latin typeface="Arial (Headings)"/>
                <a:cs typeface="Calibri"/>
              </a:rPr>
              <a:t>C4C plan for ongoing follow-up</a:t>
            </a:r>
          </a:p>
          <a:p>
            <a:pPr marL="285750" lvl="0" indent="-285750" defTabSz="913526">
              <a:buFont typeface="Arial" panose="020B0604020202020204" pitchFamily="34" charset="0"/>
              <a:buChar char="•"/>
              <a:tabLst>
                <a:tab pos="275353" algn="l"/>
              </a:tabLst>
              <a:defRPr/>
            </a:pPr>
            <a:endParaRPr lang="en-US" sz="1800" kern="0" dirty="0">
              <a:solidFill>
                <a:srgbClr val="005BAA"/>
              </a:solidFill>
              <a:latin typeface="Arial (Headings)"/>
              <a:cs typeface="Calibri"/>
            </a:endParaRPr>
          </a:p>
          <a:p>
            <a:pPr marL="285750" lvl="0" indent="-285750" defTabSz="913526">
              <a:buFont typeface="Arial" panose="020B0604020202020204" pitchFamily="34" charset="0"/>
              <a:buChar char="•"/>
              <a:tabLst>
                <a:tab pos="275353" algn="l"/>
              </a:tabLst>
              <a:defRPr/>
            </a:pPr>
            <a:r>
              <a:rPr lang="en-US" sz="1800" kern="0" dirty="0">
                <a:solidFill>
                  <a:srgbClr val="005BAA"/>
                </a:solidFill>
                <a:latin typeface="Arial (Headings)"/>
                <a:cs typeface="Calibri"/>
              </a:rPr>
              <a:t>Take a professional interest in customer’s satisfaction</a:t>
            </a:r>
          </a:p>
          <a:p>
            <a:pPr marL="285750" lvl="0" indent="-285750" defTabSz="913526">
              <a:buFont typeface="Arial" panose="020B0604020202020204" pitchFamily="34" charset="0"/>
              <a:buChar char="•"/>
              <a:tabLst>
                <a:tab pos="275353" algn="l"/>
              </a:tabLst>
              <a:defRPr/>
            </a:pPr>
            <a:endParaRPr lang="en-US" sz="1800" kern="0" dirty="0">
              <a:solidFill>
                <a:srgbClr val="005BAA"/>
              </a:solidFill>
              <a:latin typeface="Arial (Headings)"/>
              <a:cs typeface="Calibri"/>
            </a:endParaRPr>
          </a:p>
          <a:p>
            <a:pPr marL="285750" lvl="0" indent="-285750" defTabSz="913526">
              <a:buFont typeface="Arial" panose="020B0604020202020204" pitchFamily="34" charset="0"/>
              <a:buChar char="•"/>
              <a:tabLst>
                <a:tab pos="275353" algn="l"/>
              </a:tabLst>
              <a:defRPr/>
            </a:pPr>
            <a:r>
              <a:rPr lang="en-US" sz="1800" kern="0" dirty="0">
                <a:solidFill>
                  <a:srgbClr val="005BAA"/>
                </a:solidFill>
                <a:latin typeface="Arial (Headings)"/>
                <a:cs typeface="Calibri"/>
              </a:rPr>
              <a:t>Advocate for further needs</a:t>
            </a:r>
          </a:p>
          <a:p>
            <a:pPr marL="285750" lvl="0" indent="-285750" defTabSz="913526">
              <a:buFont typeface="Arial" panose="020B0604020202020204" pitchFamily="34" charset="0"/>
              <a:buChar char="•"/>
              <a:tabLst>
                <a:tab pos="275353" algn="l"/>
              </a:tabLst>
              <a:defRPr/>
            </a:pPr>
            <a:endParaRPr lang="en-US" sz="1800" kern="0" dirty="0">
              <a:solidFill>
                <a:srgbClr val="005BAA"/>
              </a:solidFill>
              <a:latin typeface="Arial (Headings)"/>
              <a:cs typeface="Calibri"/>
            </a:endParaRPr>
          </a:p>
          <a:p>
            <a:pPr marL="285750" lvl="0" indent="-285750" defTabSz="913526">
              <a:buFont typeface="Arial" panose="020B0604020202020204" pitchFamily="34" charset="0"/>
              <a:buChar char="•"/>
              <a:tabLst>
                <a:tab pos="275353" algn="l"/>
              </a:tabLst>
              <a:defRPr/>
            </a:pPr>
            <a:r>
              <a:rPr lang="en-US" sz="1800" kern="0" dirty="0">
                <a:solidFill>
                  <a:srgbClr val="005BAA"/>
                </a:solidFill>
                <a:latin typeface="Arial (Headings)"/>
                <a:cs typeface="Calibri"/>
              </a:rPr>
              <a:t>Keep product knowledge sharp for future opportunities </a:t>
            </a:r>
          </a:p>
          <a:p>
            <a:pPr marL="285750" lvl="0" indent="-285750" defTabSz="913526">
              <a:buFont typeface="Arial" panose="020B0604020202020204" pitchFamily="34" charset="0"/>
              <a:buChar char="•"/>
              <a:tabLst>
                <a:tab pos="275353" algn="l"/>
              </a:tabLst>
              <a:defRPr/>
            </a:pPr>
            <a:endParaRPr lang="en-US" sz="1800" kern="0" dirty="0">
              <a:solidFill>
                <a:srgbClr val="005BAA"/>
              </a:solidFill>
              <a:latin typeface="Arial (Headings)"/>
              <a:cs typeface="Calibri"/>
            </a:endParaRPr>
          </a:p>
          <a:p>
            <a:pPr marL="285750" lvl="0" indent="-285750" defTabSz="913526">
              <a:buFont typeface="Arial" panose="020B0604020202020204" pitchFamily="34" charset="0"/>
              <a:buChar char="•"/>
              <a:tabLst>
                <a:tab pos="275353" algn="l"/>
              </a:tabLst>
              <a:defRPr/>
            </a:pPr>
            <a:r>
              <a:rPr lang="en-US" sz="1800" kern="0" dirty="0">
                <a:solidFill>
                  <a:srgbClr val="005BAA"/>
                </a:solidFill>
                <a:latin typeface="Arial (Headings)"/>
                <a:cs typeface="Calibri"/>
              </a:rPr>
              <a:t>Provide internal feedback to improve customer experience across the business </a:t>
            </a:r>
          </a:p>
          <a:p>
            <a:pPr lvl="0" defTabSz="913526">
              <a:tabLst>
                <a:tab pos="275353" algn="l"/>
              </a:tabLst>
              <a:defRPr/>
            </a:pPr>
            <a:endParaRPr lang="en-US" sz="1800" kern="0" dirty="0">
              <a:solidFill>
                <a:srgbClr val="005BAA"/>
              </a:solidFill>
              <a:latin typeface="Arial (Headings)"/>
              <a:cs typeface="Calibri"/>
            </a:endParaRPr>
          </a:p>
          <a:p>
            <a:pPr marL="285750" lvl="0" indent="-285750" defTabSz="913526">
              <a:buFont typeface="Arial" panose="020B0604020202020204" pitchFamily="34" charset="0"/>
              <a:buChar char="•"/>
              <a:tabLst>
                <a:tab pos="275353" algn="l"/>
              </a:tabLst>
              <a:defRPr/>
            </a:pPr>
            <a:r>
              <a:rPr lang="en-US" sz="1800" kern="0" dirty="0">
                <a:solidFill>
                  <a:srgbClr val="005BAA"/>
                </a:solidFill>
                <a:latin typeface="Arial (Headings)"/>
                <a:cs typeface="Calibri"/>
              </a:rPr>
              <a:t>Review customer survey results to identify improvement opportunities</a:t>
            </a:r>
          </a:p>
          <a:p>
            <a:pPr marL="285750" lvl="0" indent="-285750" defTabSz="913526">
              <a:buFont typeface="Arial" panose="020B0604020202020204" pitchFamily="34" charset="0"/>
              <a:buChar char="•"/>
              <a:tabLst>
                <a:tab pos="275353" algn="l"/>
              </a:tabLst>
              <a:defRPr/>
            </a:pPr>
            <a:endParaRPr lang="en-US" sz="1800" kern="0" dirty="0">
              <a:solidFill>
                <a:srgbClr val="005BAA"/>
              </a:solidFill>
              <a:latin typeface="Arial (Headings)"/>
              <a:cs typeface="Calibri"/>
            </a:endParaRPr>
          </a:p>
          <a:p>
            <a:pPr marL="285750" lvl="0" indent="-285750" defTabSz="913526">
              <a:buFont typeface="Arial" panose="020B0604020202020204" pitchFamily="34" charset="0"/>
              <a:buChar char="•"/>
              <a:tabLst>
                <a:tab pos="275353" algn="l"/>
              </a:tabLst>
              <a:defRPr/>
            </a:pPr>
            <a:r>
              <a:rPr lang="en-US" sz="1800" kern="0" dirty="0">
                <a:solidFill>
                  <a:srgbClr val="005BAA"/>
                </a:solidFill>
                <a:latin typeface="Arial (Headings)"/>
                <a:cs typeface="Calibri"/>
              </a:rPr>
              <a:t>Document resolution of customer issues</a:t>
            </a:r>
          </a:p>
          <a:p>
            <a:pPr marL="285750" lvl="0" indent="-285750" defTabSz="913526">
              <a:buFont typeface="Arial" panose="020B0604020202020204" pitchFamily="34" charset="0"/>
              <a:buChar char="•"/>
              <a:tabLst>
                <a:tab pos="275353" algn="l"/>
              </a:tabLst>
              <a:defRPr/>
            </a:pPr>
            <a:endParaRPr lang="en-US" sz="1800" kern="0" dirty="0">
              <a:solidFill>
                <a:srgbClr val="005BAA"/>
              </a:solidFill>
              <a:latin typeface="Arial (Headings)"/>
              <a:cs typeface="Calibri"/>
            </a:endParaRPr>
          </a:p>
        </p:txBody>
      </p:sp>
      <p:pic>
        <p:nvPicPr>
          <p:cNvPr id="7" name="Picture Placeholder 6">
            <a:extLst>
              <a:ext uri="{FF2B5EF4-FFF2-40B4-BE49-F238E27FC236}">
                <a16:creationId xmlns:a16="http://schemas.microsoft.com/office/drawing/2014/main" id="{F8880F3D-B5C1-4FDA-B1E7-1196152C2D5D}"/>
              </a:ext>
            </a:extLst>
          </p:cNvPr>
          <p:cNvPicPr>
            <a:picLocks noChangeAspect="1"/>
          </p:cNvPicPr>
          <p:nvPr/>
        </p:nvPicPr>
        <p:blipFill>
          <a:blip r:embed="rId3"/>
          <a:srcRect t="11850" b="11850"/>
          <a:stretch>
            <a:fillRect/>
          </a:stretch>
        </p:blipFill>
        <p:spPr>
          <a:xfrm>
            <a:off x="6491235" y="-313891"/>
            <a:ext cx="6096000" cy="6858000"/>
          </a:xfrm>
          <a:prstGeom prst="rect">
            <a:avLst/>
          </a:prstGeom>
        </p:spPr>
      </p:pic>
    </p:spTree>
    <p:extLst>
      <p:ext uri="{BB962C8B-B14F-4D97-AF65-F5344CB8AC3E}">
        <p14:creationId xmlns:p14="http://schemas.microsoft.com/office/powerpoint/2010/main" val="291580400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6250" y="313891"/>
            <a:ext cx="6014985" cy="556043"/>
          </a:xfrm>
        </p:spPr>
        <p:txBody>
          <a:bodyPr/>
          <a:lstStyle/>
          <a:p>
            <a:pPr>
              <a:defRPr/>
            </a:pPr>
            <a:r>
              <a:rPr lang="en-US" b="1" dirty="0">
                <a:solidFill>
                  <a:srgbClr val="243782"/>
                </a:solidFill>
                <a:latin typeface="Arial (Headings)"/>
              </a:rPr>
              <a:t>POST DELIVERY - TELEPHONE</a:t>
            </a:r>
          </a:p>
        </p:txBody>
      </p:sp>
      <p:sp>
        <p:nvSpPr>
          <p:cNvPr id="5" name="Text Placeholder 1">
            <a:extLst>
              <a:ext uri="{FF2B5EF4-FFF2-40B4-BE49-F238E27FC236}">
                <a16:creationId xmlns:a16="http://schemas.microsoft.com/office/drawing/2014/main" id="{BF0155CF-A287-FEB3-F740-D7057D111825}"/>
              </a:ext>
            </a:extLst>
          </p:cNvPr>
          <p:cNvSpPr txBox="1">
            <a:spLocks/>
          </p:cNvSpPr>
          <p:nvPr/>
        </p:nvSpPr>
        <p:spPr>
          <a:xfrm>
            <a:off x="323850" y="187987"/>
            <a:ext cx="11544300" cy="380475"/>
          </a:xfrm>
          <a:prstGeom prst="rect">
            <a:avLst/>
          </a:prstGeom>
        </p:spPr>
        <p:txBody>
          <a:bodyPr lIns="91440" tIns="45720" rIns="91440" bIns="45720" anchor="t"/>
          <a:lstStyle>
            <a:lvl1pPr marL="0" indent="0" algn="l" defTabSz="913526" rtl="0" eaLnBrk="1" fontAlgn="base" hangingPunct="1">
              <a:spcBef>
                <a:spcPct val="0"/>
              </a:spcBef>
              <a:spcAft>
                <a:spcPct val="0"/>
              </a:spcAft>
              <a:buClr>
                <a:schemeClr val="tx2"/>
              </a:buClr>
              <a:buSzPct val="100000"/>
              <a:defRPr lang="x-none" sz="1632" baseline="0">
                <a:solidFill>
                  <a:schemeClr val="tx1"/>
                </a:solidFill>
                <a:latin typeface="+mn-lt"/>
                <a:ea typeface="+mn-ea"/>
                <a:cs typeface="+mn-cs"/>
              </a:defRPr>
            </a:lvl1pPr>
            <a:lvl2pPr marL="197607" indent="-195987" algn="l" defTabSz="913526" rtl="0" eaLnBrk="1" fontAlgn="base" hangingPunct="1">
              <a:spcBef>
                <a:spcPct val="0"/>
              </a:spcBef>
              <a:spcAft>
                <a:spcPct val="0"/>
              </a:spcAft>
              <a:buClr>
                <a:schemeClr val="tx2"/>
              </a:buClr>
              <a:buSzPct val="125000"/>
              <a:buFont typeface="Arial" charset="0"/>
              <a:buChar char="▪"/>
              <a:defRPr lang="x-none" sz="1632" baseline="0">
                <a:solidFill>
                  <a:schemeClr val="tx1"/>
                </a:solidFill>
                <a:latin typeface="+mn-lt"/>
              </a:defRPr>
            </a:lvl2pPr>
            <a:lvl3pPr marL="466481" indent="-267255" algn="l" defTabSz="913526" rtl="0" eaLnBrk="1" fontAlgn="base" hangingPunct="1">
              <a:spcBef>
                <a:spcPct val="0"/>
              </a:spcBef>
              <a:spcAft>
                <a:spcPct val="0"/>
              </a:spcAft>
              <a:buClr>
                <a:schemeClr val="tx2"/>
              </a:buClr>
              <a:buSzPct val="120000"/>
              <a:buFont typeface="Arial" charset="0"/>
              <a:buChar char="–"/>
              <a:defRPr lang="x-none" sz="1632" baseline="0">
                <a:solidFill>
                  <a:schemeClr val="tx1"/>
                </a:solidFill>
                <a:latin typeface="+mn-lt"/>
              </a:defRPr>
            </a:lvl3pPr>
            <a:lvl4pPr marL="626835" indent="-158733" algn="l" defTabSz="913526" rtl="0" eaLnBrk="1" fontAlgn="base" hangingPunct="1">
              <a:spcBef>
                <a:spcPct val="0"/>
              </a:spcBef>
              <a:spcAft>
                <a:spcPct val="0"/>
              </a:spcAft>
              <a:buClr>
                <a:schemeClr val="tx2"/>
              </a:buClr>
              <a:buSzPct val="120000"/>
              <a:buFont typeface="Arial" charset="0"/>
              <a:buChar char="▫"/>
              <a:defRPr lang="x-none" sz="1632" baseline="0">
                <a:solidFill>
                  <a:schemeClr val="tx1"/>
                </a:solidFill>
                <a:latin typeface="+mn-lt"/>
              </a:defRPr>
            </a:lvl4pPr>
            <a:lvl5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5pPr>
            <a:lvl6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6pPr>
            <a:lvl7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7pPr>
            <a:lvl8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8pPr>
            <a:lvl9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9pPr>
          </a:lstStyle>
          <a:p>
            <a:pPr>
              <a:defRPr/>
            </a:pPr>
            <a:endParaRPr lang="en-US" sz="2800"/>
          </a:p>
        </p:txBody>
      </p:sp>
      <p:sp>
        <p:nvSpPr>
          <p:cNvPr id="6" name="Text Placeholder 1">
            <a:extLst>
              <a:ext uri="{FF2B5EF4-FFF2-40B4-BE49-F238E27FC236}">
                <a16:creationId xmlns:a16="http://schemas.microsoft.com/office/drawing/2014/main" id="{BF0155CF-A287-FEB3-F740-D7057D111825}"/>
              </a:ext>
            </a:extLst>
          </p:cNvPr>
          <p:cNvSpPr txBox="1">
            <a:spLocks/>
          </p:cNvSpPr>
          <p:nvPr/>
        </p:nvSpPr>
        <p:spPr>
          <a:xfrm>
            <a:off x="1059053" y="340387"/>
            <a:ext cx="11544300" cy="380475"/>
          </a:xfrm>
          <a:prstGeom prst="rect">
            <a:avLst/>
          </a:prstGeom>
        </p:spPr>
        <p:txBody>
          <a:bodyPr lIns="91440" tIns="45720" rIns="91440" bIns="45720" anchor="t"/>
          <a:lstStyle>
            <a:lvl1pPr marL="0" indent="0" algn="l" defTabSz="913526" rtl="0" eaLnBrk="1" fontAlgn="base" hangingPunct="1">
              <a:spcBef>
                <a:spcPct val="0"/>
              </a:spcBef>
              <a:spcAft>
                <a:spcPct val="0"/>
              </a:spcAft>
              <a:buClr>
                <a:schemeClr val="tx2"/>
              </a:buClr>
              <a:buSzPct val="100000"/>
              <a:defRPr lang="x-none" sz="1632" baseline="0">
                <a:solidFill>
                  <a:schemeClr val="tx1"/>
                </a:solidFill>
                <a:latin typeface="+mn-lt"/>
                <a:ea typeface="+mn-ea"/>
                <a:cs typeface="+mn-cs"/>
              </a:defRPr>
            </a:lvl1pPr>
            <a:lvl2pPr marL="197607" indent="-195987" algn="l" defTabSz="913526" rtl="0" eaLnBrk="1" fontAlgn="base" hangingPunct="1">
              <a:spcBef>
                <a:spcPct val="0"/>
              </a:spcBef>
              <a:spcAft>
                <a:spcPct val="0"/>
              </a:spcAft>
              <a:buClr>
                <a:schemeClr val="tx2"/>
              </a:buClr>
              <a:buSzPct val="125000"/>
              <a:buFont typeface="Arial" charset="0"/>
              <a:buChar char="▪"/>
              <a:defRPr lang="x-none" sz="1632" baseline="0">
                <a:solidFill>
                  <a:schemeClr val="tx1"/>
                </a:solidFill>
                <a:latin typeface="+mn-lt"/>
              </a:defRPr>
            </a:lvl2pPr>
            <a:lvl3pPr marL="466481" indent="-267255" algn="l" defTabSz="913526" rtl="0" eaLnBrk="1" fontAlgn="base" hangingPunct="1">
              <a:spcBef>
                <a:spcPct val="0"/>
              </a:spcBef>
              <a:spcAft>
                <a:spcPct val="0"/>
              </a:spcAft>
              <a:buClr>
                <a:schemeClr val="tx2"/>
              </a:buClr>
              <a:buSzPct val="120000"/>
              <a:buFont typeface="Arial" charset="0"/>
              <a:buChar char="–"/>
              <a:defRPr lang="x-none" sz="1632" baseline="0">
                <a:solidFill>
                  <a:schemeClr val="tx1"/>
                </a:solidFill>
                <a:latin typeface="+mn-lt"/>
              </a:defRPr>
            </a:lvl3pPr>
            <a:lvl4pPr marL="626835" indent="-158733" algn="l" defTabSz="913526" rtl="0" eaLnBrk="1" fontAlgn="base" hangingPunct="1">
              <a:spcBef>
                <a:spcPct val="0"/>
              </a:spcBef>
              <a:spcAft>
                <a:spcPct val="0"/>
              </a:spcAft>
              <a:buClr>
                <a:schemeClr val="tx2"/>
              </a:buClr>
              <a:buSzPct val="120000"/>
              <a:buFont typeface="Arial" charset="0"/>
              <a:buChar char="▫"/>
              <a:defRPr lang="x-none" sz="1632" baseline="0">
                <a:solidFill>
                  <a:schemeClr val="tx1"/>
                </a:solidFill>
                <a:latin typeface="+mn-lt"/>
              </a:defRPr>
            </a:lvl4pPr>
            <a:lvl5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5pPr>
            <a:lvl6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6pPr>
            <a:lvl7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7pPr>
            <a:lvl8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8pPr>
            <a:lvl9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9pPr>
          </a:lstStyle>
          <a:p>
            <a:pPr>
              <a:defRPr/>
            </a:pPr>
            <a:endParaRPr lang="en-US" sz="2800"/>
          </a:p>
        </p:txBody>
      </p:sp>
      <p:sp>
        <p:nvSpPr>
          <p:cNvPr id="8" name="Title 1">
            <a:extLst>
              <a:ext uri="{FF2B5EF4-FFF2-40B4-BE49-F238E27FC236}">
                <a16:creationId xmlns:a16="http://schemas.microsoft.com/office/drawing/2014/main" id="{DDE76255-0D45-80AD-AA92-94DC4F727AD7}"/>
              </a:ext>
            </a:extLst>
          </p:cNvPr>
          <p:cNvSpPr txBox="1">
            <a:spLocks/>
          </p:cNvSpPr>
          <p:nvPr/>
        </p:nvSpPr>
        <p:spPr bwMode="gray">
          <a:xfrm>
            <a:off x="590279" y="1109373"/>
            <a:ext cx="5157703" cy="41549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lvl="0" defTabSz="913526">
              <a:tabLst>
                <a:tab pos="275353" algn="l"/>
              </a:tabLst>
              <a:defRPr/>
            </a:pPr>
            <a:endParaRPr lang="en-US" sz="1800" kern="0" dirty="0">
              <a:solidFill>
                <a:srgbClr val="005BAA"/>
              </a:solidFill>
              <a:latin typeface="Arial (Headings)"/>
              <a:cs typeface="Calibri"/>
            </a:endParaRPr>
          </a:p>
          <a:p>
            <a:pPr marL="285750" lvl="0" indent="-285750" defTabSz="913526">
              <a:buFont typeface="Arial" panose="020B0604020202020204" pitchFamily="34" charset="0"/>
              <a:buChar char="•"/>
              <a:tabLst>
                <a:tab pos="275353" algn="l"/>
              </a:tabLst>
              <a:defRPr/>
            </a:pPr>
            <a:r>
              <a:rPr lang="en-US" sz="1800" kern="0" dirty="0">
                <a:solidFill>
                  <a:srgbClr val="005BAA"/>
                </a:solidFill>
                <a:latin typeface="Arial (Headings)"/>
                <a:cs typeface="Calibri"/>
              </a:rPr>
              <a:t>Call within 48 hours of the delivery</a:t>
            </a:r>
          </a:p>
          <a:p>
            <a:pPr marL="285750" lvl="0" indent="-285750" defTabSz="913526">
              <a:buFont typeface="Arial" panose="020B0604020202020204" pitchFamily="34" charset="0"/>
              <a:buChar char="•"/>
              <a:tabLst>
                <a:tab pos="275353" algn="l"/>
              </a:tabLst>
              <a:defRPr/>
            </a:pPr>
            <a:endParaRPr lang="en-US" sz="1800" kern="0" dirty="0">
              <a:solidFill>
                <a:srgbClr val="005BAA"/>
              </a:solidFill>
              <a:latin typeface="Arial (Headings)"/>
              <a:cs typeface="Calibri"/>
            </a:endParaRPr>
          </a:p>
          <a:p>
            <a:pPr marL="285750" lvl="0" indent="-285750" defTabSz="913526">
              <a:buFont typeface="Arial" panose="020B0604020202020204" pitchFamily="34" charset="0"/>
              <a:buChar char="•"/>
              <a:tabLst>
                <a:tab pos="275353" algn="l"/>
              </a:tabLst>
              <a:defRPr/>
            </a:pPr>
            <a:r>
              <a:rPr lang="en-US" sz="1800" kern="0" dirty="0">
                <a:solidFill>
                  <a:srgbClr val="005BAA"/>
                </a:solidFill>
                <a:latin typeface="Arial (Headings)"/>
                <a:cs typeface="Calibri"/>
              </a:rPr>
              <a:t>Thank customer </a:t>
            </a:r>
          </a:p>
          <a:p>
            <a:pPr marL="285750" lvl="0" indent="-285750" defTabSz="913526">
              <a:buFont typeface="Arial" panose="020B0604020202020204" pitchFamily="34" charset="0"/>
              <a:buChar char="•"/>
              <a:tabLst>
                <a:tab pos="275353" algn="l"/>
              </a:tabLst>
              <a:defRPr/>
            </a:pPr>
            <a:endParaRPr lang="en-US" sz="1800" kern="0" dirty="0">
              <a:solidFill>
                <a:srgbClr val="005BAA"/>
              </a:solidFill>
              <a:latin typeface="Arial (Headings)"/>
              <a:cs typeface="Calibri"/>
            </a:endParaRPr>
          </a:p>
          <a:p>
            <a:pPr marL="285750" lvl="0" indent="-285750" defTabSz="913526">
              <a:buFont typeface="Arial" panose="020B0604020202020204" pitchFamily="34" charset="0"/>
              <a:buChar char="•"/>
              <a:tabLst>
                <a:tab pos="275353" algn="l"/>
              </a:tabLst>
              <a:defRPr/>
            </a:pPr>
            <a:r>
              <a:rPr lang="en-US" sz="1800" kern="0" dirty="0">
                <a:solidFill>
                  <a:srgbClr val="005BAA"/>
                </a:solidFill>
                <a:latin typeface="Arial (Headings)"/>
                <a:cs typeface="Calibri"/>
              </a:rPr>
              <a:t>Inquire whether they have had a chance to use a certain feature they were focused on</a:t>
            </a:r>
          </a:p>
          <a:p>
            <a:pPr marL="285750" lvl="0" indent="-285750" defTabSz="913526">
              <a:buFont typeface="Arial" panose="020B0604020202020204" pitchFamily="34" charset="0"/>
              <a:buChar char="•"/>
              <a:tabLst>
                <a:tab pos="275353" algn="l"/>
              </a:tabLst>
              <a:defRPr/>
            </a:pPr>
            <a:endParaRPr lang="en-US" sz="1800" kern="0" dirty="0">
              <a:solidFill>
                <a:srgbClr val="005BAA"/>
              </a:solidFill>
              <a:latin typeface="Arial (Headings)"/>
              <a:cs typeface="Calibri"/>
            </a:endParaRPr>
          </a:p>
          <a:p>
            <a:pPr marL="285750" lvl="0" indent="-285750" defTabSz="913526">
              <a:buFont typeface="Arial" panose="020B0604020202020204" pitchFamily="34" charset="0"/>
              <a:buChar char="•"/>
              <a:tabLst>
                <a:tab pos="275353" algn="l"/>
              </a:tabLst>
              <a:defRPr/>
            </a:pPr>
            <a:r>
              <a:rPr lang="en-US" sz="1800" kern="0" dirty="0">
                <a:solidFill>
                  <a:srgbClr val="005BAA"/>
                </a:solidFill>
                <a:latin typeface="Arial (Headings)"/>
                <a:cs typeface="Calibri"/>
              </a:rPr>
              <a:t>Pick features that would interest them the most</a:t>
            </a:r>
          </a:p>
          <a:p>
            <a:pPr marL="285750" lvl="0" indent="-285750" defTabSz="913526">
              <a:buFont typeface="Arial" panose="020B0604020202020204" pitchFamily="34" charset="0"/>
              <a:buChar char="•"/>
              <a:tabLst>
                <a:tab pos="275353" algn="l"/>
              </a:tabLst>
              <a:defRPr/>
            </a:pPr>
            <a:endParaRPr lang="en-US" sz="1800" kern="0" dirty="0">
              <a:solidFill>
                <a:srgbClr val="005BAA"/>
              </a:solidFill>
              <a:latin typeface="Arial (Headings)"/>
              <a:cs typeface="Calibri"/>
            </a:endParaRPr>
          </a:p>
          <a:p>
            <a:pPr marL="285750" lvl="0" indent="-285750" defTabSz="913526">
              <a:buFont typeface="Arial" panose="020B0604020202020204" pitchFamily="34" charset="0"/>
              <a:buChar char="•"/>
              <a:tabLst>
                <a:tab pos="275353" algn="l"/>
              </a:tabLst>
              <a:defRPr/>
            </a:pPr>
            <a:r>
              <a:rPr lang="en-US" sz="1800" kern="0" dirty="0">
                <a:solidFill>
                  <a:srgbClr val="005BAA"/>
                </a:solidFill>
                <a:latin typeface="Arial (Headings)"/>
                <a:cs typeface="Calibri"/>
              </a:rPr>
              <a:t>Offer additional assistance </a:t>
            </a:r>
          </a:p>
          <a:p>
            <a:pPr marL="285750" lvl="0" indent="-285750" defTabSz="913526">
              <a:buFont typeface="Arial" panose="020B0604020202020204" pitchFamily="34" charset="0"/>
              <a:buChar char="•"/>
              <a:tabLst>
                <a:tab pos="275353" algn="l"/>
              </a:tabLst>
              <a:defRPr/>
            </a:pPr>
            <a:endParaRPr lang="en-US" sz="1800" kern="0" dirty="0">
              <a:solidFill>
                <a:srgbClr val="005BAA"/>
              </a:solidFill>
              <a:latin typeface="Arial (Headings)"/>
              <a:cs typeface="Calibri"/>
            </a:endParaRPr>
          </a:p>
          <a:p>
            <a:pPr marL="285750" lvl="0" indent="-285750" defTabSz="913526">
              <a:buFont typeface="Arial" panose="020B0604020202020204" pitchFamily="34" charset="0"/>
              <a:buChar char="•"/>
              <a:tabLst>
                <a:tab pos="275353" algn="l"/>
              </a:tabLst>
              <a:defRPr/>
            </a:pPr>
            <a:r>
              <a:rPr lang="en-US" sz="1800" kern="0" dirty="0">
                <a:solidFill>
                  <a:srgbClr val="005BAA"/>
                </a:solidFill>
                <a:latin typeface="Arial (Headings)"/>
                <a:cs typeface="Calibri"/>
              </a:rPr>
              <a:t>Mention and prepare them for NPS survey</a:t>
            </a:r>
          </a:p>
          <a:p>
            <a:pPr marL="285750" lvl="0" indent="-285750" defTabSz="913526">
              <a:buFont typeface="Arial" panose="020B0604020202020204" pitchFamily="34" charset="0"/>
              <a:buChar char="•"/>
              <a:tabLst>
                <a:tab pos="275353" algn="l"/>
              </a:tabLst>
              <a:defRPr/>
            </a:pPr>
            <a:endParaRPr lang="en-US" sz="1800" kern="0" dirty="0">
              <a:solidFill>
                <a:srgbClr val="005BAA"/>
              </a:solidFill>
              <a:latin typeface="Arial (Headings)"/>
              <a:cs typeface="Calibri"/>
            </a:endParaRPr>
          </a:p>
          <a:p>
            <a:pPr marL="285750" lvl="0" indent="-285750" defTabSz="913526">
              <a:buFont typeface="Arial" panose="020B0604020202020204" pitchFamily="34" charset="0"/>
              <a:buChar char="•"/>
              <a:tabLst>
                <a:tab pos="275353" algn="l"/>
              </a:tabLst>
              <a:defRPr/>
            </a:pPr>
            <a:r>
              <a:rPr lang="en-US" sz="1800" kern="0" dirty="0">
                <a:solidFill>
                  <a:srgbClr val="005BAA"/>
                </a:solidFill>
                <a:latin typeface="Arial (Headings)"/>
                <a:cs typeface="Calibri"/>
              </a:rPr>
              <a:t>Schedule a return consultation as needed</a:t>
            </a:r>
          </a:p>
        </p:txBody>
      </p:sp>
      <p:pic>
        <p:nvPicPr>
          <p:cNvPr id="9" name="Picture Placeholder 11">
            <a:extLst>
              <a:ext uri="{FF2B5EF4-FFF2-40B4-BE49-F238E27FC236}">
                <a16:creationId xmlns:a16="http://schemas.microsoft.com/office/drawing/2014/main" id="{1059B9B2-C11A-41D3-ABB3-04BCD1D7DE6A}"/>
              </a:ext>
            </a:extLst>
          </p:cNvPr>
          <p:cNvPicPr>
            <a:picLocks noChangeAspect="1"/>
          </p:cNvPicPr>
          <p:nvPr/>
        </p:nvPicPr>
        <p:blipFill rotWithShape="1">
          <a:blip r:embed="rId3"/>
          <a:srcRect l="30200" r="2521"/>
          <a:stretch/>
        </p:blipFill>
        <p:spPr>
          <a:xfrm>
            <a:off x="6096000" y="-310244"/>
            <a:ext cx="6096000" cy="6857999"/>
          </a:xfrm>
          <a:prstGeom prst="rect">
            <a:avLst/>
          </a:prstGeom>
        </p:spPr>
      </p:pic>
    </p:spTree>
    <p:extLst>
      <p:ext uri="{BB962C8B-B14F-4D97-AF65-F5344CB8AC3E}">
        <p14:creationId xmlns:p14="http://schemas.microsoft.com/office/powerpoint/2010/main" val="13745483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6250" y="468224"/>
            <a:ext cx="5295900" cy="556043"/>
          </a:xfrm>
        </p:spPr>
        <p:txBody>
          <a:bodyPr/>
          <a:lstStyle/>
          <a:p>
            <a:pPr>
              <a:defRPr/>
            </a:pPr>
            <a:r>
              <a:rPr lang="en-US" b="1" dirty="0">
                <a:solidFill>
                  <a:srgbClr val="243782"/>
                </a:solidFill>
                <a:latin typeface="Arial (Headings)"/>
              </a:rPr>
              <a:t>POST DELIVERY – EMAIL FOLLOW UP</a:t>
            </a:r>
          </a:p>
        </p:txBody>
      </p:sp>
      <p:sp>
        <p:nvSpPr>
          <p:cNvPr id="5" name="Text Placeholder 1">
            <a:extLst>
              <a:ext uri="{FF2B5EF4-FFF2-40B4-BE49-F238E27FC236}">
                <a16:creationId xmlns:a16="http://schemas.microsoft.com/office/drawing/2014/main" id="{BF0155CF-A287-FEB3-F740-D7057D111825}"/>
              </a:ext>
            </a:extLst>
          </p:cNvPr>
          <p:cNvSpPr txBox="1">
            <a:spLocks/>
          </p:cNvSpPr>
          <p:nvPr/>
        </p:nvSpPr>
        <p:spPr>
          <a:xfrm>
            <a:off x="323850" y="187987"/>
            <a:ext cx="11544300" cy="380475"/>
          </a:xfrm>
          <a:prstGeom prst="rect">
            <a:avLst/>
          </a:prstGeom>
        </p:spPr>
        <p:txBody>
          <a:bodyPr lIns="91440" tIns="45720" rIns="91440" bIns="45720" anchor="t"/>
          <a:lstStyle>
            <a:lvl1pPr marL="0" indent="0" algn="l" defTabSz="913526" rtl="0" eaLnBrk="1" fontAlgn="base" hangingPunct="1">
              <a:spcBef>
                <a:spcPct val="0"/>
              </a:spcBef>
              <a:spcAft>
                <a:spcPct val="0"/>
              </a:spcAft>
              <a:buClr>
                <a:schemeClr val="tx2"/>
              </a:buClr>
              <a:buSzPct val="100000"/>
              <a:defRPr lang="x-none" sz="1632" baseline="0">
                <a:solidFill>
                  <a:schemeClr val="tx1"/>
                </a:solidFill>
                <a:latin typeface="+mn-lt"/>
                <a:ea typeface="+mn-ea"/>
                <a:cs typeface="+mn-cs"/>
              </a:defRPr>
            </a:lvl1pPr>
            <a:lvl2pPr marL="197607" indent="-195987" algn="l" defTabSz="913526" rtl="0" eaLnBrk="1" fontAlgn="base" hangingPunct="1">
              <a:spcBef>
                <a:spcPct val="0"/>
              </a:spcBef>
              <a:spcAft>
                <a:spcPct val="0"/>
              </a:spcAft>
              <a:buClr>
                <a:schemeClr val="tx2"/>
              </a:buClr>
              <a:buSzPct val="125000"/>
              <a:buFont typeface="Arial" charset="0"/>
              <a:buChar char="▪"/>
              <a:defRPr lang="x-none" sz="1632" baseline="0">
                <a:solidFill>
                  <a:schemeClr val="tx1"/>
                </a:solidFill>
                <a:latin typeface="+mn-lt"/>
              </a:defRPr>
            </a:lvl2pPr>
            <a:lvl3pPr marL="466481" indent="-267255" algn="l" defTabSz="913526" rtl="0" eaLnBrk="1" fontAlgn="base" hangingPunct="1">
              <a:spcBef>
                <a:spcPct val="0"/>
              </a:spcBef>
              <a:spcAft>
                <a:spcPct val="0"/>
              </a:spcAft>
              <a:buClr>
                <a:schemeClr val="tx2"/>
              </a:buClr>
              <a:buSzPct val="120000"/>
              <a:buFont typeface="Arial" charset="0"/>
              <a:buChar char="–"/>
              <a:defRPr lang="x-none" sz="1632" baseline="0">
                <a:solidFill>
                  <a:schemeClr val="tx1"/>
                </a:solidFill>
                <a:latin typeface="+mn-lt"/>
              </a:defRPr>
            </a:lvl3pPr>
            <a:lvl4pPr marL="626835" indent="-158733" algn="l" defTabSz="913526" rtl="0" eaLnBrk="1" fontAlgn="base" hangingPunct="1">
              <a:spcBef>
                <a:spcPct val="0"/>
              </a:spcBef>
              <a:spcAft>
                <a:spcPct val="0"/>
              </a:spcAft>
              <a:buClr>
                <a:schemeClr val="tx2"/>
              </a:buClr>
              <a:buSzPct val="120000"/>
              <a:buFont typeface="Arial" charset="0"/>
              <a:buChar char="▫"/>
              <a:defRPr lang="x-none" sz="1632" baseline="0">
                <a:solidFill>
                  <a:schemeClr val="tx1"/>
                </a:solidFill>
                <a:latin typeface="+mn-lt"/>
              </a:defRPr>
            </a:lvl4pPr>
            <a:lvl5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5pPr>
            <a:lvl6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6pPr>
            <a:lvl7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7pPr>
            <a:lvl8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8pPr>
            <a:lvl9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9pPr>
          </a:lstStyle>
          <a:p>
            <a:pPr>
              <a:defRPr/>
            </a:pPr>
            <a:endParaRPr lang="en-US" sz="2800"/>
          </a:p>
        </p:txBody>
      </p:sp>
      <p:sp>
        <p:nvSpPr>
          <p:cNvPr id="6" name="Text Placeholder 1">
            <a:extLst>
              <a:ext uri="{FF2B5EF4-FFF2-40B4-BE49-F238E27FC236}">
                <a16:creationId xmlns:a16="http://schemas.microsoft.com/office/drawing/2014/main" id="{BF0155CF-A287-FEB3-F740-D7057D111825}"/>
              </a:ext>
            </a:extLst>
          </p:cNvPr>
          <p:cNvSpPr txBox="1">
            <a:spLocks/>
          </p:cNvSpPr>
          <p:nvPr/>
        </p:nvSpPr>
        <p:spPr>
          <a:xfrm>
            <a:off x="1059053" y="340387"/>
            <a:ext cx="11544300" cy="380475"/>
          </a:xfrm>
          <a:prstGeom prst="rect">
            <a:avLst/>
          </a:prstGeom>
        </p:spPr>
        <p:txBody>
          <a:bodyPr lIns="91440" tIns="45720" rIns="91440" bIns="45720" anchor="t"/>
          <a:lstStyle>
            <a:lvl1pPr marL="0" indent="0" algn="l" defTabSz="913526" rtl="0" eaLnBrk="1" fontAlgn="base" hangingPunct="1">
              <a:spcBef>
                <a:spcPct val="0"/>
              </a:spcBef>
              <a:spcAft>
                <a:spcPct val="0"/>
              </a:spcAft>
              <a:buClr>
                <a:schemeClr val="tx2"/>
              </a:buClr>
              <a:buSzPct val="100000"/>
              <a:defRPr lang="x-none" sz="1632" baseline="0">
                <a:solidFill>
                  <a:schemeClr val="tx1"/>
                </a:solidFill>
                <a:latin typeface="+mn-lt"/>
                <a:ea typeface="+mn-ea"/>
                <a:cs typeface="+mn-cs"/>
              </a:defRPr>
            </a:lvl1pPr>
            <a:lvl2pPr marL="197607" indent="-195987" algn="l" defTabSz="913526" rtl="0" eaLnBrk="1" fontAlgn="base" hangingPunct="1">
              <a:spcBef>
                <a:spcPct val="0"/>
              </a:spcBef>
              <a:spcAft>
                <a:spcPct val="0"/>
              </a:spcAft>
              <a:buClr>
                <a:schemeClr val="tx2"/>
              </a:buClr>
              <a:buSzPct val="125000"/>
              <a:buFont typeface="Arial" charset="0"/>
              <a:buChar char="▪"/>
              <a:defRPr lang="x-none" sz="1632" baseline="0">
                <a:solidFill>
                  <a:schemeClr val="tx1"/>
                </a:solidFill>
                <a:latin typeface="+mn-lt"/>
              </a:defRPr>
            </a:lvl2pPr>
            <a:lvl3pPr marL="466481" indent="-267255" algn="l" defTabSz="913526" rtl="0" eaLnBrk="1" fontAlgn="base" hangingPunct="1">
              <a:spcBef>
                <a:spcPct val="0"/>
              </a:spcBef>
              <a:spcAft>
                <a:spcPct val="0"/>
              </a:spcAft>
              <a:buClr>
                <a:schemeClr val="tx2"/>
              </a:buClr>
              <a:buSzPct val="120000"/>
              <a:buFont typeface="Arial" charset="0"/>
              <a:buChar char="–"/>
              <a:defRPr lang="x-none" sz="1632" baseline="0">
                <a:solidFill>
                  <a:schemeClr val="tx1"/>
                </a:solidFill>
                <a:latin typeface="+mn-lt"/>
              </a:defRPr>
            </a:lvl3pPr>
            <a:lvl4pPr marL="626835" indent="-158733" algn="l" defTabSz="913526" rtl="0" eaLnBrk="1" fontAlgn="base" hangingPunct="1">
              <a:spcBef>
                <a:spcPct val="0"/>
              </a:spcBef>
              <a:spcAft>
                <a:spcPct val="0"/>
              </a:spcAft>
              <a:buClr>
                <a:schemeClr val="tx2"/>
              </a:buClr>
              <a:buSzPct val="120000"/>
              <a:buFont typeface="Arial" charset="0"/>
              <a:buChar char="▫"/>
              <a:defRPr lang="x-none" sz="1632" baseline="0">
                <a:solidFill>
                  <a:schemeClr val="tx1"/>
                </a:solidFill>
                <a:latin typeface="+mn-lt"/>
              </a:defRPr>
            </a:lvl4pPr>
            <a:lvl5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5pPr>
            <a:lvl6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6pPr>
            <a:lvl7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7pPr>
            <a:lvl8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8pPr>
            <a:lvl9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9pPr>
          </a:lstStyle>
          <a:p>
            <a:pPr>
              <a:defRPr/>
            </a:pPr>
            <a:endParaRPr lang="en-US" sz="2800"/>
          </a:p>
        </p:txBody>
      </p:sp>
      <p:sp>
        <p:nvSpPr>
          <p:cNvPr id="8" name="Title 1">
            <a:extLst>
              <a:ext uri="{FF2B5EF4-FFF2-40B4-BE49-F238E27FC236}">
                <a16:creationId xmlns:a16="http://schemas.microsoft.com/office/drawing/2014/main" id="{DDE76255-0D45-80AD-AA92-94DC4F727AD7}"/>
              </a:ext>
            </a:extLst>
          </p:cNvPr>
          <p:cNvSpPr txBox="1">
            <a:spLocks/>
          </p:cNvSpPr>
          <p:nvPr/>
        </p:nvSpPr>
        <p:spPr bwMode="gray">
          <a:xfrm>
            <a:off x="526944" y="1176667"/>
            <a:ext cx="5157703" cy="58169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lvl="0" defTabSz="913526">
              <a:tabLst>
                <a:tab pos="275353" algn="l"/>
              </a:tabLst>
              <a:defRPr/>
            </a:pPr>
            <a:endParaRPr lang="en-US" sz="1800" kern="0" dirty="0">
              <a:solidFill>
                <a:srgbClr val="005BAA"/>
              </a:solidFill>
              <a:latin typeface="Arial (Headings)"/>
              <a:cs typeface="Calibri"/>
            </a:endParaRPr>
          </a:p>
          <a:p>
            <a:pPr marL="285750" lvl="0" indent="-285750" defTabSz="913526">
              <a:buFont typeface="Arial" panose="020B0604020202020204" pitchFamily="34" charset="0"/>
              <a:buChar char="•"/>
              <a:tabLst>
                <a:tab pos="275353" algn="l"/>
              </a:tabLst>
              <a:defRPr/>
            </a:pPr>
            <a:r>
              <a:rPr lang="en-US" sz="1800" kern="0" dirty="0">
                <a:solidFill>
                  <a:srgbClr val="005BAA"/>
                </a:solidFill>
                <a:latin typeface="Arial (Headings)"/>
                <a:cs typeface="Calibri"/>
              </a:rPr>
              <a:t>A good follow-up the day after you make the call</a:t>
            </a:r>
          </a:p>
          <a:p>
            <a:pPr marL="285750" lvl="0" indent="-285750" defTabSz="913526">
              <a:buFont typeface="Arial" panose="020B0604020202020204" pitchFamily="34" charset="0"/>
              <a:buChar char="•"/>
              <a:tabLst>
                <a:tab pos="275353" algn="l"/>
              </a:tabLst>
              <a:defRPr/>
            </a:pPr>
            <a:endParaRPr lang="en-US" sz="1800" kern="0" dirty="0">
              <a:solidFill>
                <a:srgbClr val="005BAA"/>
              </a:solidFill>
              <a:latin typeface="Arial (Headings)"/>
              <a:cs typeface="Calibri"/>
            </a:endParaRPr>
          </a:p>
          <a:p>
            <a:pPr marL="285750" lvl="0" indent="-285750" defTabSz="913526">
              <a:buFont typeface="Arial" panose="020B0604020202020204" pitchFamily="34" charset="0"/>
              <a:buChar char="•"/>
              <a:tabLst>
                <a:tab pos="275353" algn="l"/>
              </a:tabLst>
              <a:defRPr/>
            </a:pPr>
            <a:r>
              <a:rPr lang="en-US" sz="1800" kern="0" dirty="0">
                <a:solidFill>
                  <a:srgbClr val="005BAA"/>
                </a:solidFill>
                <a:latin typeface="Arial (Headings)"/>
                <a:cs typeface="Calibri"/>
              </a:rPr>
              <a:t>Reviews everything you said on the phone</a:t>
            </a:r>
          </a:p>
          <a:p>
            <a:pPr marL="285750" lvl="0" indent="-285750" defTabSz="913526">
              <a:buFont typeface="Arial" panose="020B0604020202020204" pitchFamily="34" charset="0"/>
              <a:buChar char="•"/>
              <a:tabLst>
                <a:tab pos="275353" algn="l"/>
              </a:tabLst>
              <a:defRPr/>
            </a:pPr>
            <a:endParaRPr lang="en-US" sz="1800" kern="0" dirty="0">
              <a:solidFill>
                <a:srgbClr val="005BAA"/>
              </a:solidFill>
              <a:latin typeface="Arial (Headings)"/>
              <a:cs typeface="Calibri"/>
            </a:endParaRPr>
          </a:p>
          <a:p>
            <a:pPr marL="285750" lvl="0" indent="-285750" defTabSz="913526">
              <a:buFont typeface="Arial" panose="020B0604020202020204" pitchFamily="34" charset="0"/>
              <a:buChar char="•"/>
              <a:tabLst>
                <a:tab pos="275353" algn="l"/>
              </a:tabLst>
              <a:defRPr/>
            </a:pPr>
            <a:r>
              <a:rPr lang="en-US" sz="1800" kern="0" dirty="0">
                <a:solidFill>
                  <a:srgbClr val="005BAA"/>
                </a:solidFill>
                <a:latin typeface="Arial (Headings)"/>
                <a:cs typeface="Calibri"/>
              </a:rPr>
              <a:t>Includes links to resources for the dealership, ownership or technology assistance </a:t>
            </a:r>
          </a:p>
          <a:p>
            <a:pPr marL="285750" lvl="0" indent="-285750" defTabSz="913526">
              <a:buFont typeface="Arial" panose="020B0604020202020204" pitchFamily="34" charset="0"/>
              <a:buChar char="•"/>
              <a:tabLst>
                <a:tab pos="275353" algn="l"/>
              </a:tabLst>
              <a:defRPr/>
            </a:pPr>
            <a:endParaRPr lang="en-US" sz="1800" kern="0" dirty="0">
              <a:solidFill>
                <a:srgbClr val="005BAA"/>
              </a:solidFill>
              <a:latin typeface="Arial (Headings)"/>
              <a:cs typeface="Calibri"/>
            </a:endParaRPr>
          </a:p>
          <a:p>
            <a:pPr marL="285750" lvl="0" indent="-285750" defTabSz="913526">
              <a:buFont typeface="Arial" panose="020B0604020202020204" pitchFamily="34" charset="0"/>
              <a:buChar char="•"/>
              <a:tabLst>
                <a:tab pos="275353" algn="l"/>
              </a:tabLst>
              <a:defRPr/>
            </a:pPr>
            <a:r>
              <a:rPr lang="en-US" sz="1800" kern="0" dirty="0">
                <a:solidFill>
                  <a:srgbClr val="005BAA"/>
                </a:solidFill>
                <a:latin typeface="Arial (Headings)"/>
                <a:cs typeface="Calibri"/>
              </a:rPr>
              <a:t>Confirm a return consultation (as needed)</a:t>
            </a:r>
          </a:p>
          <a:p>
            <a:pPr marL="285750" lvl="0" indent="-285750" defTabSz="913526">
              <a:buFont typeface="Arial" panose="020B0604020202020204" pitchFamily="34" charset="0"/>
              <a:buChar char="•"/>
              <a:tabLst>
                <a:tab pos="275353" algn="l"/>
              </a:tabLst>
              <a:defRPr/>
            </a:pPr>
            <a:endParaRPr lang="en-US" sz="1800" kern="0" dirty="0">
              <a:solidFill>
                <a:srgbClr val="005BAA"/>
              </a:solidFill>
              <a:latin typeface="Arial (Headings)"/>
              <a:cs typeface="Calibri"/>
            </a:endParaRPr>
          </a:p>
          <a:p>
            <a:pPr marL="285750" lvl="0" indent="-285750" defTabSz="913526">
              <a:buFont typeface="Arial" panose="020B0604020202020204" pitchFamily="34" charset="0"/>
              <a:buChar char="•"/>
              <a:tabLst>
                <a:tab pos="275353" algn="l"/>
              </a:tabLst>
              <a:defRPr/>
            </a:pPr>
            <a:r>
              <a:rPr lang="en-US" sz="1800" kern="0" dirty="0">
                <a:solidFill>
                  <a:srgbClr val="005BAA"/>
                </a:solidFill>
                <a:latin typeface="Arial (Headings)"/>
                <a:cs typeface="Calibri"/>
              </a:rPr>
              <a:t>Share any key contacts mention on delivery or follow up phone call</a:t>
            </a:r>
          </a:p>
          <a:p>
            <a:pPr marL="285750" lvl="0" indent="-285750" defTabSz="913526">
              <a:buFont typeface="Arial" panose="020B0604020202020204" pitchFamily="34" charset="0"/>
              <a:buChar char="•"/>
              <a:tabLst>
                <a:tab pos="275353" algn="l"/>
              </a:tabLst>
              <a:defRPr/>
            </a:pPr>
            <a:endParaRPr lang="en-US" sz="1800" kern="0" dirty="0">
              <a:solidFill>
                <a:srgbClr val="005BAA"/>
              </a:solidFill>
              <a:latin typeface="Arial (Headings)"/>
              <a:cs typeface="Calibri"/>
            </a:endParaRPr>
          </a:p>
          <a:p>
            <a:pPr marL="285750" lvl="0" indent="-285750" defTabSz="913526">
              <a:buFont typeface="Arial" panose="020B0604020202020204" pitchFamily="34" charset="0"/>
              <a:buChar char="•"/>
              <a:tabLst>
                <a:tab pos="275353" algn="l"/>
              </a:tabLst>
              <a:defRPr/>
            </a:pPr>
            <a:endParaRPr lang="en-US" sz="1800" kern="0" dirty="0">
              <a:solidFill>
                <a:srgbClr val="005BAA"/>
              </a:solidFill>
              <a:latin typeface="Arial (Headings)"/>
              <a:cs typeface="Calibri"/>
            </a:endParaRPr>
          </a:p>
          <a:p>
            <a:pPr marL="285750" lvl="0" indent="-285750" defTabSz="913526">
              <a:buFont typeface="Arial" panose="020B0604020202020204" pitchFamily="34" charset="0"/>
              <a:buChar char="•"/>
              <a:tabLst>
                <a:tab pos="275353" algn="l"/>
              </a:tabLst>
              <a:defRPr/>
            </a:pPr>
            <a:endParaRPr lang="en-US" sz="1800" kern="0" dirty="0">
              <a:solidFill>
                <a:srgbClr val="005BAA"/>
              </a:solidFill>
              <a:latin typeface="Arial (Headings)"/>
              <a:cs typeface="Calibri"/>
            </a:endParaRPr>
          </a:p>
          <a:p>
            <a:pPr marL="285750" lvl="0" indent="-285750" defTabSz="913526">
              <a:buFont typeface="Arial" panose="020B0604020202020204" pitchFamily="34" charset="0"/>
              <a:buChar char="•"/>
              <a:tabLst>
                <a:tab pos="275353" algn="l"/>
              </a:tabLst>
              <a:defRPr/>
            </a:pPr>
            <a:endParaRPr lang="en-US" sz="1800" kern="0" dirty="0">
              <a:solidFill>
                <a:srgbClr val="005BAA"/>
              </a:solidFill>
              <a:latin typeface="Arial (Headings)"/>
              <a:cs typeface="Calibri"/>
            </a:endParaRPr>
          </a:p>
          <a:p>
            <a:pPr marL="285750" lvl="0" indent="-285750" defTabSz="913526">
              <a:buFont typeface="Arial" panose="020B0604020202020204" pitchFamily="34" charset="0"/>
              <a:buChar char="•"/>
              <a:tabLst>
                <a:tab pos="275353" algn="l"/>
              </a:tabLst>
              <a:defRPr/>
            </a:pPr>
            <a:endParaRPr lang="en-US" sz="1800" kern="0" dirty="0">
              <a:solidFill>
                <a:srgbClr val="005BAA"/>
              </a:solidFill>
              <a:latin typeface="Arial (Headings)"/>
              <a:cs typeface="Calibri"/>
            </a:endParaRPr>
          </a:p>
          <a:p>
            <a:pPr marL="285750" lvl="0" indent="-285750" defTabSz="913526">
              <a:buFont typeface="Arial" panose="020B0604020202020204" pitchFamily="34" charset="0"/>
              <a:buChar char="•"/>
              <a:tabLst>
                <a:tab pos="275353" algn="l"/>
              </a:tabLst>
              <a:defRPr/>
            </a:pPr>
            <a:endParaRPr lang="en-US" sz="1800" kern="0" dirty="0">
              <a:solidFill>
                <a:srgbClr val="005BAA"/>
              </a:solidFill>
              <a:latin typeface="Arial (Headings)"/>
              <a:cs typeface="Calibri"/>
            </a:endParaRPr>
          </a:p>
          <a:p>
            <a:pPr marL="285750" lvl="0" indent="-285750" defTabSz="913526">
              <a:buFont typeface="Arial" panose="020B0604020202020204" pitchFamily="34" charset="0"/>
              <a:buChar char="•"/>
              <a:tabLst>
                <a:tab pos="275353" algn="l"/>
              </a:tabLst>
              <a:defRPr/>
            </a:pPr>
            <a:endParaRPr lang="en-US" sz="1800" kern="0" dirty="0">
              <a:solidFill>
                <a:srgbClr val="005BAA"/>
              </a:solidFill>
              <a:latin typeface="Arial (Headings)"/>
              <a:cs typeface="Calibri"/>
            </a:endParaRPr>
          </a:p>
          <a:p>
            <a:pPr marL="285750" lvl="0" indent="-285750" defTabSz="913526">
              <a:buFont typeface="Arial" panose="020B0604020202020204" pitchFamily="34" charset="0"/>
              <a:buChar char="•"/>
              <a:tabLst>
                <a:tab pos="275353" algn="l"/>
              </a:tabLst>
              <a:defRPr/>
            </a:pPr>
            <a:endParaRPr lang="en-US" sz="1800" kern="0" dirty="0">
              <a:solidFill>
                <a:srgbClr val="005BAA"/>
              </a:solidFill>
              <a:latin typeface="Arial (Headings)"/>
              <a:cs typeface="Calibri"/>
            </a:endParaRPr>
          </a:p>
        </p:txBody>
      </p:sp>
      <p:pic>
        <p:nvPicPr>
          <p:cNvPr id="7" name="Picture 2" descr="Image result">
            <a:extLst>
              <a:ext uri="{FF2B5EF4-FFF2-40B4-BE49-F238E27FC236}">
                <a16:creationId xmlns:a16="http://schemas.microsoft.com/office/drawing/2014/main" id="{ADEFF5F4-F576-4585-9326-AAD4BE2F1DA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078" r="24746"/>
          <a:stretch/>
        </p:blipFill>
        <p:spPr>
          <a:xfrm>
            <a:off x="6096000" y="-310245"/>
            <a:ext cx="6096000" cy="6857999"/>
          </a:xfrm>
          <a:prstGeom prst="rect">
            <a:avLst/>
          </a:prstGeom>
        </p:spPr>
      </p:pic>
    </p:spTree>
    <p:extLst>
      <p:ext uri="{BB962C8B-B14F-4D97-AF65-F5344CB8AC3E}">
        <p14:creationId xmlns:p14="http://schemas.microsoft.com/office/powerpoint/2010/main" val="35842298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0B4C7B-65CF-9BAF-4B6A-F49C6FB18C52}"/>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CB3C2C73-8F91-5AEB-0F0F-D9ECCC398038}"/>
              </a:ext>
            </a:extLst>
          </p:cNvPr>
          <p:cNvGrpSpPr/>
          <p:nvPr/>
        </p:nvGrpSpPr>
        <p:grpSpPr>
          <a:xfrm>
            <a:off x="0" y="-6400"/>
            <a:ext cx="12192000" cy="6858000"/>
            <a:chOff x="0" y="0"/>
            <a:chExt cx="12192000" cy="6858000"/>
          </a:xfrm>
        </p:grpSpPr>
        <p:pic>
          <p:nvPicPr>
            <p:cNvPr id="2" name="Picture 1" descr="image">
              <a:extLst>
                <a:ext uri="{FF2B5EF4-FFF2-40B4-BE49-F238E27FC236}">
                  <a16:creationId xmlns:a16="http://schemas.microsoft.com/office/drawing/2014/main" id="{0EDE81F6-CFA9-4F87-BD95-B827806094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3C42907C-BE34-FC3C-4900-39D5AA41DA25}"/>
                </a:ext>
              </a:extLst>
            </p:cNvPr>
            <p:cNvSpPr/>
            <p:nvPr/>
          </p:nvSpPr>
          <p:spPr>
            <a:xfrm>
              <a:off x="0" y="2769833"/>
              <a:ext cx="12192000" cy="4088167"/>
            </a:xfrm>
            <a:prstGeom prst="rect">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ar-AE" sz="1800" b="0" i="0" u="none" strike="noStrike" kern="1200" cap="none" spc="0" normalizeH="0" baseline="0" noProof="0">
                <a:ln>
                  <a:noFill/>
                </a:ln>
                <a:solidFill>
                  <a:prstClr val="white"/>
                </a:solidFill>
                <a:effectLst/>
                <a:uLnTx/>
                <a:uFillTx/>
                <a:latin typeface="Calibri" panose="020F0502020204030204"/>
                <a:ea typeface="+mn-ea"/>
                <a:cs typeface="Arial" panose="020B0604020202020204" pitchFamily="34" charset="0"/>
              </a:endParaRPr>
            </a:p>
          </p:txBody>
        </p:sp>
      </p:grpSp>
      <p:sp>
        <p:nvSpPr>
          <p:cNvPr id="5" name="Title 1">
            <a:extLst>
              <a:ext uri="{FF2B5EF4-FFF2-40B4-BE49-F238E27FC236}">
                <a16:creationId xmlns:a16="http://schemas.microsoft.com/office/drawing/2014/main" id="{F116B6B6-5525-B25E-821B-72D367A2603C}"/>
              </a:ext>
            </a:extLst>
          </p:cNvPr>
          <p:cNvSpPr txBox="1">
            <a:spLocks/>
          </p:cNvSpPr>
          <p:nvPr/>
        </p:nvSpPr>
        <p:spPr>
          <a:xfrm>
            <a:off x="335280" y="1212312"/>
            <a:ext cx="11521440"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prstTxWarp prst="textNoShape">
              <a:avLst/>
            </a:prstTxWarp>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3526" fontAlgn="base">
              <a:lnSpc>
                <a:spcPct val="100000"/>
              </a:lnSpc>
              <a:spcAft>
                <a:spcPct val="0"/>
              </a:spcAft>
              <a:tabLst>
                <a:tab pos="275353" algn="l"/>
              </a:tabLst>
              <a:defRPr/>
            </a:pPr>
            <a:r>
              <a:rPr kumimoji="0" lang="en-US" sz="2400" b="1" i="0" u="none" strike="noStrike" kern="1200" cap="none" spc="0" normalizeH="0" baseline="0" noProof="0" dirty="0">
                <a:ln>
                  <a:noFill/>
                </a:ln>
                <a:solidFill>
                  <a:prstClr val="white"/>
                </a:solidFill>
                <a:effectLst/>
                <a:uLnTx/>
                <a:uFillTx/>
                <a:latin typeface="Arial (Headings)"/>
                <a:ea typeface="+mj-ea"/>
                <a:cs typeface="+mj-cs"/>
              </a:rPr>
              <a:t>ACTIVITY :</a:t>
            </a:r>
            <a:br>
              <a:rPr kumimoji="0" lang="en-US" sz="2400" b="1" i="0" u="none" strike="noStrike" kern="1200" cap="none" spc="0" normalizeH="0" baseline="0" noProof="0" dirty="0">
                <a:ln>
                  <a:noFill/>
                </a:ln>
                <a:solidFill>
                  <a:prstClr val="white"/>
                </a:solidFill>
                <a:effectLst/>
                <a:uLnTx/>
                <a:uFillTx/>
                <a:latin typeface="Arial (Headings)"/>
                <a:ea typeface="+mj-ea"/>
                <a:cs typeface="+mj-cs"/>
              </a:rPr>
            </a:br>
            <a:r>
              <a:rPr kumimoji="0" lang="en-US" sz="2400" b="1" i="0" u="none" strike="noStrike" kern="1200" cap="none" spc="0" normalizeH="0" baseline="0" noProof="0" dirty="0">
                <a:ln>
                  <a:noFill/>
                </a:ln>
                <a:solidFill>
                  <a:prstClr val="white"/>
                </a:solidFill>
                <a:effectLst/>
                <a:uLnTx/>
                <a:uFillTx/>
                <a:latin typeface="Arial (Headings)"/>
                <a:ea typeface="+mj-ea"/>
                <a:cs typeface="+mj-cs"/>
              </a:rPr>
              <a:t>STAND OUT FROM THE CROWD</a:t>
            </a:r>
          </a:p>
        </p:txBody>
      </p:sp>
      <p:sp>
        <p:nvSpPr>
          <p:cNvPr id="6" name="TextBox 5">
            <a:extLst>
              <a:ext uri="{FF2B5EF4-FFF2-40B4-BE49-F238E27FC236}">
                <a16:creationId xmlns:a16="http://schemas.microsoft.com/office/drawing/2014/main" id="{5E7471C1-555B-CAA1-936F-0FC7540C6BE1}"/>
              </a:ext>
            </a:extLst>
          </p:cNvPr>
          <p:cNvSpPr txBox="1"/>
          <p:nvPr/>
        </p:nvSpPr>
        <p:spPr>
          <a:xfrm>
            <a:off x="1030725" y="3393375"/>
            <a:ext cx="10559380" cy="646331"/>
          </a:xfrm>
          <a:prstGeom prst="rect">
            <a:avLst/>
          </a:prstGeom>
          <a:noFill/>
        </p:spPr>
        <p:txBody>
          <a:bodyPr wrap="square" lIns="91440" tIns="45720" rIns="91440" bIns="45720" anchor="t">
            <a:spAutoFit/>
          </a:bodyPr>
          <a:lstStyle/>
          <a:p>
            <a:pPr>
              <a:defRPr/>
            </a:pPr>
            <a:r>
              <a:rPr lang="en-US" dirty="0">
                <a:solidFill>
                  <a:prstClr val="black">
                    <a:lumMod val="75000"/>
                    <a:lumOff val="25000"/>
                  </a:prstClr>
                </a:solidFill>
                <a:latin typeface="Calibri" panose="020F0502020204030204"/>
                <a:ea typeface="Calibri"/>
                <a:cs typeface="Calibri"/>
              </a:rPr>
              <a:t>Groups to discuss ways they can engage with customers post-delivery and how they can build upon their newly formed relationship. Ideas to be shared from each group and written up on the flipchart by the trainer</a:t>
            </a:r>
            <a:endParaRPr lang="en-US" dirty="0">
              <a:solidFill>
                <a:prstClr val="black">
                  <a:lumMod val="75000"/>
                  <a:lumOff val="25000"/>
                </a:prstClr>
              </a:solidFill>
              <a:ea typeface="Calibri"/>
              <a:cs typeface="Calibri"/>
            </a:endParaRPr>
          </a:p>
        </p:txBody>
      </p:sp>
      <p:sp>
        <p:nvSpPr>
          <p:cNvPr id="8" name="TextBox 7">
            <a:extLst>
              <a:ext uri="{FF2B5EF4-FFF2-40B4-BE49-F238E27FC236}">
                <a16:creationId xmlns:a16="http://schemas.microsoft.com/office/drawing/2014/main" id="{E3FDEF1C-FE46-D408-F20D-577EFB4D6D2B}"/>
              </a:ext>
            </a:extLst>
          </p:cNvPr>
          <p:cNvSpPr txBox="1"/>
          <p:nvPr/>
        </p:nvSpPr>
        <p:spPr>
          <a:xfrm>
            <a:off x="1006913" y="5024346"/>
            <a:ext cx="6102990" cy="369332"/>
          </a:xfrm>
          <a:prstGeom prst="rect">
            <a:avLst/>
          </a:prstGeom>
          <a:noFill/>
        </p:spPr>
        <p:txBody>
          <a:bodyPr wrap="square" lIns="91440" tIns="45720" rIns="91440" bIns="45720" anchor="t">
            <a:spAutoFit/>
          </a:bodyPr>
          <a:lstStyle/>
          <a:p>
            <a:pPr>
              <a:defRPr/>
            </a:pPr>
            <a:r>
              <a:rPr kumimoji="0" lang="en-US" sz="18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rPr>
              <a:t>5 minutes</a:t>
            </a:r>
            <a:r>
              <a:rPr lang="en-US" dirty="0">
                <a:solidFill>
                  <a:prstClr val="black">
                    <a:lumMod val="75000"/>
                    <a:lumOff val="25000"/>
                  </a:prstClr>
                </a:solidFill>
                <a:latin typeface="Calibri" panose="020F0502020204030204"/>
              </a:rPr>
              <a:t> – 5 mins per presentation</a:t>
            </a:r>
            <a:endParaRPr kumimoji="0" lang="en-US" sz="18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endParaRPr>
          </a:p>
        </p:txBody>
      </p:sp>
      <p:pic>
        <p:nvPicPr>
          <p:cNvPr id="9" name="Graphic 8" descr="Hourglass 30% with solid fill">
            <a:extLst>
              <a:ext uri="{FF2B5EF4-FFF2-40B4-BE49-F238E27FC236}">
                <a16:creationId xmlns:a16="http://schemas.microsoft.com/office/drawing/2014/main" id="{8A0A4FB3-1A67-B3DC-1404-5BE79819893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41869" y="5066295"/>
            <a:ext cx="285434" cy="285434"/>
          </a:xfrm>
          <a:prstGeom prst="rect">
            <a:avLst/>
          </a:prstGeom>
        </p:spPr>
      </p:pic>
      <p:pic>
        <p:nvPicPr>
          <p:cNvPr id="10" name="Graphic 9" descr="Users with solid fill">
            <a:extLst>
              <a:ext uri="{FF2B5EF4-FFF2-40B4-BE49-F238E27FC236}">
                <a16:creationId xmlns:a16="http://schemas.microsoft.com/office/drawing/2014/main" id="{023A4FEF-9013-BEE4-A1A7-E47DC209FAF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00197" y="4350558"/>
            <a:ext cx="358344" cy="358344"/>
          </a:xfrm>
          <a:prstGeom prst="rect">
            <a:avLst/>
          </a:prstGeom>
        </p:spPr>
      </p:pic>
      <p:sp>
        <p:nvSpPr>
          <p:cNvPr id="3" name="TextBox 2">
            <a:extLst>
              <a:ext uri="{FF2B5EF4-FFF2-40B4-BE49-F238E27FC236}">
                <a16:creationId xmlns:a16="http://schemas.microsoft.com/office/drawing/2014/main" id="{F6552E41-5016-6E78-55A4-CA9DE53DB198}"/>
              </a:ext>
            </a:extLst>
          </p:cNvPr>
          <p:cNvSpPr txBox="1"/>
          <p:nvPr/>
        </p:nvSpPr>
        <p:spPr>
          <a:xfrm>
            <a:off x="1030725" y="4351477"/>
            <a:ext cx="6102990" cy="369332"/>
          </a:xfrm>
          <a:prstGeom prst="rect">
            <a:avLst/>
          </a:prstGeom>
          <a:noFill/>
        </p:spPr>
        <p:txBody>
          <a:bodyPr wrap="square" lIns="91440" tIns="45720" rIns="91440" bIns="4572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rPr>
              <a:t>Small </a:t>
            </a:r>
            <a:r>
              <a:rPr lang="en-US" dirty="0">
                <a:solidFill>
                  <a:prstClr val="black">
                    <a:lumMod val="75000"/>
                    <a:lumOff val="25000"/>
                  </a:prstClr>
                </a:solidFill>
                <a:latin typeface="Calibri" panose="020F0502020204030204"/>
              </a:rPr>
              <a:t>Groups</a:t>
            </a:r>
            <a:endParaRPr kumimoji="0" lang="en-US" sz="18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endParaRPr>
          </a:p>
        </p:txBody>
      </p:sp>
      <p:pic>
        <p:nvPicPr>
          <p:cNvPr id="12" name="Graphic 11" descr="Bullseye with solid fill">
            <a:extLst>
              <a:ext uri="{FF2B5EF4-FFF2-40B4-BE49-F238E27FC236}">
                <a16:creationId xmlns:a16="http://schemas.microsoft.com/office/drawing/2014/main" id="{94D34E17-6726-97B8-68D8-C999D7465661}"/>
              </a:ext>
            </a:extLst>
          </p:cNvPr>
          <p:cNvPicPr>
            <a:picLocks noChangeAspect="1"/>
          </p:cNvPicPr>
          <p:nvPr/>
        </p:nvPicPr>
        <p:blipFill>
          <a:blip r:embed="rId8" cstate="hq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01895" y="3405605"/>
            <a:ext cx="390308" cy="390308"/>
          </a:xfrm>
          <a:prstGeom prst="rect">
            <a:avLst/>
          </a:prstGeom>
        </p:spPr>
      </p:pic>
    </p:spTree>
    <p:extLst>
      <p:ext uri="{BB962C8B-B14F-4D97-AF65-F5344CB8AC3E}">
        <p14:creationId xmlns:p14="http://schemas.microsoft.com/office/powerpoint/2010/main" val="2392377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78A65077-551A-2571-2E4E-5B79F34883DC}"/>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99A89411-BC7D-FBEA-0EC9-369BB605476B}"/>
              </a:ext>
            </a:extLst>
          </p:cNvPr>
          <p:cNvPicPr>
            <a:picLocks noChangeAspect="1"/>
          </p:cNvPicPr>
          <p:nvPr/>
        </p:nvPicPr>
        <p:blipFill>
          <a:blip r:embed="rId4"/>
          <a:stretch>
            <a:fillRect/>
          </a:stretch>
        </p:blipFill>
        <p:spPr>
          <a:xfrm>
            <a:off x="0" y="-2284"/>
            <a:ext cx="12192000" cy="6858000"/>
          </a:xfrm>
          <a:prstGeom prst="rect">
            <a:avLst/>
          </a:prstGeom>
        </p:spPr>
      </p:pic>
      <p:sp>
        <p:nvSpPr>
          <p:cNvPr id="8" name="Rectangle 7">
            <a:extLst>
              <a:ext uri="{FF2B5EF4-FFF2-40B4-BE49-F238E27FC236}">
                <a16:creationId xmlns:a16="http://schemas.microsoft.com/office/drawing/2014/main" id="{E5760A71-53CD-8B63-81FF-129946869453}"/>
              </a:ext>
            </a:extLst>
          </p:cNvPr>
          <p:cNvSpPr/>
          <p:nvPr/>
        </p:nvSpPr>
        <p:spPr>
          <a:xfrm>
            <a:off x="2024391" y="1279890"/>
            <a:ext cx="45719" cy="4663238"/>
          </a:xfrm>
          <a:prstGeom prst="rect">
            <a:avLst/>
          </a:prstGeom>
          <a:solidFill>
            <a:schemeClr val="bg1"/>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FD5ED9BB-1330-99EC-308B-04B59D7D937D}"/>
              </a:ext>
            </a:extLst>
          </p:cNvPr>
          <p:cNvSpPr txBox="1">
            <a:spLocks/>
          </p:cNvSpPr>
          <p:nvPr/>
        </p:nvSpPr>
        <p:spPr bwMode="auto">
          <a:xfrm>
            <a:off x="418599" y="270769"/>
            <a:ext cx="11550794"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913526" rtl="0" eaLnBrk="1" fontAlgn="base" hangingPunct="1">
              <a:spcBef>
                <a:spcPct val="0"/>
              </a:spcBef>
              <a:spcAft>
                <a:spcPct val="0"/>
              </a:spcAft>
              <a:tabLst>
                <a:tab pos="275353" algn="l"/>
              </a:tabLst>
              <a:defRPr lang="x-none" sz="2041" b="0" baseline="0">
                <a:solidFill>
                  <a:schemeClr val="tx2"/>
                </a:solidFill>
                <a:latin typeface="+mj-lt"/>
                <a:ea typeface="+mj-ea"/>
                <a:cs typeface="+mj-cs"/>
              </a:defRPr>
            </a:lvl1pPr>
            <a:lvl2pPr algn="l" defTabSz="913526" rtl="0" eaLnBrk="1" fontAlgn="base" hangingPunct="1">
              <a:spcBef>
                <a:spcPct val="0"/>
              </a:spcBef>
              <a:spcAft>
                <a:spcPct val="0"/>
              </a:spcAft>
              <a:defRPr lang="x-none" sz="1939" b="1">
                <a:solidFill>
                  <a:schemeClr val="tx2"/>
                </a:solidFill>
                <a:latin typeface="Arial" charset="0"/>
              </a:defRPr>
            </a:lvl2pPr>
            <a:lvl3pPr algn="l" defTabSz="913526" rtl="0" eaLnBrk="1" fontAlgn="base" hangingPunct="1">
              <a:spcBef>
                <a:spcPct val="0"/>
              </a:spcBef>
              <a:spcAft>
                <a:spcPct val="0"/>
              </a:spcAft>
              <a:defRPr lang="x-none" sz="1939" b="1">
                <a:solidFill>
                  <a:schemeClr val="tx2"/>
                </a:solidFill>
                <a:latin typeface="Arial" charset="0"/>
              </a:defRPr>
            </a:lvl3pPr>
            <a:lvl4pPr algn="l" defTabSz="913526" rtl="0" eaLnBrk="1" fontAlgn="base" hangingPunct="1">
              <a:spcBef>
                <a:spcPct val="0"/>
              </a:spcBef>
              <a:spcAft>
                <a:spcPct val="0"/>
              </a:spcAft>
              <a:defRPr lang="x-none" sz="1939" b="1">
                <a:solidFill>
                  <a:schemeClr val="tx2"/>
                </a:solidFill>
                <a:latin typeface="Arial" charset="0"/>
              </a:defRPr>
            </a:lvl4pPr>
            <a:lvl5pPr algn="l" defTabSz="913526" rtl="0" eaLnBrk="1" fontAlgn="base" hangingPunct="1">
              <a:spcBef>
                <a:spcPct val="0"/>
              </a:spcBef>
              <a:spcAft>
                <a:spcPct val="0"/>
              </a:spcAft>
              <a:defRPr lang="x-none" sz="1939" b="1">
                <a:solidFill>
                  <a:schemeClr val="tx2"/>
                </a:solidFill>
                <a:latin typeface="Arial" charset="0"/>
              </a:defRPr>
            </a:lvl5pPr>
            <a:lvl6pPr marL="466481" algn="l" defTabSz="913526" rtl="0" eaLnBrk="1" fontAlgn="base" hangingPunct="1">
              <a:spcBef>
                <a:spcPct val="0"/>
              </a:spcBef>
              <a:spcAft>
                <a:spcPct val="0"/>
              </a:spcAft>
              <a:defRPr lang="x-none" sz="1939" b="1">
                <a:solidFill>
                  <a:schemeClr val="tx2"/>
                </a:solidFill>
                <a:latin typeface="Arial" charset="0"/>
              </a:defRPr>
            </a:lvl6pPr>
            <a:lvl7pPr marL="932962" algn="l" defTabSz="913526" rtl="0" eaLnBrk="1" fontAlgn="base" hangingPunct="1">
              <a:spcBef>
                <a:spcPct val="0"/>
              </a:spcBef>
              <a:spcAft>
                <a:spcPct val="0"/>
              </a:spcAft>
              <a:defRPr lang="x-none" sz="1939" b="1">
                <a:solidFill>
                  <a:schemeClr val="tx2"/>
                </a:solidFill>
                <a:latin typeface="Arial" charset="0"/>
              </a:defRPr>
            </a:lvl7pPr>
            <a:lvl8pPr marL="1399443" algn="l" defTabSz="913526" rtl="0" eaLnBrk="1" fontAlgn="base" hangingPunct="1">
              <a:spcBef>
                <a:spcPct val="0"/>
              </a:spcBef>
              <a:spcAft>
                <a:spcPct val="0"/>
              </a:spcAft>
              <a:defRPr lang="x-none" sz="1939" b="1">
                <a:solidFill>
                  <a:schemeClr val="tx2"/>
                </a:solidFill>
                <a:latin typeface="Arial" charset="0"/>
              </a:defRPr>
            </a:lvl8pPr>
            <a:lvl9pPr marL="1865925" algn="l" defTabSz="913526" rtl="0" eaLnBrk="1" fontAlgn="base" hangingPunct="1">
              <a:spcBef>
                <a:spcPct val="0"/>
              </a:spcBef>
              <a:spcAft>
                <a:spcPct val="0"/>
              </a:spcAft>
              <a:defRPr lang="x-none" sz="1939" b="1">
                <a:solidFill>
                  <a:schemeClr val="tx2"/>
                </a:solidFill>
                <a:latin typeface="Arial" charset="0"/>
              </a:defRPr>
            </a:lvl9pPr>
          </a:lstStyle>
          <a:p>
            <a:pPr marL="0" marR="0" lvl="0" indent="0" algn="l" defTabSz="913526" rtl="0" eaLnBrk="1" fontAlgn="base" latinLnBrk="0" hangingPunct="1">
              <a:lnSpc>
                <a:spcPct val="100000"/>
              </a:lnSpc>
              <a:spcBef>
                <a:spcPct val="0"/>
              </a:spcBef>
              <a:spcAft>
                <a:spcPct val="0"/>
              </a:spcAft>
              <a:buClrTx/>
              <a:buSzTx/>
              <a:buFontTx/>
              <a:buNone/>
              <a:tabLst>
                <a:tab pos="275353" algn="l"/>
              </a:tabLst>
              <a:defRPr/>
            </a:pPr>
            <a:r>
              <a:rPr lang="en-US" sz="3600" b="1" kern="0" dirty="0">
                <a:solidFill>
                  <a:prstClr val="white"/>
                </a:solidFill>
                <a:latin typeface="Arial (Headings)"/>
              </a:rPr>
              <a:t>YOUR SALES GROWTH JOURNEY SO FAR…</a:t>
            </a:r>
            <a:endParaRPr kumimoji="0" lang="en-US" sz="3600" b="1" i="0" u="none" strike="noStrike" kern="0" cap="none" spc="0" normalizeH="0" baseline="0" noProof="0" dirty="0">
              <a:ln>
                <a:noFill/>
              </a:ln>
              <a:solidFill>
                <a:prstClr val="white"/>
              </a:solidFill>
              <a:effectLst/>
              <a:uLnTx/>
              <a:uFillTx/>
              <a:latin typeface="Arial (Headings)"/>
              <a:ea typeface="+mj-ea"/>
              <a:cs typeface="+mj-cs"/>
            </a:endParaRPr>
          </a:p>
        </p:txBody>
      </p:sp>
      <p:sp>
        <p:nvSpPr>
          <p:cNvPr id="10" name="TextBox 9">
            <a:extLst>
              <a:ext uri="{FF2B5EF4-FFF2-40B4-BE49-F238E27FC236}">
                <a16:creationId xmlns:a16="http://schemas.microsoft.com/office/drawing/2014/main" id="{F03F6578-8C03-FDA2-AF7A-A377EC54F60C}"/>
              </a:ext>
            </a:extLst>
          </p:cNvPr>
          <p:cNvSpPr txBox="1"/>
          <p:nvPr/>
        </p:nvSpPr>
        <p:spPr>
          <a:xfrm>
            <a:off x="2352012" y="930126"/>
            <a:ext cx="7487975" cy="612412"/>
          </a:xfrm>
          <a:prstGeom prst="rect">
            <a:avLst/>
          </a:prstGeom>
          <a:noFill/>
        </p:spPr>
        <p:txBody>
          <a:bodyPr wrap="square" lIns="91440" tIns="45720" rIns="91440" bIns="45720" rtlCol="0" anchor="t">
            <a:spAutoFit/>
          </a:bodyPr>
          <a:lstStyle/>
          <a:p>
            <a:pPr>
              <a:lnSpc>
                <a:spcPct val="200000"/>
              </a:lnSpc>
              <a:defRPr/>
            </a:pPr>
            <a:r>
              <a:rPr lang="en-US" sz="2000">
                <a:solidFill>
                  <a:prstClr val="white"/>
                </a:solidFill>
                <a:latin typeface="Arial (Headings)"/>
              </a:rPr>
              <a:t>First Gear - Sales Induction &amp; Probation</a:t>
            </a:r>
          </a:p>
        </p:txBody>
      </p:sp>
      <p:sp>
        <p:nvSpPr>
          <p:cNvPr id="2" name="Flowchart: Connector 1">
            <a:extLst>
              <a:ext uri="{FF2B5EF4-FFF2-40B4-BE49-F238E27FC236}">
                <a16:creationId xmlns:a16="http://schemas.microsoft.com/office/drawing/2014/main" id="{3EFC245E-3C72-97A2-F86E-FF5410A14489}"/>
              </a:ext>
            </a:extLst>
          </p:cNvPr>
          <p:cNvSpPr/>
          <p:nvPr/>
        </p:nvSpPr>
        <p:spPr>
          <a:xfrm>
            <a:off x="1898687" y="1177948"/>
            <a:ext cx="276577" cy="237066"/>
          </a:xfrm>
          <a:prstGeom prst="flowChartConnector">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lowchart: Connector 2">
            <a:extLst>
              <a:ext uri="{FF2B5EF4-FFF2-40B4-BE49-F238E27FC236}">
                <a16:creationId xmlns:a16="http://schemas.microsoft.com/office/drawing/2014/main" id="{835CB37F-E5EA-51AB-64FE-3DC7B4A93D34}"/>
              </a:ext>
            </a:extLst>
          </p:cNvPr>
          <p:cNvSpPr/>
          <p:nvPr/>
        </p:nvSpPr>
        <p:spPr>
          <a:xfrm>
            <a:off x="1869490" y="1784153"/>
            <a:ext cx="378664" cy="321430"/>
          </a:xfrm>
          <a:prstGeom prst="flowChartConnector">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lowchart: Connector 3">
            <a:extLst>
              <a:ext uri="{FF2B5EF4-FFF2-40B4-BE49-F238E27FC236}">
                <a16:creationId xmlns:a16="http://schemas.microsoft.com/office/drawing/2014/main" id="{A906ACA2-E270-7BF0-3809-202D7A0882FF}"/>
              </a:ext>
            </a:extLst>
          </p:cNvPr>
          <p:cNvSpPr/>
          <p:nvPr/>
        </p:nvSpPr>
        <p:spPr>
          <a:xfrm>
            <a:off x="1857917" y="2437335"/>
            <a:ext cx="378664" cy="321430"/>
          </a:xfrm>
          <a:prstGeom prst="flowChartConnector">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lowchart: Connector 5">
            <a:extLst>
              <a:ext uri="{FF2B5EF4-FFF2-40B4-BE49-F238E27FC236}">
                <a16:creationId xmlns:a16="http://schemas.microsoft.com/office/drawing/2014/main" id="{27364B6B-6CC3-45FD-AB40-8E2CC07CC3BC}"/>
              </a:ext>
            </a:extLst>
          </p:cNvPr>
          <p:cNvSpPr/>
          <p:nvPr/>
        </p:nvSpPr>
        <p:spPr>
          <a:xfrm>
            <a:off x="1857457" y="4802745"/>
            <a:ext cx="378664" cy="321430"/>
          </a:xfrm>
          <a:prstGeom prst="flowChartConnector">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lowchart: Connector 6">
            <a:extLst>
              <a:ext uri="{FF2B5EF4-FFF2-40B4-BE49-F238E27FC236}">
                <a16:creationId xmlns:a16="http://schemas.microsoft.com/office/drawing/2014/main" id="{358BED06-310A-216F-1408-B1B074EDD8A8}"/>
              </a:ext>
            </a:extLst>
          </p:cNvPr>
          <p:cNvSpPr/>
          <p:nvPr/>
        </p:nvSpPr>
        <p:spPr>
          <a:xfrm>
            <a:off x="1779431" y="5652149"/>
            <a:ext cx="540261" cy="485796"/>
          </a:xfrm>
          <a:prstGeom prst="flowChartConnector">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E9E7088E-2F8A-2C54-D1B3-FFAE3A1AD56F}"/>
              </a:ext>
            </a:extLst>
          </p:cNvPr>
          <p:cNvSpPr txBox="1"/>
          <p:nvPr/>
        </p:nvSpPr>
        <p:spPr>
          <a:xfrm>
            <a:off x="2391482" y="2216454"/>
            <a:ext cx="7487975" cy="612412"/>
          </a:xfrm>
          <a:prstGeom prst="rect">
            <a:avLst/>
          </a:prstGeom>
          <a:noFill/>
        </p:spPr>
        <p:txBody>
          <a:bodyPr wrap="square" lIns="91440" tIns="45720" rIns="91440" bIns="45720" rtlCol="0" anchor="t">
            <a:spAutoFit/>
          </a:bodyPr>
          <a:lstStyle/>
          <a:p>
            <a:pPr>
              <a:lnSpc>
                <a:spcPct val="200000"/>
              </a:lnSpc>
              <a:defRPr/>
            </a:pPr>
            <a:r>
              <a:rPr lang="en-US" sz="2000" dirty="0">
                <a:solidFill>
                  <a:prstClr val="white"/>
                </a:solidFill>
                <a:latin typeface="Arial (Headings)"/>
              </a:rPr>
              <a:t>IMI Sales Process Module 2</a:t>
            </a:r>
          </a:p>
        </p:txBody>
      </p:sp>
      <p:sp>
        <p:nvSpPr>
          <p:cNvPr id="12" name="TextBox 11">
            <a:extLst>
              <a:ext uri="{FF2B5EF4-FFF2-40B4-BE49-F238E27FC236}">
                <a16:creationId xmlns:a16="http://schemas.microsoft.com/office/drawing/2014/main" id="{12D7DB9F-7A71-7BFD-B3F8-9AD73EDBD974}"/>
              </a:ext>
            </a:extLst>
          </p:cNvPr>
          <p:cNvSpPr txBox="1"/>
          <p:nvPr/>
        </p:nvSpPr>
        <p:spPr>
          <a:xfrm>
            <a:off x="2388060" y="4536085"/>
            <a:ext cx="7487975" cy="612412"/>
          </a:xfrm>
          <a:prstGeom prst="rect">
            <a:avLst/>
          </a:prstGeom>
          <a:noFill/>
        </p:spPr>
        <p:txBody>
          <a:bodyPr wrap="square" lIns="91440" tIns="45720" rIns="91440" bIns="45720" rtlCol="0" anchor="t">
            <a:spAutoFit/>
          </a:bodyPr>
          <a:lstStyle/>
          <a:p>
            <a:pPr>
              <a:lnSpc>
                <a:spcPct val="200000"/>
              </a:lnSpc>
              <a:defRPr/>
            </a:pPr>
            <a:r>
              <a:rPr lang="en-US" sz="2000">
                <a:solidFill>
                  <a:prstClr val="white"/>
                </a:solidFill>
                <a:latin typeface="Arial (Headings)"/>
              </a:rPr>
              <a:t>IMI Sales Accreditation Assessment (In-Branch)</a:t>
            </a:r>
          </a:p>
        </p:txBody>
      </p:sp>
      <p:sp>
        <p:nvSpPr>
          <p:cNvPr id="13" name="TextBox 12">
            <a:extLst>
              <a:ext uri="{FF2B5EF4-FFF2-40B4-BE49-F238E27FC236}">
                <a16:creationId xmlns:a16="http://schemas.microsoft.com/office/drawing/2014/main" id="{D7582955-F313-FA6E-BDC4-501913676D57}"/>
              </a:ext>
            </a:extLst>
          </p:cNvPr>
          <p:cNvSpPr txBox="1"/>
          <p:nvPr/>
        </p:nvSpPr>
        <p:spPr>
          <a:xfrm>
            <a:off x="2455670" y="5480701"/>
            <a:ext cx="7487975" cy="612412"/>
          </a:xfrm>
          <a:prstGeom prst="rect">
            <a:avLst/>
          </a:prstGeom>
          <a:noFill/>
        </p:spPr>
        <p:txBody>
          <a:bodyPr wrap="square" lIns="91440" tIns="45720" rIns="91440" bIns="45720" rtlCol="0" anchor="t">
            <a:spAutoFit/>
          </a:bodyPr>
          <a:lstStyle/>
          <a:p>
            <a:pPr>
              <a:lnSpc>
                <a:spcPct val="200000"/>
              </a:lnSpc>
              <a:defRPr/>
            </a:pPr>
            <a:r>
              <a:rPr lang="en-US" sz="2000">
                <a:solidFill>
                  <a:prstClr val="white"/>
                </a:solidFill>
                <a:latin typeface="Arial (Headings)"/>
              </a:rPr>
              <a:t>IMI Sales Accreditation Awards Ceremony</a:t>
            </a:r>
          </a:p>
        </p:txBody>
      </p:sp>
      <p:sp>
        <p:nvSpPr>
          <p:cNvPr id="14" name="TextBox 13">
            <a:extLst>
              <a:ext uri="{FF2B5EF4-FFF2-40B4-BE49-F238E27FC236}">
                <a16:creationId xmlns:a16="http://schemas.microsoft.com/office/drawing/2014/main" id="{42A66670-9B31-8B33-F519-F11A5BC943A9}"/>
              </a:ext>
            </a:extLst>
          </p:cNvPr>
          <p:cNvSpPr txBox="1"/>
          <p:nvPr/>
        </p:nvSpPr>
        <p:spPr>
          <a:xfrm>
            <a:off x="2352012" y="1533015"/>
            <a:ext cx="4142918" cy="612412"/>
          </a:xfrm>
          <a:prstGeom prst="rect">
            <a:avLst/>
          </a:prstGeom>
          <a:noFill/>
        </p:spPr>
        <p:txBody>
          <a:bodyPr wrap="square" lIns="91440" tIns="45720" rIns="91440" bIns="45720" rtlCol="0" anchor="t">
            <a:spAutoFit/>
          </a:bodyPr>
          <a:lstStyle/>
          <a:p>
            <a:pPr>
              <a:lnSpc>
                <a:spcPct val="200000"/>
              </a:lnSpc>
              <a:defRPr/>
            </a:pPr>
            <a:r>
              <a:rPr lang="en-US" sz="2000" dirty="0">
                <a:solidFill>
                  <a:prstClr val="white"/>
                </a:solidFill>
                <a:latin typeface="Arial (Headings)"/>
              </a:rPr>
              <a:t>IMI Sales Process Module 1</a:t>
            </a:r>
          </a:p>
        </p:txBody>
      </p:sp>
      <p:pic>
        <p:nvPicPr>
          <p:cNvPr id="15" name="Graphic 14" descr="Badge Tick with solid fill">
            <a:extLst>
              <a:ext uri="{FF2B5EF4-FFF2-40B4-BE49-F238E27FC236}">
                <a16:creationId xmlns:a16="http://schemas.microsoft.com/office/drawing/2014/main" id="{A16AD1A9-27CF-D3FE-B84B-2372FA1299C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408212" y="1158380"/>
            <a:ext cx="485978" cy="485978"/>
          </a:xfrm>
          <a:prstGeom prst="rect">
            <a:avLst/>
          </a:prstGeom>
        </p:spPr>
      </p:pic>
      <p:sp>
        <p:nvSpPr>
          <p:cNvPr id="16" name="TextBox 15">
            <a:extLst>
              <a:ext uri="{FF2B5EF4-FFF2-40B4-BE49-F238E27FC236}">
                <a16:creationId xmlns:a16="http://schemas.microsoft.com/office/drawing/2014/main" id="{4395E26E-CD39-8821-A64A-05B9934A835C}"/>
              </a:ext>
            </a:extLst>
          </p:cNvPr>
          <p:cNvSpPr txBox="1"/>
          <p:nvPr/>
        </p:nvSpPr>
        <p:spPr>
          <a:xfrm>
            <a:off x="2403055" y="2999097"/>
            <a:ext cx="7487975" cy="612412"/>
          </a:xfrm>
          <a:prstGeom prst="rect">
            <a:avLst/>
          </a:prstGeom>
          <a:noFill/>
        </p:spPr>
        <p:txBody>
          <a:bodyPr wrap="square" lIns="91440" tIns="45720" rIns="91440" bIns="45720" rtlCol="0" anchor="t">
            <a:spAutoFit/>
          </a:bodyPr>
          <a:lstStyle/>
          <a:p>
            <a:pPr>
              <a:lnSpc>
                <a:spcPct val="200000"/>
              </a:lnSpc>
              <a:defRPr/>
            </a:pPr>
            <a:r>
              <a:rPr lang="en-US" sz="2000" dirty="0">
                <a:solidFill>
                  <a:prstClr val="white"/>
                </a:solidFill>
                <a:latin typeface="Arial (Headings)"/>
              </a:rPr>
              <a:t>IMI Sales Process Module 3 (Half day)</a:t>
            </a:r>
          </a:p>
        </p:txBody>
      </p:sp>
      <p:sp>
        <p:nvSpPr>
          <p:cNvPr id="17" name="Flowchart: Connector 16">
            <a:extLst>
              <a:ext uri="{FF2B5EF4-FFF2-40B4-BE49-F238E27FC236}">
                <a16:creationId xmlns:a16="http://schemas.microsoft.com/office/drawing/2014/main" id="{1A3A6DEB-5E22-B4EE-A0BC-8C2A586C2EED}"/>
              </a:ext>
            </a:extLst>
          </p:cNvPr>
          <p:cNvSpPr/>
          <p:nvPr/>
        </p:nvSpPr>
        <p:spPr>
          <a:xfrm>
            <a:off x="1869490" y="3229628"/>
            <a:ext cx="378664" cy="321430"/>
          </a:xfrm>
          <a:prstGeom prst="flowChartConnector">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lowchart: Connector 20">
            <a:extLst>
              <a:ext uri="{FF2B5EF4-FFF2-40B4-BE49-F238E27FC236}">
                <a16:creationId xmlns:a16="http://schemas.microsoft.com/office/drawing/2014/main" id="{13969CCC-4A78-58F1-7884-456A10C92AC9}"/>
              </a:ext>
            </a:extLst>
          </p:cNvPr>
          <p:cNvSpPr/>
          <p:nvPr/>
        </p:nvSpPr>
        <p:spPr>
          <a:xfrm>
            <a:off x="1869490" y="4049903"/>
            <a:ext cx="378664" cy="321430"/>
          </a:xfrm>
          <a:prstGeom prst="flowChartConnector">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96F81120-0AFD-EA50-A509-E8B2EC96D0BA}"/>
              </a:ext>
            </a:extLst>
          </p:cNvPr>
          <p:cNvSpPr txBox="1"/>
          <p:nvPr/>
        </p:nvSpPr>
        <p:spPr>
          <a:xfrm>
            <a:off x="2391481" y="3767754"/>
            <a:ext cx="7487975" cy="612412"/>
          </a:xfrm>
          <a:prstGeom prst="rect">
            <a:avLst/>
          </a:prstGeom>
          <a:noFill/>
        </p:spPr>
        <p:txBody>
          <a:bodyPr wrap="square" lIns="91440" tIns="45720" rIns="91440" bIns="45720" rtlCol="0" anchor="t">
            <a:spAutoFit/>
          </a:bodyPr>
          <a:lstStyle/>
          <a:p>
            <a:pPr>
              <a:lnSpc>
                <a:spcPct val="200000"/>
              </a:lnSpc>
              <a:defRPr/>
            </a:pPr>
            <a:r>
              <a:rPr lang="en-US" sz="2000">
                <a:solidFill>
                  <a:prstClr val="white"/>
                </a:solidFill>
                <a:latin typeface="Arial (Headings)"/>
              </a:rPr>
              <a:t>Advanced Customer Communications </a:t>
            </a:r>
          </a:p>
        </p:txBody>
      </p:sp>
      <p:sp>
        <p:nvSpPr>
          <p:cNvPr id="23" name="Right Brace 22">
            <a:extLst>
              <a:ext uri="{FF2B5EF4-FFF2-40B4-BE49-F238E27FC236}">
                <a16:creationId xmlns:a16="http://schemas.microsoft.com/office/drawing/2014/main" id="{BF3166A7-4415-106F-7F9B-C229C17FAC43}"/>
              </a:ext>
            </a:extLst>
          </p:cNvPr>
          <p:cNvSpPr/>
          <p:nvPr/>
        </p:nvSpPr>
        <p:spPr>
          <a:xfrm>
            <a:off x="8388335" y="1338201"/>
            <a:ext cx="652923" cy="4863795"/>
          </a:xfrm>
          <a:prstGeom prst="rightBrace">
            <a:avLst/>
          </a:prstGeom>
          <a:noFill/>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TextBox 23">
            <a:extLst>
              <a:ext uri="{FF2B5EF4-FFF2-40B4-BE49-F238E27FC236}">
                <a16:creationId xmlns:a16="http://schemas.microsoft.com/office/drawing/2014/main" id="{313F8F9E-921E-2786-DC37-689C4E9F602D}"/>
              </a:ext>
            </a:extLst>
          </p:cNvPr>
          <p:cNvSpPr txBox="1"/>
          <p:nvPr/>
        </p:nvSpPr>
        <p:spPr>
          <a:xfrm>
            <a:off x="9098649" y="2617735"/>
            <a:ext cx="3059416" cy="612412"/>
          </a:xfrm>
          <a:prstGeom prst="rect">
            <a:avLst/>
          </a:prstGeom>
          <a:noFill/>
        </p:spPr>
        <p:txBody>
          <a:bodyPr wrap="square" lIns="91440" tIns="45720" rIns="91440" bIns="45720" rtlCol="0" anchor="t">
            <a:spAutoFit/>
          </a:bodyPr>
          <a:lstStyle/>
          <a:p>
            <a:pPr>
              <a:lnSpc>
                <a:spcPct val="200000"/>
              </a:lnSpc>
              <a:defRPr/>
            </a:pPr>
            <a:r>
              <a:rPr lang="en-US" sz="2000" b="1">
                <a:solidFill>
                  <a:prstClr val="white"/>
                </a:solidFill>
                <a:latin typeface="Arial (Headings)"/>
              </a:rPr>
              <a:t>Product eLearning</a:t>
            </a:r>
          </a:p>
        </p:txBody>
      </p:sp>
      <p:sp>
        <p:nvSpPr>
          <p:cNvPr id="25" name="TextBox 24">
            <a:extLst>
              <a:ext uri="{FF2B5EF4-FFF2-40B4-BE49-F238E27FC236}">
                <a16:creationId xmlns:a16="http://schemas.microsoft.com/office/drawing/2014/main" id="{73A33DAA-9474-AEE8-8649-1857C1AB9BCA}"/>
              </a:ext>
            </a:extLst>
          </p:cNvPr>
          <p:cNvSpPr txBox="1"/>
          <p:nvPr/>
        </p:nvSpPr>
        <p:spPr>
          <a:xfrm>
            <a:off x="9086921" y="3321648"/>
            <a:ext cx="3059416" cy="612412"/>
          </a:xfrm>
          <a:prstGeom prst="rect">
            <a:avLst/>
          </a:prstGeom>
          <a:noFill/>
        </p:spPr>
        <p:txBody>
          <a:bodyPr wrap="square" lIns="91440" tIns="45720" rIns="91440" bIns="45720" rtlCol="0" anchor="t">
            <a:spAutoFit/>
          </a:bodyPr>
          <a:lstStyle/>
          <a:p>
            <a:pPr>
              <a:lnSpc>
                <a:spcPct val="200000"/>
              </a:lnSpc>
              <a:defRPr/>
            </a:pPr>
            <a:r>
              <a:rPr lang="en-US" sz="2000" b="1">
                <a:solidFill>
                  <a:prstClr val="white"/>
                </a:solidFill>
                <a:latin typeface="Arial (Headings)"/>
              </a:rPr>
              <a:t>On the job training</a:t>
            </a:r>
          </a:p>
        </p:txBody>
      </p:sp>
      <p:sp>
        <p:nvSpPr>
          <p:cNvPr id="26" name="TextBox 25">
            <a:extLst>
              <a:ext uri="{FF2B5EF4-FFF2-40B4-BE49-F238E27FC236}">
                <a16:creationId xmlns:a16="http://schemas.microsoft.com/office/drawing/2014/main" id="{743C8284-8924-098B-5D3F-768265A339B5}"/>
              </a:ext>
            </a:extLst>
          </p:cNvPr>
          <p:cNvSpPr txBox="1"/>
          <p:nvPr/>
        </p:nvSpPr>
        <p:spPr>
          <a:xfrm>
            <a:off x="9086921" y="4025561"/>
            <a:ext cx="3059416" cy="612412"/>
          </a:xfrm>
          <a:prstGeom prst="rect">
            <a:avLst/>
          </a:prstGeom>
          <a:noFill/>
        </p:spPr>
        <p:txBody>
          <a:bodyPr wrap="square" lIns="91440" tIns="45720" rIns="91440" bIns="45720" rtlCol="0" anchor="t">
            <a:spAutoFit/>
          </a:bodyPr>
          <a:lstStyle/>
          <a:p>
            <a:pPr>
              <a:lnSpc>
                <a:spcPct val="200000"/>
              </a:lnSpc>
              <a:defRPr/>
            </a:pPr>
            <a:r>
              <a:rPr lang="en-US" sz="2000" b="1">
                <a:solidFill>
                  <a:prstClr val="white"/>
                </a:solidFill>
                <a:latin typeface="Arial (Headings)"/>
              </a:rPr>
              <a:t>Coaching 1-2-1’s</a:t>
            </a:r>
          </a:p>
        </p:txBody>
      </p:sp>
      <p:sp>
        <p:nvSpPr>
          <p:cNvPr id="18" name="Flowchart: Connector 17">
            <a:extLst>
              <a:ext uri="{FF2B5EF4-FFF2-40B4-BE49-F238E27FC236}">
                <a16:creationId xmlns:a16="http://schemas.microsoft.com/office/drawing/2014/main" id="{4E26D905-3AEF-22AF-CDA8-3971F7C5DD2C}"/>
              </a:ext>
            </a:extLst>
          </p:cNvPr>
          <p:cNvSpPr/>
          <p:nvPr/>
        </p:nvSpPr>
        <p:spPr>
          <a:xfrm>
            <a:off x="1845091" y="1161922"/>
            <a:ext cx="378664" cy="321430"/>
          </a:xfrm>
          <a:prstGeom prst="flowChartConnector">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Graphic 18" descr="Badge Tick with solid fill">
            <a:extLst>
              <a:ext uri="{FF2B5EF4-FFF2-40B4-BE49-F238E27FC236}">
                <a16:creationId xmlns:a16="http://schemas.microsoft.com/office/drawing/2014/main" id="{F6E52871-8C85-342D-1C84-A855E84A7EE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408212" y="1780611"/>
            <a:ext cx="485978" cy="485978"/>
          </a:xfrm>
          <a:prstGeom prst="rect">
            <a:avLst/>
          </a:prstGeom>
        </p:spPr>
      </p:pic>
      <p:pic>
        <p:nvPicPr>
          <p:cNvPr id="20" name="Graphic 19" descr="Badge Tick with solid fill">
            <a:extLst>
              <a:ext uri="{FF2B5EF4-FFF2-40B4-BE49-F238E27FC236}">
                <a16:creationId xmlns:a16="http://schemas.microsoft.com/office/drawing/2014/main" id="{6A6D0FFF-C19D-BBA8-03F3-202940BCEC1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408212" y="2436820"/>
            <a:ext cx="485978" cy="485978"/>
          </a:xfrm>
          <a:prstGeom prst="rect">
            <a:avLst/>
          </a:prstGeom>
        </p:spPr>
      </p:pic>
      <p:pic>
        <p:nvPicPr>
          <p:cNvPr id="28" name="Graphic 27" descr="Badge Tick with solid fill">
            <a:extLst>
              <a:ext uri="{FF2B5EF4-FFF2-40B4-BE49-F238E27FC236}">
                <a16:creationId xmlns:a16="http://schemas.microsoft.com/office/drawing/2014/main" id="{99C50672-20D9-9A82-5942-424A79692A1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408212" y="3934261"/>
            <a:ext cx="485978" cy="485978"/>
          </a:xfrm>
          <a:prstGeom prst="rect">
            <a:avLst/>
          </a:prstGeom>
        </p:spPr>
      </p:pic>
    </p:spTree>
    <p:custDataLst>
      <p:tags r:id="rId1"/>
    </p:custDataLst>
    <p:extLst>
      <p:ext uri="{BB962C8B-B14F-4D97-AF65-F5344CB8AC3E}">
        <p14:creationId xmlns:p14="http://schemas.microsoft.com/office/powerpoint/2010/main" val="263648613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B8CBA29-4D1D-697E-CB9A-187BA2173DCC}"/>
              </a:ext>
            </a:extLst>
          </p:cNvPr>
          <p:cNvSpPr/>
          <p:nvPr/>
        </p:nvSpPr>
        <p:spPr>
          <a:xfrm>
            <a:off x="764204" y="1109736"/>
            <a:ext cx="6859220" cy="5023936"/>
          </a:xfrm>
          <a:prstGeom prst="rect">
            <a:avLst/>
          </a:prstGeom>
          <a:solidFill>
            <a:srgbClr val="243782">
              <a:alpha val="12000"/>
            </a:srgbClr>
          </a:solidFill>
          <a:ln w="9525">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ar-AE" sz="1800" b="0" i="0" u="none" strike="noStrike" kern="1200" cap="none" spc="0" normalizeH="0" baseline="0" noProof="0" err="1">
              <a:ln>
                <a:noFill/>
              </a:ln>
              <a:solidFill>
                <a:srgbClr val="000000"/>
              </a:solidFill>
              <a:effectLst/>
              <a:uLnTx/>
              <a:uFillTx/>
              <a:latin typeface="Arial"/>
              <a:ea typeface="+mn-ea"/>
              <a:cs typeface="+mn-cs"/>
            </a:endParaRPr>
          </a:p>
        </p:txBody>
      </p:sp>
      <p:sp>
        <p:nvSpPr>
          <p:cNvPr id="7" name="TextBox 6">
            <a:extLst>
              <a:ext uri="{FF2B5EF4-FFF2-40B4-BE49-F238E27FC236}">
                <a16:creationId xmlns:a16="http://schemas.microsoft.com/office/drawing/2014/main" id="{B0346F0B-96C1-BA37-ECE6-76367D788BA3}"/>
              </a:ext>
            </a:extLst>
          </p:cNvPr>
          <p:cNvSpPr txBox="1"/>
          <p:nvPr/>
        </p:nvSpPr>
        <p:spPr>
          <a:xfrm>
            <a:off x="923936" y="1981372"/>
            <a:ext cx="6412945" cy="3785652"/>
          </a:xfrm>
          <a:prstGeom prst="rect">
            <a:avLst/>
          </a:prstGeom>
          <a:noFill/>
        </p:spPr>
        <p:txBody>
          <a:bodyPr wrap="square" lIns="91440" tIns="45720" rIns="91440" bIns="45720" anchor="t">
            <a:spAutoFit/>
          </a:bodyPr>
          <a:lstStyle/>
          <a:p>
            <a:pPr marL="342900" lvl="0" indent="-342900" defTabSz="913526">
              <a:buFont typeface="Arial" panose="020B0604020202020204" pitchFamily="34" charset="0"/>
              <a:buChar char="•"/>
              <a:tabLst>
                <a:tab pos="275353" algn="l"/>
              </a:tabLst>
              <a:defRPr/>
            </a:pPr>
            <a:r>
              <a:rPr lang="en-US" sz="2000" kern="0" dirty="0">
                <a:solidFill>
                  <a:srgbClr val="005BAA">
                    <a:lumMod val="75000"/>
                  </a:srgbClr>
                </a:solidFill>
                <a:latin typeface="Arial MT"/>
                <a:cs typeface="Calibri"/>
              </a:rPr>
              <a:t>Traditional thank-you letter using special letterhead/stationery</a:t>
            </a:r>
          </a:p>
          <a:p>
            <a:pPr marL="342900" lvl="0" indent="-342900" defTabSz="913526">
              <a:buFont typeface="Arial" panose="020B0604020202020204" pitchFamily="34" charset="0"/>
              <a:buChar char="•"/>
              <a:tabLst>
                <a:tab pos="275353" algn="l"/>
              </a:tabLst>
              <a:defRPr/>
            </a:pPr>
            <a:endParaRPr lang="en-US" sz="2000" kern="0" dirty="0">
              <a:solidFill>
                <a:srgbClr val="005BAA">
                  <a:lumMod val="75000"/>
                </a:srgbClr>
              </a:solidFill>
              <a:latin typeface="Arial MT"/>
              <a:cs typeface="Calibri"/>
            </a:endParaRPr>
          </a:p>
          <a:p>
            <a:pPr marL="342900" lvl="0" indent="-342900" defTabSz="913526">
              <a:buFont typeface="Arial" panose="020B0604020202020204" pitchFamily="34" charset="0"/>
              <a:buChar char="•"/>
              <a:tabLst>
                <a:tab pos="275353" algn="l"/>
              </a:tabLst>
              <a:defRPr/>
            </a:pPr>
            <a:r>
              <a:rPr lang="en-US" sz="2000" kern="0" dirty="0">
                <a:solidFill>
                  <a:srgbClr val="005BAA">
                    <a:lumMod val="75000"/>
                  </a:srgbClr>
                </a:solidFill>
                <a:latin typeface="Arial MT"/>
                <a:cs typeface="Calibri"/>
              </a:rPr>
              <a:t>Set up reminder file for special occasions</a:t>
            </a:r>
          </a:p>
          <a:p>
            <a:pPr marL="342900" lvl="0" indent="-342900" defTabSz="913526">
              <a:buFont typeface="Arial" panose="020B0604020202020204" pitchFamily="34" charset="0"/>
              <a:buChar char="•"/>
              <a:tabLst>
                <a:tab pos="275353" algn="l"/>
              </a:tabLst>
              <a:defRPr/>
            </a:pPr>
            <a:endParaRPr lang="en-US" sz="2000" kern="0" dirty="0">
              <a:solidFill>
                <a:srgbClr val="005BAA">
                  <a:lumMod val="75000"/>
                </a:srgbClr>
              </a:solidFill>
              <a:latin typeface="Arial MT"/>
              <a:cs typeface="Calibri"/>
            </a:endParaRPr>
          </a:p>
          <a:p>
            <a:pPr marL="342900" lvl="0" indent="-342900" defTabSz="913526">
              <a:buFont typeface="Arial" panose="020B0604020202020204" pitchFamily="34" charset="0"/>
              <a:buChar char="•"/>
              <a:tabLst>
                <a:tab pos="275353" algn="l"/>
              </a:tabLst>
              <a:defRPr/>
            </a:pPr>
            <a:r>
              <a:rPr lang="en-US" sz="2000" kern="0" dirty="0">
                <a:solidFill>
                  <a:srgbClr val="005BAA">
                    <a:lumMod val="75000"/>
                  </a:srgbClr>
                </a:solidFill>
                <a:latin typeface="Arial MT"/>
                <a:cs typeface="Calibri"/>
              </a:rPr>
              <a:t>Periodic follow-ups from Sales, Service Manager or Dealer Principal</a:t>
            </a:r>
          </a:p>
          <a:p>
            <a:pPr marL="342900" lvl="0" indent="-342900" defTabSz="913526">
              <a:buFont typeface="Arial" panose="020B0604020202020204" pitchFamily="34" charset="0"/>
              <a:buChar char="•"/>
              <a:tabLst>
                <a:tab pos="275353" algn="l"/>
              </a:tabLst>
              <a:defRPr/>
            </a:pPr>
            <a:endParaRPr lang="en-US" sz="2000" kern="0" dirty="0">
              <a:solidFill>
                <a:srgbClr val="005BAA">
                  <a:lumMod val="75000"/>
                </a:srgbClr>
              </a:solidFill>
              <a:latin typeface="Arial MT"/>
              <a:cs typeface="Calibri"/>
            </a:endParaRPr>
          </a:p>
          <a:p>
            <a:pPr marL="342900" lvl="0" indent="-342900" defTabSz="913526">
              <a:buFont typeface="Arial" panose="020B0604020202020204" pitchFamily="34" charset="0"/>
              <a:buChar char="•"/>
              <a:tabLst>
                <a:tab pos="275353" algn="l"/>
              </a:tabLst>
              <a:defRPr/>
            </a:pPr>
            <a:r>
              <a:rPr lang="en-US" sz="2000" kern="0" dirty="0">
                <a:solidFill>
                  <a:srgbClr val="005BAA">
                    <a:lumMod val="75000"/>
                  </a:srgbClr>
                </a:solidFill>
                <a:latin typeface="Arial MT"/>
                <a:cs typeface="Calibri"/>
              </a:rPr>
              <a:t>Send personalized SMS greetings in birthday, seasonal occasions, back to school etc…</a:t>
            </a:r>
          </a:p>
          <a:p>
            <a:pPr marL="342900" lvl="0" indent="-342900" defTabSz="913526">
              <a:buFont typeface="Arial" panose="020B0604020202020204" pitchFamily="34" charset="0"/>
              <a:buChar char="•"/>
              <a:tabLst>
                <a:tab pos="275353" algn="l"/>
              </a:tabLst>
              <a:defRPr/>
            </a:pPr>
            <a:endParaRPr lang="en-US" sz="2000" kern="0" dirty="0">
              <a:solidFill>
                <a:srgbClr val="005BAA">
                  <a:lumMod val="75000"/>
                </a:srgbClr>
              </a:solidFill>
              <a:latin typeface="Arial MT"/>
              <a:cs typeface="Calibri"/>
            </a:endParaRPr>
          </a:p>
          <a:p>
            <a:pPr marL="342900" lvl="0" indent="-342900" defTabSz="913526">
              <a:buFont typeface="Arial" panose="020B0604020202020204" pitchFamily="34" charset="0"/>
              <a:buChar char="•"/>
              <a:tabLst>
                <a:tab pos="275353" algn="l"/>
              </a:tabLst>
              <a:defRPr/>
            </a:pPr>
            <a:r>
              <a:rPr lang="en-US" sz="2000" kern="0" dirty="0">
                <a:solidFill>
                  <a:srgbClr val="005BAA">
                    <a:lumMod val="75000"/>
                  </a:srgbClr>
                </a:solidFill>
                <a:latin typeface="Arial MT"/>
                <a:cs typeface="Calibri"/>
              </a:rPr>
              <a:t>Consider a referral gift for any successful sales</a:t>
            </a:r>
          </a:p>
        </p:txBody>
      </p:sp>
      <p:sp>
        <p:nvSpPr>
          <p:cNvPr id="9" name="TextBox 8">
            <a:extLst>
              <a:ext uri="{FF2B5EF4-FFF2-40B4-BE49-F238E27FC236}">
                <a16:creationId xmlns:a16="http://schemas.microsoft.com/office/drawing/2014/main" id="{75BC77C3-F527-BB94-FF2E-1655490A30A9}"/>
              </a:ext>
            </a:extLst>
          </p:cNvPr>
          <p:cNvSpPr txBox="1"/>
          <p:nvPr/>
        </p:nvSpPr>
        <p:spPr>
          <a:xfrm>
            <a:off x="-441902" y="1360888"/>
            <a:ext cx="6094520" cy="369332"/>
          </a:xfrm>
          <a:prstGeom prst="rect">
            <a:avLst/>
          </a:prstGeom>
          <a:noFill/>
        </p:spPr>
        <p:txBody>
          <a:bodyPr wrap="square">
            <a:spAutoFit/>
          </a:bodyPr>
          <a:lstStyle/>
          <a:p>
            <a:pPr marL="0" marR="0" lvl="0" indent="0" algn="ctr" defTabSz="913526" rtl="0" eaLnBrk="1" fontAlgn="auto" latinLnBrk="0" hangingPunct="1">
              <a:lnSpc>
                <a:spcPct val="100000"/>
              </a:lnSpc>
              <a:spcBef>
                <a:spcPts val="0"/>
              </a:spcBef>
              <a:spcAft>
                <a:spcPts val="0"/>
              </a:spcAft>
              <a:buClrTx/>
              <a:buSzTx/>
              <a:buFontTx/>
              <a:buNone/>
              <a:tabLst>
                <a:tab pos="275353" algn="l"/>
              </a:tabLst>
              <a:defRPr/>
            </a:pPr>
            <a:r>
              <a:rPr kumimoji="0" lang="en-US" sz="1800" b="1" i="0" u="none" strike="noStrike" kern="0" cap="none" spc="0" normalizeH="0" baseline="0" noProof="0" dirty="0">
                <a:ln>
                  <a:noFill/>
                </a:ln>
                <a:solidFill>
                  <a:srgbClr val="005BAA">
                    <a:lumMod val="75000"/>
                  </a:srgbClr>
                </a:solidFill>
                <a:effectLst/>
                <a:uLnTx/>
                <a:uFillTx/>
                <a:latin typeface="Arial (Headings)"/>
                <a:ea typeface="+mn-ea"/>
                <a:cs typeface="Calibri"/>
              </a:rPr>
              <a:t>EXCEPTIONAL PRACTICES</a:t>
            </a:r>
          </a:p>
        </p:txBody>
      </p:sp>
      <p:pic>
        <p:nvPicPr>
          <p:cNvPr id="12" name="Graphic 11" descr="Lightbulb with solid fill">
            <a:extLst>
              <a:ext uri="{FF2B5EF4-FFF2-40B4-BE49-F238E27FC236}">
                <a16:creationId xmlns:a16="http://schemas.microsoft.com/office/drawing/2014/main" id="{B826301D-6BC1-B5E3-0DB0-12AF40FF944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336881" y="893145"/>
            <a:ext cx="4855119" cy="4855119"/>
          </a:xfrm>
          <a:prstGeom prst="rect">
            <a:avLst/>
          </a:prstGeom>
        </p:spPr>
      </p:pic>
      <p:sp>
        <p:nvSpPr>
          <p:cNvPr id="3" name="Title 1">
            <a:extLst>
              <a:ext uri="{FF2B5EF4-FFF2-40B4-BE49-F238E27FC236}">
                <a16:creationId xmlns:a16="http://schemas.microsoft.com/office/drawing/2014/main" id="{9036D0DB-E549-AA64-2417-AE4D8E845C73}"/>
              </a:ext>
            </a:extLst>
          </p:cNvPr>
          <p:cNvSpPr txBox="1">
            <a:spLocks/>
          </p:cNvSpPr>
          <p:nvPr/>
        </p:nvSpPr>
        <p:spPr bwMode="gray">
          <a:xfrm>
            <a:off x="526944" y="316696"/>
            <a:ext cx="1088834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L="0" marR="0" lvl="0" indent="0" algn="l" defTabSz="913526" rtl="0" eaLnBrk="1" fontAlgn="base" latinLnBrk="0" hangingPunct="1">
              <a:lnSpc>
                <a:spcPct val="100000"/>
              </a:lnSpc>
              <a:spcBef>
                <a:spcPct val="0"/>
              </a:spcBef>
              <a:spcAft>
                <a:spcPct val="0"/>
              </a:spcAft>
              <a:buClrTx/>
              <a:buSzTx/>
              <a:buFontTx/>
              <a:buNone/>
              <a:tabLst>
                <a:tab pos="275353" algn="l"/>
              </a:tabLst>
              <a:defRPr/>
            </a:pPr>
            <a:r>
              <a:rPr lang="en-US" sz="1800" b="1" kern="0" dirty="0">
                <a:solidFill>
                  <a:srgbClr val="005BAA"/>
                </a:solidFill>
                <a:latin typeface="Arial (Headings)"/>
                <a:cs typeface="Calibri"/>
              </a:rPr>
              <a:t>STAND OUT</a:t>
            </a:r>
            <a:r>
              <a:rPr kumimoji="0" lang="en-US" sz="1800" b="1" i="0" u="none" strike="noStrike" kern="0" cap="none" spc="0" normalizeH="0" baseline="0" noProof="0" dirty="0">
                <a:ln>
                  <a:noFill/>
                </a:ln>
                <a:solidFill>
                  <a:srgbClr val="005BAA"/>
                </a:solidFill>
                <a:effectLst/>
                <a:uLnTx/>
                <a:uFillTx/>
                <a:latin typeface="Arial (Headings)"/>
                <a:ea typeface="+mj-ea"/>
                <a:cs typeface="Calibri"/>
              </a:rPr>
              <a:t>!</a:t>
            </a:r>
            <a:endParaRPr kumimoji="0" lang="en-US" sz="1800" b="1" i="0" u="none" strike="noStrike" kern="1200" cap="none" spc="0" normalizeH="0" baseline="0" noProof="0" dirty="0">
              <a:ln>
                <a:noFill/>
              </a:ln>
              <a:solidFill>
                <a:srgbClr val="005BAA"/>
              </a:solidFill>
              <a:effectLst/>
              <a:uLnTx/>
              <a:uFillTx/>
              <a:latin typeface="Arial (Headings)"/>
              <a:ea typeface="+mj-ea"/>
              <a:cs typeface="+mj-cs"/>
            </a:endParaRPr>
          </a:p>
        </p:txBody>
      </p:sp>
    </p:spTree>
    <p:custDataLst>
      <p:tags r:id="rId1"/>
    </p:custDataLst>
    <p:extLst>
      <p:ext uri="{BB962C8B-B14F-4D97-AF65-F5344CB8AC3E}">
        <p14:creationId xmlns:p14="http://schemas.microsoft.com/office/powerpoint/2010/main" val="314839776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68FE7701-2CBC-B275-DF77-A9F240A0F090}"/>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8B040680-42F5-74A7-BB53-43D860160E35}"/>
              </a:ext>
            </a:extLst>
          </p:cNvPr>
          <p:cNvPicPr>
            <a:picLocks noChangeAspect="1"/>
          </p:cNvPicPr>
          <p:nvPr/>
        </p:nvPicPr>
        <p:blipFill>
          <a:blip r:embed="rId4"/>
          <a:stretch>
            <a:fillRect/>
          </a:stretch>
        </p:blipFill>
        <p:spPr>
          <a:xfrm rot="20911285">
            <a:off x="833783" y="1506840"/>
            <a:ext cx="4771650" cy="3844319"/>
          </a:xfrm>
          <a:prstGeom prst="rect">
            <a:avLst/>
          </a:prstGeom>
        </p:spPr>
      </p:pic>
      <p:pic>
        <p:nvPicPr>
          <p:cNvPr id="1026" name="Picture 2">
            <a:extLst>
              <a:ext uri="{FF2B5EF4-FFF2-40B4-BE49-F238E27FC236}">
                <a16:creationId xmlns:a16="http://schemas.microsoft.com/office/drawing/2014/main" id="{95AE319C-F259-7F3A-75DA-02BF18DDEF3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24035" y="873137"/>
            <a:ext cx="2728162" cy="5388962"/>
          </a:xfrm>
          <a:prstGeom prst="rect">
            <a:avLst/>
          </a:prstGeom>
          <a:noFill/>
          <a:ln>
            <a:noFill/>
          </a:ln>
          <a:effectLst>
            <a:softEdge rad="63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itle 1">
            <a:extLst>
              <a:ext uri="{FF2B5EF4-FFF2-40B4-BE49-F238E27FC236}">
                <a16:creationId xmlns:a16="http://schemas.microsoft.com/office/drawing/2014/main" id="{4152B4E5-2F9F-E538-2D4D-0C248FA30C1D}"/>
              </a:ext>
            </a:extLst>
          </p:cNvPr>
          <p:cNvSpPr txBox="1">
            <a:spLocks/>
          </p:cNvSpPr>
          <p:nvPr/>
        </p:nvSpPr>
        <p:spPr bwMode="gray">
          <a:xfrm>
            <a:off x="526944" y="316696"/>
            <a:ext cx="1088834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L="0" marR="0" lvl="0" indent="0" algn="l" defTabSz="913526" rtl="0" eaLnBrk="1" fontAlgn="base" latinLnBrk="0" hangingPunct="1">
              <a:lnSpc>
                <a:spcPct val="100000"/>
              </a:lnSpc>
              <a:spcBef>
                <a:spcPct val="0"/>
              </a:spcBef>
              <a:spcAft>
                <a:spcPct val="0"/>
              </a:spcAft>
              <a:buClrTx/>
              <a:buSzTx/>
              <a:buFontTx/>
              <a:buNone/>
              <a:tabLst>
                <a:tab pos="275353" algn="l"/>
              </a:tabLst>
              <a:defRPr/>
            </a:pPr>
            <a:r>
              <a:rPr kumimoji="0" lang="en-US" sz="1800" b="1" i="0" u="none" strike="noStrike" kern="0" cap="none" spc="0" normalizeH="0" baseline="0" noProof="0" dirty="0">
                <a:ln>
                  <a:noFill/>
                </a:ln>
                <a:solidFill>
                  <a:srgbClr val="005BAA"/>
                </a:solidFill>
                <a:effectLst/>
                <a:uLnTx/>
                <a:uFillTx/>
                <a:latin typeface="Arial (Headings)"/>
                <a:ea typeface="+mj-ea"/>
                <a:cs typeface="Calibri"/>
              </a:rPr>
              <a:t>PROFFESIONAL PROMOTION </a:t>
            </a:r>
            <a:r>
              <a:rPr lang="en-US" sz="1800" b="1" kern="0" dirty="0">
                <a:solidFill>
                  <a:srgbClr val="005BAA"/>
                </a:solidFill>
                <a:latin typeface="Arial (Headings)"/>
                <a:cs typeface="Calibri"/>
              </a:rPr>
              <a:t>&amp; RECOGNITION</a:t>
            </a:r>
            <a:endParaRPr kumimoji="0" lang="en-US" sz="1800" b="1" i="0" u="none" strike="noStrike" kern="1200" cap="none" spc="0" normalizeH="0" baseline="0" noProof="0" dirty="0">
              <a:ln>
                <a:noFill/>
              </a:ln>
              <a:solidFill>
                <a:srgbClr val="005BAA"/>
              </a:solidFill>
              <a:effectLst/>
              <a:uLnTx/>
              <a:uFillTx/>
              <a:latin typeface="Arial (Headings)"/>
              <a:ea typeface="+mj-ea"/>
              <a:cs typeface="+mj-cs"/>
            </a:endParaRPr>
          </a:p>
        </p:txBody>
      </p:sp>
      <p:pic>
        <p:nvPicPr>
          <p:cNvPr id="6" name="Picture 5">
            <a:extLst>
              <a:ext uri="{FF2B5EF4-FFF2-40B4-BE49-F238E27FC236}">
                <a16:creationId xmlns:a16="http://schemas.microsoft.com/office/drawing/2014/main" id="{A88F2D05-6B64-68DC-EF7D-8CB10079604F}"/>
              </a:ext>
            </a:extLst>
          </p:cNvPr>
          <p:cNvPicPr>
            <a:picLocks noChangeAspect="1"/>
          </p:cNvPicPr>
          <p:nvPr/>
        </p:nvPicPr>
        <p:blipFill>
          <a:blip r:embed="rId6"/>
          <a:stretch>
            <a:fillRect/>
          </a:stretch>
        </p:blipFill>
        <p:spPr>
          <a:xfrm rot="505395">
            <a:off x="7931550" y="593695"/>
            <a:ext cx="3733506" cy="3504649"/>
          </a:xfrm>
          <a:prstGeom prst="rect">
            <a:avLst/>
          </a:prstGeom>
        </p:spPr>
      </p:pic>
    </p:spTree>
    <p:custDataLst>
      <p:tags r:id="rId1"/>
    </p:custDataLst>
    <p:extLst>
      <p:ext uri="{BB962C8B-B14F-4D97-AF65-F5344CB8AC3E}">
        <p14:creationId xmlns:p14="http://schemas.microsoft.com/office/powerpoint/2010/main" val="300734537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B1D54BC0-B1BD-4863-A9D4-24EEC2CDFEDC}"/>
              </a:ext>
            </a:extLst>
          </p:cNvPr>
          <p:cNvSpPr txBox="1">
            <a:spLocks/>
          </p:cNvSpPr>
          <p:nvPr/>
        </p:nvSpPr>
        <p:spPr bwMode="gray">
          <a:xfrm>
            <a:off x="526944" y="446725"/>
            <a:ext cx="1088834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L="0" marR="0" lvl="0" indent="0" algn="l" defTabSz="913526" rtl="0" eaLnBrk="1" fontAlgn="base" latinLnBrk="0" hangingPunct="1">
              <a:lnSpc>
                <a:spcPct val="100000"/>
              </a:lnSpc>
              <a:spcBef>
                <a:spcPct val="0"/>
              </a:spcBef>
              <a:spcAft>
                <a:spcPct val="0"/>
              </a:spcAft>
              <a:buClrTx/>
              <a:buSzTx/>
              <a:buFontTx/>
              <a:buNone/>
              <a:tabLst>
                <a:tab pos="275353" algn="l"/>
              </a:tabLst>
              <a:defRPr/>
            </a:pPr>
            <a:r>
              <a:rPr kumimoji="0" lang="en-US" sz="1800" b="1" i="0" u="none" strike="noStrike" kern="0" cap="none" spc="0" normalizeH="0" baseline="0" noProof="0">
                <a:ln>
                  <a:noFill/>
                </a:ln>
                <a:solidFill>
                  <a:srgbClr val="005BAA"/>
                </a:solidFill>
                <a:effectLst/>
                <a:uLnTx/>
                <a:uFillTx/>
                <a:latin typeface="Arial (Headings)"/>
                <a:ea typeface="+mj-ea"/>
                <a:cs typeface="Calibri"/>
              </a:rPr>
              <a:t>WHAT CAN WE LEVERAGE TO SUPPORT CUSTOMER RETENTION?</a:t>
            </a:r>
            <a:endParaRPr kumimoji="0" lang="en-US" sz="1800" b="1" i="0" u="none" strike="noStrike" kern="1200" cap="none" spc="0" normalizeH="0" baseline="0" noProof="0">
              <a:ln>
                <a:noFill/>
              </a:ln>
              <a:solidFill>
                <a:srgbClr val="005BAA"/>
              </a:solidFill>
              <a:effectLst/>
              <a:uLnTx/>
              <a:uFillTx/>
              <a:latin typeface="Arial (Headings)"/>
              <a:ea typeface="+mj-ea"/>
              <a:cs typeface="+mj-cs"/>
            </a:endParaRPr>
          </a:p>
        </p:txBody>
      </p:sp>
      <p:sp>
        <p:nvSpPr>
          <p:cNvPr id="2" name="TextBox 1">
            <a:extLst>
              <a:ext uri="{FF2B5EF4-FFF2-40B4-BE49-F238E27FC236}">
                <a16:creationId xmlns:a16="http://schemas.microsoft.com/office/drawing/2014/main" id="{D184248E-F5B0-2CE3-CEB3-C642F4F7EF84}"/>
              </a:ext>
            </a:extLst>
          </p:cNvPr>
          <p:cNvSpPr txBox="1"/>
          <p:nvPr/>
        </p:nvSpPr>
        <p:spPr>
          <a:xfrm>
            <a:off x="1117850" y="723724"/>
            <a:ext cx="4978150" cy="6186309"/>
          </a:xfrm>
          <a:prstGeom prst="rect">
            <a:avLst/>
          </a:prstGeom>
          <a:noFill/>
        </p:spPr>
        <p:txBody>
          <a:bodyPr wrap="square" lIns="91440" tIns="45720" rIns="91440" bIns="45720" rtlCol="0" anchor="t">
            <a:spAutoFit/>
          </a:bodyPr>
          <a:lstStyle/>
          <a:p>
            <a:pPr marL="342900" marR="0" lvl="0" indent="-342900" algn="l" defTabSz="914400" rtl="0" eaLnBrk="1" fontAlgn="auto" latinLnBrk="0" hangingPunct="1">
              <a:lnSpc>
                <a:spcPct val="200000"/>
              </a:lnSpc>
              <a:spcBef>
                <a:spcPts val="0"/>
              </a:spcBef>
              <a:spcAft>
                <a:spcPts val="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srgbClr val="005BAA"/>
                </a:solidFill>
                <a:effectLst/>
                <a:uLnTx/>
                <a:uFillTx/>
                <a:latin typeface="Arial MT"/>
                <a:ea typeface="+mn-ea"/>
                <a:cs typeface="+mn-cs"/>
              </a:rPr>
              <a:t>Reputation</a:t>
            </a:r>
          </a:p>
          <a:p>
            <a:pPr marL="342900" marR="0" lvl="0" indent="-342900" algn="l" defTabSz="914400" rtl="0" eaLnBrk="1" fontAlgn="auto" latinLnBrk="0" hangingPunct="1">
              <a:lnSpc>
                <a:spcPct val="200000"/>
              </a:lnSpc>
              <a:spcBef>
                <a:spcPts val="0"/>
              </a:spcBef>
              <a:spcAft>
                <a:spcPts val="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srgbClr val="005BAA"/>
                </a:solidFill>
                <a:effectLst/>
                <a:uLnTx/>
                <a:uFillTx/>
                <a:latin typeface="Arial MT"/>
                <a:ea typeface="+mn-ea"/>
                <a:cs typeface="+mn-cs"/>
              </a:rPr>
              <a:t>Vehicle Options</a:t>
            </a:r>
          </a:p>
          <a:p>
            <a:pPr marL="342900" marR="0" lvl="0" indent="-342900" algn="l" defTabSz="914400" rtl="0" eaLnBrk="1" fontAlgn="auto" latinLnBrk="0" hangingPunct="1">
              <a:lnSpc>
                <a:spcPct val="200000"/>
              </a:lnSpc>
              <a:spcBef>
                <a:spcPts val="0"/>
              </a:spcBef>
              <a:spcAft>
                <a:spcPts val="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srgbClr val="005BAA"/>
                </a:solidFill>
                <a:effectLst/>
                <a:uLnTx/>
                <a:uFillTx/>
                <a:latin typeface="Arial MT"/>
                <a:ea typeface="+mn-ea"/>
                <a:cs typeface="+mn-cs"/>
              </a:rPr>
              <a:t>Service </a:t>
            </a:r>
            <a:r>
              <a:rPr lang="en-GB" dirty="0">
                <a:solidFill>
                  <a:srgbClr val="005BAA"/>
                </a:solidFill>
                <a:latin typeface="Arial MT"/>
              </a:rPr>
              <a:t>Schedule</a:t>
            </a:r>
            <a:endParaRPr lang="en-GB" sz="1800" b="0" i="0" u="none" strike="noStrike" kern="1200" cap="none" spc="0" normalizeH="0" baseline="0" noProof="0" dirty="0">
              <a:ln>
                <a:noFill/>
              </a:ln>
              <a:solidFill>
                <a:srgbClr val="005BAA"/>
              </a:solidFill>
              <a:effectLst/>
              <a:uLnTx/>
              <a:uFillTx/>
              <a:latin typeface="Arial MT"/>
            </a:endParaRPr>
          </a:p>
          <a:p>
            <a:pPr marL="342900" indent="-342900">
              <a:lnSpc>
                <a:spcPct val="200000"/>
              </a:lnSpc>
              <a:buFont typeface="Arial" panose="020B0604020202020204" pitchFamily="34" charset="0"/>
              <a:buChar char="•"/>
              <a:defRPr/>
            </a:pPr>
            <a:r>
              <a:rPr lang="en-GB" dirty="0">
                <a:solidFill>
                  <a:srgbClr val="005BAA"/>
                </a:solidFill>
                <a:latin typeface="Arial MT"/>
              </a:rPr>
              <a:t>Occasions &amp; Anniversaries</a:t>
            </a:r>
            <a:endParaRPr lang="en-GB" sz="1800" b="0" i="0" u="none" strike="noStrike" kern="1200" cap="none" spc="0" normalizeH="0" baseline="0" noProof="0" dirty="0">
              <a:ln>
                <a:noFill/>
              </a:ln>
              <a:solidFill>
                <a:srgbClr val="005BAA"/>
              </a:solidFill>
              <a:effectLst/>
              <a:uLnTx/>
              <a:uFillTx/>
              <a:latin typeface="Arial MT"/>
            </a:endParaRPr>
          </a:p>
          <a:p>
            <a:pPr marL="342900" marR="0" lvl="0" indent="-342900" algn="l" defTabSz="914400" rtl="0" eaLnBrk="1" fontAlgn="auto" latinLnBrk="0" hangingPunct="1">
              <a:lnSpc>
                <a:spcPct val="200000"/>
              </a:lnSpc>
              <a:spcBef>
                <a:spcPts val="0"/>
              </a:spcBef>
              <a:spcAft>
                <a:spcPts val="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srgbClr val="005BAA"/>
                </a:solidFill>
                <a:effectLst/>
                <a:uLnTx/>
                <a:uFillTx/>
                <a:latin typeface="Arial MT"/>
                <a:ea typeface="+mn-ea"/>
                <a:cs typeface="+mn-cs"/>
              </a:rPr>
              <a:t>Repeat custom/Buy Back*</a:t>
            </a:r>
          </a:p>
          <a:p>
            <a:pPr marL="342900" marR="0" lvl="0" indent="-342900" algn="l" defTabSz="914400" rtl="0" eaLnBrk="1" fontAlgn="auto" latinLnBrk="0" hangingPunct="1">
              <a:lnSpc>
                <a:spcPct val="200000"/>
              </a:lnSpc>
              <a:spcBef>
                <a:spcPts val="0"/>
              </a:spcBef>
              <a:spcAft>
                <a:spcPts val="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srgbClr val="005BAA"/>
                </a:solidFill>
                <a:effectLst/>
                <a:uLnTx/>
                <a:uFillTx/>
                <a:latin typeface="Arial MT"/>
                <a:ea typeface="+mn-ea"/>
                <a:cs typeface="+mn-cs"/>
              </a:rPr>
              <a:t>Accessories</a:t>
            </a:r>
          </a:p>
          <a:p>
            <a:pPr marL="342900" marR="0" lvl="0" indent="-342900" algn="l" defTabSz="914400" rtl="0" eaLnBrk="1" fontAlgn="auto" latinLnBrk="0" hangingPunct="1">
              <a:lnSpc>
                <a:spcPct val="200000"/>
              </a:lnSpc>
              <a:spcBef>
                <a:spcPts val="0"/>
              </a:spcBef>
              <a:spcAft>
                <a:spcPts val="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srgbClr val="005BAA"/>
                </a:solidFill>
                <a:effectLst/>
                <a:uLnTx/>
                <a:uFillTx/>
                <a:latin typeface="Arial MT"/>
                <a:ea typeface="+mn-ea"/>
                <a:cs typeface="+mn-cs"/>
              </a:rPr>
              <a:t>Extended Warranty</a:t>
            </a:r>
          </a:p>
          <a:p>
            <a:pPr marL="342900" marR="0" lvl="0" indent="-342900" algn="l" defTabSz="914400" rtl="0" eaLnBrk="1" fontAlgn="auto" latinLnBrk="0" hangingPunct="1">
              <a:lnSpc>
                <a:spcPct val="200000"/>
              </a:lnSpc>
              <a:spcBef>
                <a:spcPts val="0"/>
              </a:spcBef>
              <a:spcAft>
                <a:spcPts val="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srgbClr val="005BAA"/>
                </a:solidFill>
                <a:effectLst/>
                <a:uLnTx/>
                <a:uFillTx/>
                <a:latin typeface="Arial MT"/>
                <a:ea typeface="+mn-ea"/>
                <a:cs typeface="+mn-cs"/>
              </a:rPr>
              <a:t>Finance Option*/Term</a:t>
            </a:r>
          </a:p>
          <a:p>
            <a:pPr marL="342900" marR="0" lvl="0" indent="-342900" algn="l" defTabSz="914400" rtl="0" eaLnBrk="1" fontAlgn="auto" latinLnBrk="0" hangingPunct="1">
              <a:lnSpc>
                <a:spcPct val="200000"/>
              </a:lnSpc>
              <a:spcBef>
                <a:spcPts val="0"/>
              </a:spcBef>
              <a:spcAft>
                <a:spcPts val="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srgbClr val="005BAA"/>
                </a:solidFill>
                <a:effectLst/>
                <a:uLnTx/>
                <a:uFillTx/>
                <a:latin typeface="Arial MT"/>
                <a:ea typeface="+mn-ea"/>
                <a:cs typeface="+mn-cs"/>
              </a:rPr>
              <a:t>Event Tickets / VIP access</a:t>
            </a:r>
          </a:p>
          <a:p>
            <a:pPr marL="342900" marR="0" lvl="0" indent="-342900" algn="l" defTabSz="914400" rtl="0" eaLnBrk="1" fontAlgn="auto" latinLnBrk="0" hangingPunct="1">
              <a:lnSpc>
                <a:spcPct val="200000"/>
              </a:lnSpc>
              <a:spcBef>
                <a:spcPts val="0"/>
              </a:spcBef>
              <a:spcAft>
                <a:spcPts val="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srgbClr val="005BAA"/>
                </a:solidFill>
                <a:effectLst/>
                <a:uLnTx/>
                <a:uFillTx/>
                <a:latin typeface="Arial MT"/>
                <a:ea typeface="+mn-ea"/>
                <a:cs typeface="+mn-cs"/>
              </a:rPr>
              <a:t>FAB Credit Card / Blue Rewards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1800" b="0" i="0" u="none" strike="noStrike" kern="1200" cap="none" spc="0" normalizeH="0" baseline="0" noProof="0" dirty="0">
              <a:ln>
                <a:noFill/>
              </a:ln>
              <a:solidFill>
                <a:srgbClr val="005BAA"/>
              </a:solidFill>
              <a:effectLst/>
              <a:uLnTx/>
              <a:uFillTx/>
              <a:latin typeface="Arial M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1800" b="0" i="0" u="none" strike="noStrike" kern="1200" cap="none" spc="0" normalizeH="0" baseline="0" noProof="0" dirty="0">
              <a:ln>
                <a:noFill/>
              </a:ln>
              <a:solidFill>
                <a:srgbClr val="005BAA"/>
              </a:solidFill>
              <a:effectLst/>
              <a:uLnTx/>
              <a:uFillTx/>
              <a:latin typeface="Arial MT"/>
              <a:ea typeface="+mn-ea"/>
              <a:cs typeface="+mn-cs"/>
            </a:endParaRPr>
          </a:p>
        </p:txBody>
      </p:sp>
    </p:spTree>
    <p:custDataLst>
      <p:tags r:id="rId1"/>
    </p:custDataLst>
    <p:extLst>
      <p:ext uri="{BB962C8B-B14F-4D97-AF65-F5344CB8AC3E}">
        <p14:creationId xmlns:p14="http://schemas.microsoft.com/office/powerpoint/2010/main" val="1338839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B1D54BC0-B1BD-4863-A9D4-24EEC2CDFEDC}"/>
              </a:ext>
            </a:extLst>
          </p:cNvPr>
          <p:cNvSpPr txBox="1">
            <a:spLocks/>
          </p:cNvSpPr>
          <p:nvPr/>
        </p:nvSpPr>
        <p:spPr bwMode="gray">
          <a:xfrm>
            <a:off x="526944" y="316696"/>
            <a:ext cx="1088834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L="0" marR="0" lvl="0" indent="0" algn="l" defTabSz="913526" rtl="0" eaLnBrk="1" fontAlgn="base" latinLnBrk="0" hangingPunct="1">
              <a:lnSpc>
                <a:spcPct val="100000"/>
              </a:lnSpc>
              <a:spcBef>
                <a:spcPct val="0"/>
              </a:spcBef>
              <a:spcAft>
                <a:spcPct val="0"/>
              </a:spcAft>
              <a:buClrTx/>
              <a:buSzTx/>
              <a:buFontTx/>
              <a:buNone/>
              <a:tabLst>
                <a:tab pos="275353" algn="l"/>
              </a:tabLst>
              <a:defRPr/>
            </a:pPr>
            <a:r>
              <a:rPr kumimoji="0" lang="en-US" sz="1800" b="1" i="0" u="none" strike="noStrike" kern="1200" cap="none" spc="0" normalizeH="0" baseline="0" noProof="0">
                <a:ln>
                  <a:noFill/>
                </a:ln>
                <a:solidFill>
                  <a:srgbClr val="005BAA"/>
                </a:solidFill>
                <a:effectLst/>
                <a:uLnTx/>
                <a:uFillTx/>
                <a:latin typeface="Arial (Headings)"/>
                <a:ea typeface="+mj-ea"/>
                <a:cs typeface="+mj-cs"/>
              </a:rPr>
              <a:t>CONCLUSION</a:t>
            </a:r>
          </a:p>
        </p:txBody>
      </p:sp>
      <p:sp>
        <p:nvSpPr>
          <p:cNvPr id="3" name="Title 1">
            <a:extLst>
              <a:ext uri="{FF2B5EF4-FFF2-40B4-BE49-F238E27FC236}">
                <a16:creationId xmlns:a16="http://schemas.microsoft.com/office/drawing/2014/main" id="{2110808A-C4A3-444E-0085-F85036D4E976}"/>
              </a:ext>
            </a:extLst>
          </p:cNvPr>
          <p:cNvSpPr txBox="1">
            <a:spLocks/>
          </p:cNvSpPr>
          <p:nvPr/>
        </p:nvSpPr>
        <p:spPr bwMode="gray">
          <a:xfrm>
            <a:off x="526944" y="1245323"/>
            <a:ext cx="6110162"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L="0" marR="0" lvl="0" indent="0" algn="l" defTabSz="913526" rtl="0" eaLnBrk="1" fontAlgn="base" latinLnBrk="0" hangingPunct="1">
              <a:lnSpc>
                <a:spcPct val="100000"/>
              </a:lnSpc>
              <a:spcBef>
                <a:spcPct val="0"/>
              </a:spcBef>
              <a:spcAft>
                <a:spcPct val="0"/>
              </a:spcAft>
              <a:buClrTx/>
              <a:buSzTx/>
              <a:buFontTx/>
              <a:buNone/>
              <a:tabLst>
                <a:tab pos="275353" algn="l"/>
              </a:tabLst>
              <a:defRPr/>
            </a:pPr>
            <a:r>
              <a:rPr kumimoji="0" lang="en-US" sz="1800" b="1" i="0" u="none" strike="noStrike" kern="0" cap="none" spc="0" normalizeH="0" baseline="0" noProof="0" dirty="0">
                <a:ln>
                  <a:noFill/>
                </a:ln>
                <a:solidFill>
                  <a:srgbClr val="005BAA"/>
                </a:solidFill>
                <a:effectLst/>
                <a:uLnTx/>
                <a:uFillTx/>
                <a:latin typeface="Arial (Headings)"/>
                <a:ea typeface="+mj-ea"/>
                <a:cs typeface="Calibri"/>
              </a:rPr>
              <a:t>In today’s session we have discussed…</a:t>
            </a:r>
          </a:p>
          <a:p>
            <a:pPr marL="0" marR="0" lvl="0" indent="0" algn="l" defTabSz="913526" rtl="0" eaLnBrk="1" fontAlgn="base" latinLnBrk="0" hangingPunct="1">
              <a:lnSpc>
                <a:spcPct val="100000"/>
              </a:lnSpc>
              <a:spcBef>
                <a:spcPct val="0"/>
              </a:spcBef>
              <a:spcAft>
                <a:spcPct val="0"/>
              </a:spcAft>
              <a:buClrTx/>
              <a:buSzTx/>
              <a:buFontTx/>
              <a:buNone/>
              <a:tabLst>
                <a:tab pos="275353" algn="l"/>
              </a:tabLst>
              <a:defRPr/>
            </a:pPr>
            <a:endParaRPr kumimoji="0" lang="en-US" sz="1800" b="0" i="0" u="none" strike="noStrike" kern="0" cap="none" spc="0" normalizeH="0" baseline="0" noProof="0" dirty="0">
              <a:ln>
                <a:noFill/>
              </a:ln>
              <a:solidFill>
                <a:srgbClr val="005BAA"/>
              </a:solidFill>
              <a:effectLst/>
              <a:uLnTx/>
              <a:uFillTx/>
              <a:latin typeface="Arial (Headings)"/>
              <a:ea typeface="+mj-ea"/>
              <a:cs typeface="Calibri"/>
            </a:endParaRPr>
          </a:p>
          <a:p>
            <a:pPr marL="0" marR="0" lvl="0" indent="0" algn="l" defTabSz="913526" rtl="0" eaLnBrk="1" fontAlgn="base" latinLnBrk="0" hangingPunct="1">
              <a:lnSpc>
                <a:spcPct val="100000"/>
              </a:lnSpc>
              <a:spcBef>
                <a:spcPct val="0"/>
              </a:spcBef>
              <a:spcAft>
                <a:spcPct val="0"/>
              </a:spcAft>
              <a:buClrTx/>
              <a:buSzTx/>
              <a:buFontTx/>
              <a:buNone/>
              <a:tabLst>
                <a:tab pos="275353" algn="l"/>
              </a:tabLst>
              <a:defRPr/>
            </a:pPr>
            <a:endParaRPr kumimoji="0" lang="en-US" sz="1800" b="0" i="0" u="none" strike="noStrike" kern="0" cap="none" spc="0" normalizeH="0" baseline="0" noProof="0" dirty="0">
              <a:ln>
                <a:noFill/>
              </a:ln>
              <a:solidFill>
                <a:srgbClr val="005BAA"/>
              </a:solidFill>
              <a:effectLst/>
              <a:uLnTx/>
              <a:uFillTx/>
              <a:latin typeface="Arial (Headings)"/>
              <a:ea typeface="+mj-ea"/>
              <a:cs typeface="Calibri"/>
            </a:endParaRPr>
          </a:p>
        </p:txBody>
      </p:sp>
      <p:pic>
        <p:nvPicPr>
          <p:cNvPr id="6" name="Graphic 5" descr="Lightbulb with solid fill">
            <a:extLst>
              <a:ext uri="{FF2B5EF4-FFF2-40B4-BE49-F238E27FC236}">
                <a16:creationId xmlns:a16="http://schemas.microsoft.com/office/drawing/2014/main" id="{2A6B5301-0FD7-8EDA-74ED-4E89378A8A9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943727" y="1245323"/>
            <a:ext cx="2186390" cy="2186390"/>
          </a:xfrm>
          <a:prstGeom prst="rect">
            <a:avLst/>
          </a:prstGeom>
        </p:spPr>
      </p:pic>
      <p:pic>
        <p:nvPicPr>
          <p:cNvPr id="12" name="Graphic 11" descr="Head with gears with solid fill">
            <a:extLst>
              <a:ext uri="{FF2B5EF4-FFF2-40B4-BE49-F238E27FC236}">
                <a16:creationId xmlns:a16="http://schemas.microsoft.com/office/drawing/2014/main" id="{74E3B185-EBA8-D0A8-DE12-D9FD5EA4A9A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036922" y="2131356"/>
            <a:ext cx="3273335" cy="3273335"/>
          </a:xfrm>
          <a:prstGeom prst="rect">
            <a:avLst/>
          </a:prstGeom>
        </p:spPr>
      </p:pic>
      <p:sp>
        <p:nvSpPr>
          <p:cNvPr id="2" name="TextBox 1">
            <a:extLst>
              <a:ext uri="{FF2B5EF4-FFF2-40B4-BE49-F238E27FC236}">
                <a16:creationId xmlns:a16="http://schemas.microsoft.com/office/drawing/2014/main" id="{2CFDACE2-F97C-3CA5-0C72-961D07E4F340}"/>
              </a:ext>
            </a:extLst>
          </p:cNvPr>
          <p:cNvSpPr txBox="1"/>
          <p:nvPr/>
        </p:nvSpPr>
        <p:spPr>
          <a:xfrm>
            <a:off x="881743" y="1763800"/>
            <a:ext cx="8954836" cy="3330399"/>
          </a:xfrm>
          <a:prstGeom prst="rect">
            <a:avLst/>
          </a:prstGeom>
          <a:noFill/>
        </p:spPr>
        <p:txBody>
          <a:bodyPr wrap="square" lIns="91440" tIns="45720" rIns="91440" bIns="45720" rtlCol="0" anchor="t">
            <a:spAutoFit/>
          </a:bodyPr>
          <a:lstStyle/>
          <a:p>
            <a:pPr marL="342900" indent="-342900">
              <a:lnSpc>
                <a:spcPct val="200000"/>
              </a:lnSpc>
              <a:buFont typeface="Arial" panose="020B0604020202020204" pitchFamily="34" charset="0"/>
              <a:buChar char="•"/>
              <a:defRPr/>
            </a:pPr>
            <a:r>
              <a:rPr lang="en-GB" dirty="0">
                <a:solidFill>
                  <a:srgbClr val="005BAA"/>
                </a:solidFill>
                <a:latin typeface="Arial MT"/>
              </a:rPr>
              <a:t>Recap of Modules 3 and 4</a:t>
            </a:r>
          </a:p>
          <a:p>
            <a:pPr marL="342900" indent="-342900">
              <a:lnSpc>
                <a:spcPct val="200000"/>
              </a:lnSpc>
              <a:buFont typeface="Arial" panose="020B0604020202020204" pitchFamily="34" charset="0"/>
              <a:buChar char="•"/>
              <a:defRPr/>
            </a:pPr>
            <a:r>
              <a:rPr lang="en-GB" dirty="0">
                <a:solidFill>
                  <a:srgbClr val="005BAA"/>
                </a:solidFill>
                <a:latin typeface="Arial MT"/>
              </a:rPr>
              <a:t>The difference between a good and a great delivery</a:t>
            </a:r>
            <a:endParaRPr lang="en-GB" dirty="0"/>
          </a:p>
          <a:p>
            <a:pPr marL="342900" indent="-342900">
              <a:lnSpc>
                <a:spcPct val="200000"/>
              </a:lnSpc>
              <a:buFont typeface="Arial" panose="020B0604020202020204" pitchFamily="34" charset="0"/>
              <a:buChar char="•"/>
              <a:defRPr/>
            </a:pPr>
            <a:r>
              <a:rPr lang="en-GB" dirty="0">
                <a:solidFill>
                  <a:srgbClr val="005BAA"/>
                </a:solidFill>
                <a:latin typeface="Arial MT"/>
              </a:rPr>
              <a:t>The Importance of the delivery process</a:t>
            </a:r>
            <a:endParaRPr lang="en-GB" sz="1800" b="0" i="0" u="none" strike="noStrike" kern="1200" cap="none" spc="0" normalizeH="0" baseline="0" noProof="0" dirty="0">
              <a:ln>
                <a:noFill/>
              </a:ln>
              <a:solidFill>
                <a:srgbClr val="005BAA"/>
              </a:solidFill>
              <a:effectLst/>
              <a:uLnTx/>
              <a:uFillTx/>
              <a:latin typeface="Arial MT"/>
            </a:endParaRPr>
          </a:p>
          <a:p>
            <a:pPr marL="342900" indent="-342900">
              <a:lnSpc>
                <a:spcPct val="200000"/>
              </a:lnSpc>
              <a:buFont typeface="Arial" panose="020B0604020202020204" pitchFamily="34" charset="0"/>
              <a:buChar char="•"/>
              <a:defRPr/>
            </a:pPr>
            <a:r>
              <a:rPr lang="en-GB" dirty="0">
                <a:solidFill>
                  <a:srgbClr val="005BAA"/>
                </a:solidFill>
                <a:latin typeface="Arial MT"/>
              </a:rPr>
              <a:t>Importance of maintaining customer relationships</a:t>
            </a:r>
            <a:endParaRPr lang="en-GB" sz="1800" b="0" i="0" u="none" strike="noStrike" kern="1200" cap="none" spc="0" normalizeH="0" baseline="0" noProof="0" dirty="0">
              <a:ln>
                <a:noFill/>
              </a:ln>
              <a:solidFill>
                <a:srgbClr val="005BAA"/>
              </a:solidFill>
              <a:effectLst/>
              <a:uLnTx/>
              <a:uFillTx/>
              <a:latin typeface="Arial MT"/>
            </a:endParaRPr>
          </a:p>
          <a:p>
            <a:pPr marL="342900" indent="-342900">
              <a:lnSpc>
                <a:spcPct val="200000"/>
              </a:lnSpc>
              <a:buFont typeface="Arial" panose="020B0604020202020204" pitchFamily="34" charset="0"/>
              <a:buChar char="•"/>
              <a:defRPr/>
            </a:pPr>
            <a:r>
              <a:rPr lang="en-GB" dirty="0">
                <a:solidFill>
                  <a:srgbClr val="005BAA"/>
                </a:solidFill>
                <a:latin typeface="Arial MT"/>
              </a:rPr>
              <a:t>Follow up methods and expectations</a:t>
            </a:r>
            <a:endParaRPr lang="en-GB" sz="1800" b="0" i="0" u="none" strike="noStrike" kern="1200" cap="none" spc="0" normalizeH="0" baseline="0" noProof="0" dirty="0">
              <a:ln>
                <a:noFill/>
              </a:ln>
              <a:solidFill>
                <a:srgbClr val="005BAA"/>
              </a:solidFill>
              <a:effectLst/>
              <a:uLnTx/>
              <a:uFillTx/>
              <a:latin typeface="Arial MT"/>
            </a:endParaRPr>
          </a:p>
          <a:p>
            <a:pPr marL="342900" indent="-342900">
              <a:lnSpc>
                <a:spcPct val="200000"/>
              </a:lnSpc>
              <a:buFont typeface="Arial" panose="020B0604020202020204" pitchFamily="34" charset="0"/>
              <a:buChar char="•"/>
              <a:defRPr/>
            </a:pPr>
            <a:r>
              <a:rPr lang="en-GB" dirty="0">
                <a:solidFill>
                  <a:srgbClr val="005BAA"/>
                </a:solidFill>
                <a:latin typeface="Arial MT"/>
              </a:rPr>
              <a:t>Communication best practise</a:t>
            </a:r>
          </a:p>
        </p:txBody>
      </p:sp>
    </p:spTree>
    <p:custDataLst>
      <p:tags r:id="rId1"/>
    </p:custDataLst>
    <p:extLst>
      <p:ext uri="{BB962C8B-B14F-4D97-AF65-F5344CB8AC3E}">
        <p14:creationId xmlns:p14="http://schemas.microsoft.com/office/powerpoint/2010/main" val="1353215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70FC52-CF08-C49F-BA54-01C59C92391C}"/>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F3142629-369C-E964-31DB-924FF03B4A9B}"/>
              </a:ext>
            </a:extLst>
          </p:cNvPr>
          <p:cNvPicPr>
            <a:picLocks noChangeAspect="1"/>
          </p:cNvPicPr>
          <p:nvPr/>
        </p:nvPicPr>
        <p:blipFill>
          <a:blip r:embed="rId4"/>
          <a:srcRect b="4386"/>
          <a:stretch/>
        </p:blipFill>
        <p:spPr>
          <a:xfrm>
            <a:off x="0" y="0"/>
            <a:ext cx="12192000" cy="6858000"/>
          </a:xfrm>
          <a:prstGeom prst="rect">
            <a:avLst/>
          </a:prstGeom>
        </p:spPr>
      </p:pic>
      <p:sp>
        <p:nvSpPr>
          <p:cNvPr id="9" name="Title 1">
            <a:extLst>
              <a:ext uri="{FF2B5EF4-FFF2-40B4-BE49-F238E27FC236}">
                <a16:creationId xmlns:a16="http://schemas.microsoft.com/office/drawing/2014/main" id="{E159D2FD-BB9C-8C98-AC23-DB6D190A1644}"/>
              </a:ext>
            </a:extLst>
          </p:cNvPr>
          <p:cNvSpPr txBox="1">
            <a:spLocks/>
          </p:cNvSpPr>
          <p:nvPr/>
        </p:nvSpPr>
        <p:spPr bwMode="auto">
          <a:xfrm>
            <a:off x="359833" y="3182778"/>
            <a:ext cx="11472333"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913526" rtl="0" eaLnBrk="1" fontAlgn="base" hangingPunct="1">
              <a:spcBef>
                <a:spcPct val="0"/>
              </a:spcBef>
              <a:spcAft>
                <a:spcPct val="0"/>
              </a:spcAft>
              <a:tabLst>
                <a:tab pos="275353" algn="l"/>
              </a:tabLst>
              <a:defRPr lang="x-none" sz="2041" b="0" baseline="0">
                <a:solidFill>
                  <a:schemeClr val="tx2"/>
                </a:solidFill>
                <a:latin typeface="+mj-lt"/>
                <a:ea typeface="+mj-ea"/>
                <a:cs typeface="+mj-cs"/>
              </a:defRPr>
            </a:lvl1pPr>
            <a:lvl2pPr algn="l" defTabSz="913526" rtl="0" eaLnBrk="1" fontAlgn="base" hangingPunct="1">
              <a:spcBef>
                <a:spcPct val="0"/>
              </a:spcBef>
              <a:spcAft>
                <a:spcPct val="0"/>
              </a:spcAft>
              <a:defRPr lang="x-none" sz="1939" b="1">
                <a:solidFill>
                  <a:schemeClr val="tx2"/>
                </a:solidFill>
                <a:latin typeface="Arial" charset="0"/>
              </a:defRPr>
            </a:lvl2pPr>
            <a:lvl3pPr algn="l" defTabSz="913526" rtl="0" eaLnBrk="1" fontAlgn="base" hangingPunct="1">
              <a:spcBef>
                <a:spcPct val="0"/>
              </a:spcBef>
              <a:spcAft>
                <a:spcPct val="0"/>
              </a:spcAft>
              <a:defRPr lang="x-none" sz="1939" b="1">
                <a:solidFill>
                  <a:schemeClr val="tx2"/>
                </a:solidFill>
                <a:latin typeface="Arial" charset="0"/>
              </a:defRPr>
            </a:lvl3pPr>
            <a:lvl4pPr algn="l" defTabSz="913526" rtl="0" eaLnBrk="1" fontAlgn="base" hangingPunct="1">
              <a:spcBef>
                <a:spcPct val="0"/>
              </a:spcBef>
              <a:spcAft>
                <a:spcPct val="0"/>
              </a:spcAft>
              <a:defRPr lang="x-none" sz="1939" b="1">
                <a:solidFill>
                  <a:schemeClr val="tx2"/>
                </a:solidFill>
                <a:latin typeface="Arial" charset="0"/>
              </a:defRPr>
            </a:lvl4pPr>
            <a:lvl5pPr algn="l" defTabSz="913526" rtl="0" eaLnBrk="1" fontAlgn="base" hangingPunct="1">
              <a:spcBef>
                <a:spcPct val="0"/>
              </a:spcBef>
              <a:spcAft>
                <a:spcPct val="0"/>
              </a:spcAft>
              <a:defRPr lang="x-none" sz="1939" b="1">
                <a:solidFill>
                  <a:schemeClr val="tx2"/>
                </a:solidFill>
                <a:latin typeface="Arial" charset="0"/>
              </a:defRPr>
            </a:lvl5pPr>
            <a:lvl6pPr marL="466481" algn="l" defTabSz="913526" rtl="0" eaLnBrk="1" fontAlgn="base" hangingPunct="1">
              <a:spcBef>
                <a:spcPct val="0"/>
              </a:spcBef>
              <a:spcAft>
                <a:spcPct val="0"/>
              </a:spcAft>
              <a:defRPr lang="x-none" sz="1939" b="1">
                <a:solidFill>
                  <a:schemeClr val="tx2"/>
                </a:solidFill>
                <a:latin typeface="Arial" charset="0"/>
              </a:defRPr>
            </a:lvl6pPr>
            <a:lvl7pPr marL="932962" algn="l" defTabSz="913526" rtl="0" eaLnBrk="1" fontAlgn="base" hangingPunct="1">
              <a:spcBef>
                <a:spcPct val="0"/>
              </a:spcBef>
              <a:spcAft>
                <a:spcPct val="0"/>
              </a:spcAft>
              <a:defRPr lang="x-none" sz="1939" b="1">
                <a:solidFill>
                  <a:schemeClr val="tx2"/>
                </a:solidFill>
                <a:latin typeface="Arial" charset="0"/>
              </a:defRPr>
            </a:lvl7pPr>
            <a:lvl8pPr marL="1399443" algn="l" defTabSz="913526" rtl="0" eaLnBrk="1" fontAlgn="base" hangingPunct="1">
              <a:spcBef>
                <a:spcPct val="0"/>
              </a:spcBef>
              <a:spcAft>
                <a:spcPct val="0"/>
              </a:spcAft>
              <a:defRPr lang="x-none" sz="1939" b="1">
                <a:solidFill>
                  <a:schemeClr val="tx2"/>
                </a:solidFill>
                <a:latin typeface="Arial" charset="0"/>
              </a:defRPr>
            </a:lvl8pPr>
            <a:lvl9pPr marL="1865925" algn="l" defTabSz="913526" rtl="0" eaLnBrk="1" fontAlgn="base" hangingPunct="1">
              <a:spcBef>
                <a:spcPct val="0"/>
              </a:spcBef>
              <a:spcAft>
                <a:spcPct val="0"/>
              </a:spcAft>
              <a:defRPr lang="x-none" sz="1939" b="1">
                <a:solidFill>
                  <a:schemeClr val="tx2"/>
                </a:solidFill>
                <a:latin typeface="Arial" charset="0"/>
              </a:defRPr>
            </a:lvl9pPr>
          </a:lstStyle>
          <a:p>
            <a:pPr marL="0" marR="0" lvl="0" indent="0" algn="ctr" defTabSz="913526" rtl="0" eaLnBrk="1" fontAlgn="base" latinLnBrk="0" hangingPunct="1">
              <a:lnSpc>
                <a:spcPct val="100000"/>
              </a:lnSpc>
              <a:spcBef>
                <a:spcPct val="0"/>
              </a:spcBef>
              <a:spcAft>
                <a:spcPct val="0"/>
              </a:spcAft>
              <a:buClrTx/>
              <a:buSzTx/>
              <a:buFontTx/>
              <a:buNone/>
              <a:tabLst>
                <a:tab pos="275353" algn="l"/>
              </a:tabLst>
              <a:defRPr/>
            </a:pPr>
            <a:r>
              <a:rPr kumimoji="0" lang="en-US" sz="3200" b="1" i="1" u="none" strike="noStrike" kern="0" cap="none" spc="0" normalizeH="0" baseline="0" noProof="0" dirty="0">
                <a:ln>
                  <a:noFill/>
                </a:ln>
                <a:solidFill>
                  <a:prstClr val="white"/>
                </a:solidFill>
                <a:effectLst/>
                <a:uLnTx/>
                <a:uFillTx/>
                <a:latin typeface="Arial (Headings)"/>
                <a:ea typeface="+mj-ea"/>
                <a:cs typeface="+mj-cs"/>
              </a:rPr>
              <a:t>QUESTIONS…</a:t>
            </a:r>
          </a:p>
        </p:txBody>
      </p:sp>
    </p:spTree>
    <p:custDataLst>
      <p:tags r:id="rId1"/>
    </p:custDataLst>
    <p:extLst>
      <p:ext uri="{BB962C8B-B14F-4D97-AF65-F5344CB8AC3E}">
        <p14:creationId xmlns:p14="http://schemas.microsoft.com/office/powerpoint/2010/main" val="21489432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9A4E57-666E-8A00-E499-972362F876B9}"/>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0C333219-28D5-B678-FE88-E3B84AC8540F}"/>
              </a:ext>
            </a:extLst>
          </p:cNvPr>
          <p:cNvPicPr>
            <a:picLocks noChangeAspect="1"/>
          </p:cNvPicPr>
          <p:nvPr/>
        </p:nvPicPr>
        <p:blipFill>
          <a:blip r:embed="rId4"/>
          <a:stretch>
            <a:fillRect/>
          </a:stretch>
        </p:blipFill>
        <p:spPr>
          <a:xfrm>
            <a:off x="0" y="-2284"/>
            <a:ext cx="12192000" cy="6858000"/>
          </a:xfrm>
          <a:prstGeom prst="rect">
            <a:avLst/>
          </a:prstGeom>
        </p:spPr>
      </p:pic>
      <p:sp>
        <p:nvSpPr>
          <p:cNvPr id="8" name="Rectangle 7">
            <a:extLst>
              <a:ext uri="{FF2B5EF4-FFF2-40B4-BE49-F238E27FC236}">
                <a16:creationId xmlns:a16="http://schemas.microsoft.com/office/drawing/2014/main" id="{62B6634F-25F5-6D92-E610-C1BE75FC8B3A}"/>
              </a:ext>
            </a:extLst>
          </p:cNvPr>
          <p:cNvSpPr/>
          <p:nvPr/>
        </p:nvSpPr>
        <p:spPr>
          <a:xfrm>
            <a:off x="2024391" y="1279890"/>
            <a:ext cx="45719" cy="4663238"/>
          </a:xfrm>
          <a:prstGeom prst="rect">
            <a:avLst/>
          </a:prstGeom>
          <a:solidFill>
            <a:schemeClr val="bg1"/>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FCB650C9-4185-9E09-BCF3-4E8F77011A47}"/>
              </a:ext>
            </a:extLst>
          </p:cNvPr>
          <p:cNvSpPr txBox="1">
            <a:spLocks/>
          </p:cNvSpPr>
          <p:nvPr/>
        </p:nvSpPr>
        <p:spPr bwMode="auto">
          <a:xfrm>
            <a:off x="418599" y="270769"/>
            <a:ext cx="11550794"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913526" rtl="0" eaLnBrk="1" fontAlgn="base" hangingPunct="1">
              <a:spcBef>
                <a:spcPct val="0"/>
              </a:spcBef>
              <a:spcAft>
                <a:spcPct val="0"/>
              </a:spcAft>
              <a:tabLst>
                <a:tab pos="275353" algn="l"/>
              </a:tabLst>
              <a:defRPr lang="x-none" sz="2041" b="0" baseline="0">
                <a:solidFill>
                  <a:schemeClr val="tx2"/>
                </a:solidFill>
                <a:latin typeface="+mj-lt"/>
                <a:ea typeface="+mj-ea"/>
                <a:cs typeface="+mj-cs"/>
              </a:defRPr>
            </a:lvl1pPr>
            <a:lvl2pPr algn="l" defTabSz="913526" rtl="0" eaLnBrk="1" fontAlgn="base" hangingPunct="1">
              <a:spcBef>
                <a:spcPct val="0"/>
              </a:spcBef>
              <a:spcAft>
                <a:spcPct val="0"/>
              </a:spcAft>
              <a:defRPr lang="x-none" sz="1939" b="1">
                <a:solidFill>
                  <a:schemeClr val="tx2"/>
                </a:solidFill>
                <a:latin typeface="Arial" charset="0"/>
              </a:defRPr>
            </a:lvl2pPr>
            <a:lvl3pPr algn="l" defTabSz="913526" rtl="0" eaLnBrk="1" fontAlgn="base" hangingPunct="1">
              <a:spcBef>
                <a:spcPct val="0"/>
              </a:spcBef>
              <a:spcAft>
                <a:spcPct val="0"/>
              </a:spcAft>
              <a:defRPr lang="x-none" sz="1939" b="1">
                <a:solidFill>
                  <a:schemeClr val="tx2"/>
                </a:solidFill>
                <a:latin typeface="Arial" charset="0"/>
              </a:defRPr>
            </a:lvl3pPr>
            <a:lvl4pPr algn="l" defTabSz="913526" rtl="0" eaLnBrk="1" fontAlgn="base" hangingPunct="1">
              <a:spcBef>
                <a:spcPct val="0"/>
              </a:spcBef>
              <a:spcAft>
                <a:spcPct val="0"/>
              </a:spcAft>
              <a:defRPr lang="x-none" sz="1939" b="1">
                <a:solidFill>
                  <a:schemeClr val="tx2"/>
                </a:solidFill>
                <a:latin typeface="Arial" charset="0"/>
              </a:defRPr>
            </a:lvl4pPr>
            <a:lvl5pPr algn="l" defTabSz="913526" rtl="0" eaLnBrk="1" fontAlgn="base" hangingPunct="1">
              <a:spcBef>
                <a:spcPct val="0"/>
              </a:spcBef>
              <a:spcAft>
                <a:spcPct val="0"/>
              </a:spcAft>
              <a:defRPr lang="x-none" sz="1939" b="1">
                <a:solidFill>
                  <a:schemeClr val="tx2"/>
                </a:solidFill>
                <a:latin typeface="Arial" charset="0"/>
              </a:defRPr>
            </a:lvl5pPr>
            <a:lvl6pPr marL="466481" algn="l" defTabSz="913526" rtl="0" eaLnBrk="1" fontAlgn="base" hangingPunct="1">
              <a:spcBef>
                <a:spcPct val="0"/>
              </a:spcBef>
              <a:spcAft>
                <a:spcPct val="0"/>
              </a:spcAft>
              <a:defRPr lang="x-none" sz="1939" b="1">
                <a:solidFill>
                  <a:schemeClr val="tx2"/>
                </a:solidFill>
                <a:latin typeface="Arial" charset="0"/>
              </a:defRPr>
            </a:lvl6pPr>
            <a:lvl7pPr marL="932962" algn="l" defTabSz="913526" rtl="0" eaLnBrk="1" fontAlgn="base" hangingPunct="1">
              <a:spcBef>
                <a:spcPct val="0"/>
              </a:spcBef>
              <a:spcAft>
                <a:spcPct val="0"/>
              </a:spcAft>
              <a:defRPr lang="x-none" sz="1939" b="1">
                <a:solidFill>
                  <a:schemeClr val="tx2"/>
                </a:solidFill>
                <a:latin typeface="Arial" charset="0"/>
              </a:defRPr>
            </a:lvl7pPr>
            <a:lvl8pPr marL="1399443" algn="l" defTabSz="913526" rtl="0" eaLnBrk="1" fontAlgn="base" hangingPunct="1">
              <a:spcBef>
                <a:spcPct val="0"/>
              </a:spcBef>
              <a:spcAft>
                <a:spcPct val="0"/>
              </a:spcAft>
              <a:defRPr lang="x-none" sz="1939" b="1">
                <a:solidFill>
                  <a:schemeClr val="tx2"/>
                </a:solidFill>
                <a:latin typeface="Arial" charset="0"/>
              </a:defRPr>
            </a:lvl8pPr>
            <a:lvl9pPr marL="1865925" algn="l" defTabSz="913526" rtl="0" eaLnBrk="1" fontAlgn="base" hangingPunct="1">
              <a:spcBef>
                <a:spcPct val="0"/>
              </a:spcBef>
              <a:spcAft>
                <a:spcPct val="0"/>
              </a:spcAft>
              <a:defRPr lang="x-none" sz="1939" b="1">
                <a:solidFill>
                  <a:schemeClr val="tx2"/>
                </a:solidFill>
                <a:latin typeface="Arial" charset="0"/>
              </a:defRPr>
            </a:lvl9pPr>
          </a:lstStyle>
          <a:p>
            <a:pPr marL="0" marR="0" lvl="0" indent="0" algn="l" defTabSz="913526" rtl="0" eaLnBrk="1" fontAlgn="base" latinLnBrk="0" hangingPunct="1">
              <a:lnSpc>
                <a:spcPct val="100000"/>
              </a:lnSpc>
              <a:spcBef>
                <a:spcPct val="0"/>
              </a:spcBef>
              <a:spcAft>
                <a:spcPct val="0"/>
              </a:spcAft>
              <a:buClrTx/>
              <a:buSzTx/>
              <a:buFontTx/>
              <a:buNone/>
              <a:tabLst>
                <a:tab pos="275353" algn="l"/>
              </a:tabLst>
              <a:defRPr/>
            </a:pPr>
            <a:r>
              <a:rPr lang="en-US" sz="3600" b="1" kern="0" dirty="0">
                <a:solidFill>
                  <a:prstClr val="white"/>
                </a:solidFill>
                <a:latin typeface="Arial (Headings)"/>
              </a:rPr>
              <a:t>YOUR SALES GROWTH JOURNEY – NEXT STEPS...</a:t>
            </a:r>
            <a:endParaRPr kumimoji="0" lang="en-US" sz="3600" b="1" i="0" u="none" strike="noStrike" kern="0" cap="none" spc="0" normalizeH="0" baseline="0" noProof="0" dirty="0">
              <a:ln>
                <a:noFill/>
              </a:ln>
              <a:solidFill>
                <a:prstClr val="white"/>
              </a:solidFill>
              <a:effectLst/>
              <a:uLnTx/>
              <a:uFillTx/>
              <a:latin typeface="Arial (Headings)"/>
              <a:ea typeface="+mj-ea"/>
              <a:cs typeface="+mj-cs"/>
            </a:endParaRPr>
          </a:p>
        </p:txBody>
      </p:sp>
      <p:sp>
        <p:nvSpPr>
          <p:cNvPr id="10" name="TextBox 9">
            <a:extLst>
              <a:ext uri="{FF2B5EF4-FFF2-40B4-BE49-F238E27FC236}">
                <a16:creationId xmlns:a16="http://schemas.microsoft.com/office/drawing/2014/main" id="{02CE7C3D-7C5A-0304-5F27-349687026168}"/>
              </a:ext>
            </a:extLst>
          </p:cNvPr>
          <p:cNvSpPr txBox="1"/>
          <p:nvPr/>
        </p:nvSpPr>
        <p:spPr>
          <a:xfrm>
            <a:off x="2352012" y="930126"/>
            <a:ext cx="7487975" cy="612412"/>
          </a:xfrm>
          <a:prstGeom prst="rect">
            <a:avLst/>
          </a:prstGeom>
          <a:noFill/>
        </p:spPr>
        <p:txBody>
          <a:bodyPr wrap="square" lIns="91440" tIns="45720" rIns="91440" bIns="45720" rtlCol="0" anchor="t">
            <a:spAutoFit/>
          </a:bodyPr>
          <a:lstStyle/>
          <a:p>
            <a:pPr>
              <a:lnSpc>
                <a:spcPct val="200000"/>
              </a:lnSpc>
              <a:defRPr/>
            </a:pPr>
            <a:r>
              <a:rPr lang="en-US" sz="2000">
                <a:solidFill>
                  <a:prstClr val="white"/>
                </a:solidFill>
                <a:latin typeface="Arial (Headings)"/>
              </a:rPr>
              <a:t>First Gear - Sales Induction &amp; Probation</a:t>
            </a:r>
          </a:p>
        </p:txBody>
      </p:sp>
      <p:sp>
        <p:nvSpPr>
          <p:cNvPr id="2" name="Flowchart: Connector 1">
            <a:extLst>
              <a:ext uri="{FF2B5EF4-FFF2-40B4-BE49-F238E27FC236}">
                <a16:creationId xmlns:a16="http://schemas.microsoft.com/office/drawing/2014/main" id="{C7DAC3FC-7C3D-74A2-7250-753F9F34A7F4}"/>
              </a:ext>
            </a:extLst>
          </p:cNvPr>
          <p:cNvSpPr/>
          <p:nvPr/>
        </p:nvSpPr>
        <p:spPr>
          <a:xfrm>
            <a:off x="1898687" y="1177948"/>
            <a:ext cx="276577" cy="237066"/>
          </a:xfrm>
          <a:prstGeom prst="flowChartConnector">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lowchart: Connector 2">
            <a:extLst>
              <a:ext uri="{FF2B5EF4-FFF2-40B4-BE49-F238E27FC236}">
                <a16:creationId xmlns:a16="http://schemas.microsoft.com/office/drawing/2014/main" id="{A6E1DCC1-06DF-F5A4-8D10-9580CB5846F7}"/>
              </a:ext>
            </a:extLst>
          </p:cNvPr>
          <p:cNvSpPr/>
          <p:nvPr/>
        </p:nvSpPr>
        <p:spPr>
          <a:xfrm>
            <a:off x="1869490" y="1784153"/>
            <a:ext cx="378664" cy="321430"/>
          </a:xfrm>
          <a:prstGeom prst="flowChartConnector">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lowchart: Connector 3">
            <a:extLst>
              <a:ext uri="{FF2B5EF4-FFF2-40B4-BE49-F238E27FC236}">
                <a16:creationId xmlns:a16="http://schemas.microsoft.com/office/drawing/2014/main" id="{4C3C1058-1AB5-94DA-00D6-F8A47FCB3B5A}"/>
              </a:ext>
            </a:extLst>
          </p:cNvPr>
          <p:cNvSpPr/>
          <p:nvPr/>
        </p:nvSpPr>
        <p:spPr>
          <a:xfrm>
            <a:off x="1857917" y="2437335"/>
            <a:ext cx="378664" cy="321430"/>
          </a:xfrm>
          <a:prstGeom prst="flowChartConnector">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lowchart: Connector 5">
            <a:extLst>
              <a:ext uri="{FF2B5EF4-FFF2-40B4-BE49-F238E27FC236}">
                <a16:creationId xmlns:a16="http://schemas.microsoft.com/office/drawing/2014/main" id="{035E7E0D-7E6E-9407-177C-C712EFD36382}"/>
              </a:ext>
            </a:extLst>
          </p:cNvPr>
          <p:cNvSpPr/>
          <p:nvPr/>
        </p:nvSpPr>
        <p:spPr>
          <a:xfrm>
            <a:off x="1857457" y="4802745"/>
            <a:ext cx="378664" cy="321430"/>
          </a:xfrm>
          <a:prstGeom prst="flowChartConnector">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lowchart: Connector 6">
            <a:extLst>
              <a:ext uri="{FF2B5EF4-FFF2-40B4-BE49-F238E27FC236}">
                <a16:creationId xmlns:a16="http://schemas.microsoft.com/office/drawing/2014/main" id="{C5F816D8-B502-E395-7072-C61167121191}"/>
              </a:ext>
            </a:extLst>
          </p:cNvPr>
          <p:cNvSpPr/>
          <p:nvPr/>
        </p:nvSpPr>
        <p:spPr>
          <a:xfrm>
            <a:off x="1779431" y="5652149"/>
            <a:ext cx="540261" cy="485796"/>
          </a:xfrm>
          <a:prstGeom prst="flowChartConnector">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D3D6A3FD-2391-64EC-8C66-6A548EE4E8D3}"/>
              </a:ext>
            </a:extLst>
          </p:cNvPr>
          <p:cNvSpPr txBox="1"/>
          <p:nvPr/>
        </p:nvSpPr>
        <p:spPr>
          <a:xfrm>
            <a:off x="2391482" y="2216454"/>
            <a:ext cx="7487975" cy="612412"/>
          </a:xfrm>
          <a:prstGeom prst="rect">
            <a:avLst/>
          </a:prstGeom>
          <a:noFill/>
        </p:spPr>
        <p:txBody>
          <a:bodyPr wrap="square" lIns="91440" tIns="45720" rIns="91440" bIns="45720" rtlCol="0" anchor="t">
            <a:spAutoFit/>
          </a:bodyPr>
          <a:lstStyle/>
          <a:p>
            <a:pPr>
              <a:lnSpc>
                <a:spcPct val="200000"/>
              </a:lnSpc>
              <a:defRPr/>
            </a:pPr>
            <a:r>
              <a:rPr lang="en-US" sz="2000" dirty="0">
                <a:solidFill>
                  <a:prstClr val="white"/>
                </a:solidFill>
                <a:latin typeface="Arial (Headings)"/>
              </a:rPr>
              <a:t>IMI Sales Process Module 2</a:t>
            </a:r>
          </a:p>
        </p:txBody>
      </p:sp>
      <p:sp>
        <p:nvSpPr>
          <p:cNvPr id="12" name="TextBox 11">
            <a:extLst>
              <a:ext uri="{FF2B5EF4-FFF2-40B4-BE49-F238E27FC236}">
                <a16:creationId xmlns:a16="http://schemas.microsoft.com/office/drawing/2014/main" id="{7A72E28A-0069-E88B-1B0B-D156727F8ED5}"/>
              </a:ext>
            </a:extLst>
          </p:cNvPr>
          <p:cNvSpPr txBox="1"/>
          <p:nvPr/>
        </p:nvSpPr>
        <p:spPr>
          <a:xfrm>
            <a:off x="2388060" y="4536085"/>
            <a:ext cx="7487975" cy="612412"/>
          </a:xfrm>
          <a:prstGeom prst="rect">
            <a:avLst/>
          </a:prstGeom>
          <a:noFill/>
        </p:spPr>
        <p:txBody>
          <a:bodyPr wrap="square" lIns="91440" tIns="45720" rIns="91440" bIns="45720" rtlCol="0" anchor="t">
            <a:spAutoFit/>
          </a:bodyPr>
          <a:lstStyle/>
          <a:p>
            <a:pPr>
              <a:lnSpc>
                <a:spcPct val="200000"/>
              </a:lnSpc>
              <a:defRPr/>
            </a:pPr>
            <a:r>
              <a:rPr lang="en-US" sz="2000">
                <a:solidFill>
                  <a:prstClr val="white"/>
                </a:solidFill>
                <a:latin typeface="Arial (Headings)"/>
              </a:rPr>
              <a:t>IMI Sales Accreditation Assessment (In-Branch)</a:t>
            </a:r>
          </a:p>
        </p:txBody>
      </p:sp>
      <p:sp>
        <p:nvSpPr>
          <p:cNvPr id="13" name="TextBox 12">
            <a:extLst>
              <a:ext uri="{FF2B5EF4-FFF2-40B4-BE49-F238E27FC236}">
                <a16:creationId xmlns:a16="http://schemas.microsoft.com/office/drawing/2014/main" id="{CCA31682-F18B-A841-0C9F-D2DE1E1A4CC7}"/>
              </a:ext>
            </a:extLst>
          </p:cNvPr>
          <p:cNvSpPr txBox="1"/>
          <p:nvPr/>
        </p:nvSpPr>
        <p:spPr>
          <a:xfrm>
            <a:off x="2455670" y="5480701"/>
            <a:ext cx="7487975" cy="612412"/>
          </a:xfrm>
          <a:prstGeom prst="rect">
            <a:avLst/>
          </a:prstGeom>
          <a:noFill/>
        </p:spPr>
        <p:txBody>
          <a:bodyPr wrap="square" lIns="91440" tIns="45720" rIns="91440" bIns="45720" rtlCol="0" anchor="t">
            <a:spAutoFit/>
          </a:bodyPr>
          <a:lstStyle/>
          <a:p>
            <a:pPr>
              <a:lnSpc>
                <a:spcPct val="200000"/>
              </a:lnSpc>
              <a:defRPr/>
            </a:pPr>
            <a:r>
              <a:rPr lang="en-US" sz="2000">
                <a:solidFill>
                  <a:prstClr val="white"/>
                </a:solidFill>
                <a:latin typeface="Arial (Headings)"/>
              </a:rPr>
              <a:t>IMI Sales Accreditation Awards Ceremony</a:t>
            </a:r>
          </a:p>
        </p:txBody>
      </p:sp>
      <p:sp>
        <p:nvSpPr>
          <p:cNvPr id="14" name="TextBox 13">
            <a:extLst>
              <a:ext uri="{FF2B5EF4-FFF2-40B4-BE49-F238E27FC236}">
                <a16:creationId xmlns:a16="http://schemas.microsoft.com/office/drawing/2014/main" id="{30FF3CA2-8A18-CF9B-F0E8-E7A14C26B785}"/>
              </a:ext>
            </a:extLst>
          </p:cNvPr>
          <p:cNvSpPr txBox="1"/>
          <p:nvPr/>
        </p:nvSpPr>
        <p:spPr>
          <a:xfrm>
            <a:off x="2352012" y="1533015"/>
            <a:ext cx="4142918" cy="612412"/>
          </a:xfrm>
          <a:prstGeom prst="rect">
            <a:avLst/>
          </a:prstGeom>
          <a:noFill/>
        </p:spPr>
        <p:txBody>
          <a:bodyPr wrap="square" lIns="91440" tIns="45720" rIns="91440" bIns="45720" rtlCol="0" anchor="t">
            <a:spAutoFit/>
          </a:bodyPr>
          <a:lstStyle/>
          <a:p>
            <a:pPr>
              <a:lnSpc>
                <a:spcPct val="200000"/>
              </a:lnSpc>
              <a:defRPr/>
            </a:pPr>
            <a:r>
              <a:rPr lang="en-US" sz="2000" dirty="0">
                <a:solidFill>
                  <a:prstClr val="white"/>
                </a:solidFill>
                <a:latin typeface="Arial (Headings)"/>
              </a:rPr>
              <a:t>IMI Sales Process Module 1</a:t>
            </a:r>
          </a:p>
        </p:txBody>
      </p:sp>
      <p:pic>
        <p:nvPicPr>
          <p:cNvPr id="15" name="Graphic 14" descr="Badge Tick with solid fill">
            <a:extLst>
              <a:ext uri="{FF2B5EF4-FFF2-40B4-BE49-F238E27FC236}">
                <a16:creationId xmlns:a16="http://schemas.microsoft.com/office/drawing/2014/main" id="{A6B00955-0C0F-70AD-09AB-5308303390B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408212" y="1158380"/>
            <a:ext cx="485978" cy="485978"/>
          </a:xfrm>
          <a:prstGeom prst="rect">
            <a:avLst/>
          </a:prstGeom>
        </p:spPr>
      </p:pic>
      <p:sp>
        <p:nvSpPr>
          <p:cNvPr id="16" name="TextBox 15">
            <a:extLst>
              <a:ext uri="{FF2B5EF4-FFF2-40B4-BE49-F238E27FC236}">
                <a16:creationId xmlns:a16="http://schemas.microsoft.com/office/drawing/2014/main" id="{7B943308-8596-2427-700D-EE1056338388}"/>
              </a:ext>
            </a:extLst>
          </p:cNvPr>
          <p:cNvSpPr txBox="1"/>
          <p:nvPr/>
        </p:nvSpPr>
        <p:spPr>
          <a:xfrm>
            <a:off x="2403055" y="2999097"/>
            <a:ext cx="7487975" cy="612412"/>
          </a:xfrm>
          <a:prstGeom prst="rect">
            <a:avLst/>
          </a:prstGeom>
          <a:noFill/>
        </p:spPr>
        <p:txBody>
          <a:bodyPr wrap="square" lIns="91440" tIns="45720" rIns="91440" bIns="45720" rtlCol="0" anchor="t">
            <a:spAutoFit/>
          </a:bodyPr>
          <a:lstStyle/>
          <a:p>
            <a:pPr>
              <a:lnSpc>
                <a:spcPct val="200000"/>
              </a:lnSpc>
              <a:defRPr/>
            </a:pPr>
            <a:r>
              <a:rPr lang="en-US" sz="2000" dirty="0">
                <a:solidFill>
                  <a:prstClr val="white"/>
                </a:solidFill>
                <a:latin typeface="Arial (Headings)"/>
              </a:rPr>
              <a:t>IMI Sales Process Module 3 (Half day)</a:t>
            </a:r>
          </a:p>
        </p:txBody>
      </p:sp>
      <p:sp>
        <p:nvSpPr>
          <p:cNvPr id="17" name="Flowchart: Connector 16">
            <a:extLst>
              <a:ext uri="{FF2B5EF4-FFF2-40B4-BE49-F238E27FC236}">
                <a16:creationId xmlns:a16="http://schemas.microsoft.com/office/drawing/2014/main" id="{ACF53115-C9D8-5EAA-C092-D64998A11758}"/>
              </a:ext>
            </a:extLst>
          </p:cNvPr>
          <p:cNvSpPr/>
          <p:nvPr/>
        </p:nvSpPr>
        <p:spPr>
          <a:xfrm>
            <a:off x="1869490" y="3229628"/>
            <a:ext cx="378664" cy="321430"/>
          </a:xfrm>
          <a:prstGeom prst="flowChartConnector">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lowchart: Connector 20">
            <a:extLst>
              <a:ext uri="{FF2B5EF4-FFF2-40B4-BE49-F238E27FC236}">
                <a16:creationId xmlns:a16="http://schemas.microsoft.com/office/drawing/2014/main" id="{7CBBFA12-D209-D47C-4835-BB153A2E1684}"/>
              </a:ext>
            </a:extLst>
          </p:cNvPr>
          <p:cNvSpPr/>
          <p:nvPr/>
        </p:nvSpPr>
        <p:spPr>
          <a:xfrm>
            <a:off x="1869490" y="4049903"/>
            <a:ext cx="378664" cy="321430"/>
          </a:xfrm>
          <a:prstGeom prst="flowChartConnector">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2DCE83AD-203D-E1EB-3B07-A43C583FEC88}"/>
              </a:ext>
            </a:extLst>
          </p:cNvPr>
          <p:cNvSpPr txBox="1"/>
          <p:nvPr/>
        </p:nvSpPr>
        <p:spPr>
          <a:xfrm>
            <a:off x="2391481" y="3767754"/>
            <a:ext cx="7487975" cy="612412"/>
          </a:xfrm>
          <a:prstGeom prst="rect">
            <a:avLst/>
          </a:prstGeom>
          <a:noFill/>
        </p:spPr>
        <p:txBody>
          <a:bodyPr wrap="square" lIns="91440" tIns="45720" rIns="91440" bIns="45720" rtlCol="0" anchor="t">
            <a:spAutoFit/>
          </a:bodyPr>
          <a:lstStyle/>
          <a:p>
            <a:pPr>
              <a:lnSpc>
                <a:spcPct val="200000"/>
              </a:lnSpc>
              <a:defRPr/>
            </a:pPr>
            <a:r>
              <a:rPr lang="en-US" sz="2000">
                <a:solidFill>
                  <a:prstClr val="white"/>
                </a:solidFill>
                <a:latin typeface="Arial (Headings)"/>
              </a:rPr>
              <a:t>Advanced Customer Communications </a:t>
            </a:r>
          </a:p>
        </p:txBody>
      </p:sp>
      <p:sp>
        <p:nvSpPr>
          <p:cNvPr id="23" name="Right Brace 22">
            <a:extLst>
              <a:ext uri="{FF2B5EF4-FFF2-40B4-BE49-F238E27FC236}">
                <a16:creationId xmlns:a16="http://schemas.microsoft.com/office/drawing/2014/main" id="{620BEA7D-D90E-D49C-2B35-414B005A4390}"/>
              </a:ext>
            </a:extLst>
          </p:cNvPr>
          <p:cNvSpPr/>
          <p:nvPr/>
        </p:nvSpPr>
        <p:spPr>
          <a:xfrm>
            <a:off x="8388335" y="1338201"/>
            <a:ext cx="652923" cy="4863795"/>
          </a:xfrm>
          <a:prstGeom prst="rightBrace">
            <a:avLst/>
          </a:prstGeom>
          <a:noFill/>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TextBox 23">
            <a:extLst>
              <a:ext uri="{FF2B5EF4-FFF2-40B4-BE49-F238E27FC236}">
                <a16:creationId xmlns:a16="http://schemas.microsoft.com/office/drawing/2014/main" id="{EB2C0E92-ABA3-A9A1-1AF9-B911AEB8BAFA}"/>
              </a:ext>
            </a:extLst>
          </p:cNvPr>
          <p:cNvSpPr txBox="1"/>
          <p:nvPr/>
        </p:nvSpPr>
        <p:spPr>
          <a:xfrm>
            <a:off x="9098649" y="2617735"/>
            <a:ext cx="3059416" cy="612412"/>
          </a:xfrm>
          <a:prstGeom prst="rect">
            <a:avLst/>
          </a:prstGeom>
          <a:noFill/>
        </p:spPr>
        <p:txBody>
          <a:bodyPr wrap="square" lIns="91440" tIns="45720" rIns="91440" bIns="45720" rtlCol="0" anchor="t">
            <a:spAutoFit/>
          </a:bodyPr>
          <a:lstStyle/>
          <a:p>
            <a:pPr>
              <a:lnSpc>
                <a:spcPct val="200000"/>
              </a:lnSpc>
              <a:defRPr/>
            </a:pPr>
            <a:r>
              <a:rPr lang="en-US" sz="2000" b="1">
                <a:solidFill>
                  <a:prstClr val="white"/>
                </a:solidFill>
                <a:latin typeface="Arial (Headings)"/>
              </a:rPr>
              <a:t>Product eLearning</a:t>
            </a:r>
          </a:p>
        </p:txBody>
      </p:sp>
      <p:sp>
        <p:nvSpPr>
          <p:cNvPr id="25" name="TextBox 24">
            <a:extLst>
              <a:ext uri="{FF2B5EF4-FFF2-40B4-BE49-F238E27FC236}">
                <a16:creationId xmlns:a16="http://schemas.microsoft.com/office/drawing/2014/main" id="{F3CEC606-4660-0362-4FC2-6B173170B80D}"/>
              </a:ext>
            </a:extLst>
          </p:cNvPr>
          <p:cNvSpPr txBox="1"/>
          <p:nvPr/>
        </p:nvSpPr>
        <p:spPr>
          <a:xfrm>
            <a:off x="9086921" y="3321648"/>
            <a:ext cx="3059416" cy="612412"/>
          </a:xfrm>
          <a:prstGeom prst="rect">
            <a:avLst/>
          </a:prstGeom>
          <a:noFill/>
        </p:spPr>
        <p:txBody>
          <a:bodyPr wrap="square" lIns="91440" tIns="45720" rIns="91440" bIns="45720" rtlCol="0" anchor="t">
            <a:spAutoFit/>
          </a:bodyPr>
          <a:lstStyle/>
          <a:p>
            <a:pPr>
              <a:lnSpc>
                <a:spcPct val="200000"/>
              </a:lnSpc>
              <a:defRPr/>
            </a:pPr>
            <a:r>
              <a:rPr lang="en-US" sz="2000" b="1">
                <a:solidFill>
                  <a:prstClr val="white"/>
                </a:solidFill>
                <a:latin typeface="Arial (Headings)"/>
              </a:rPr>
              <a:t>On the job training</a:t>
            </a:r>
          </a:p>
        </p:txBody>
      </p:sp>
      <p:sp>
        <p:nvSpPr>
          <p:cNvPr id="26" name="TextBox 25">
            <a:extLst>
              <a:ext uri="{FF2B5EF4-FFF2-40B4-BE49-F238E27FC236}">
                <a16:creationId xmlns:a16="http://schemas.microsoft.com/office/drawing/2014/main" id="{16FAEFF2-E5DD-D66A-21FE-D07FBDE01324}"/>
              </a:ext>
            </a:extLst>
          </p:cNvPr>
          <p:cNvSpPr txBox="1"/>
          <p:nvPr/>
        </p:nvSpPr>
        <p:spPr>
          <a:xfrm>
            <a:off x="9086921" y="4025561"/>
            <a:ext cx="3059416" cy="612412"/>
          </a:xfrm>
          <a:prstGeom prst="rect">
            <a:avLst/>
          </a:prstGeom>
          <a:noFill/>
        </p:spPr>
        <p:txBody>
          <a:bodyPr wrap="square" lIns="91440" tIns="45720" rIns="91440" bIns="45720" rtlCol="0" anchor="t">
            <a:spAutoFit/>
          </a:bodyPr>
          <a:lstStyle/>
          <a:p>
            <a:pPr>
              <a:lnSpc>
                <a:spcPct val="200000"/>
              </a:lnSpc>
              <a:defRPr/>
            </a:pPr>
            <a:r>
              <a:rPr lang="en-US" sz="2000" b="1">
                <a:solidFill>
                  <a:prstClr val="white"/>
                </a:solidFill>
                <a:latin typeface="Arial (Headings)"/>
              </a:rPr>
              <a:t>Coaching 1-2-1’s</a:t>
            </a:r>
          </a:p>
        </p:txBody>
      </p:sp>
      <p:sp>
        <p:nvSpPr>
          <p:cNvPr id="18" name="Flowchart: Connector 17">
            <a:extLst>
              <a:ext uri="{FF2B5EF4-FFF2-40B4-BE49-F238E27FC236}">
                <a16:creationId xmlns:a16="http://schemas.microsoft.com/office/drawing/2014/main" id="{D308350A-B97E-A9CE-FA82-A040F08885DC}"/>
              </a:ext>
            </a:extLst>
          </p:cNvPr>
          <p:cNvSpPr/>
          <p:nvPr/>
        </p:nvSpPr>
        <p:spPr>
          <a:xfrm>
            <a:off x="1845091" y="1161922"/>
            <a:ext cx="378664" cy="321430"/>
          </a:xfrm>
          <a:prstGeom prst="flowChartConnector">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Graphic 18" descr="Badge Tick with solid fill">
            <a:extLst>
              <a:ext uri="{FF2B5EF4-FFF2-40B4-BE49-F238E27FC236}">
                <a16:creationId xmlns:a16="http://schemas.microsoft.com/office/drawing/2014/main" id="{B6488FBA-3371-6606-7D35-7249A973902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408212" y="1780611"/>
            <a:ext cx="485978" cy="485978"/>
          </a:xfrm>
          <a:prstGeom prst="rect">
            <a:avLst/>
          </a:prstGeom>
        </p:spPr>
      </p:pic>
      <p:pic>
        <p:nvPicPr>
          <p:cNvPr id="20" name="Graphic 19" descr="Badge Tick with solid fill">
            <a:extLst>
              <a:ext uri="{FF2B5EF4-FFF2-40B4-BE49-F238E27FC236}">
                <a16:creationId xmlns:a16="http://schemas.microsoft.com/office/drawing/2014/main" id="{E6DCC8EE-76F4-B0C7-2022-0C6F7C0A47E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408212" y="2477916"/>
            <a:ext cx="485978" cy="485978"/>
          </a:xfrm>
          <a:prstGeom prst="rect">
            <a:avLst/>
          </a:prstGeom>
        </p:spPr>
      </p:pic>
      <p:pic>
        <p:nvPicPr>
          <p:cNvPr id="28" name="Graphic 27" descr="Badge Tick with solid fill">
            <a:extLst>
              <a:ext uri="{FF2B5EF4-FFF2-40B4-BE49-F238E27FC236}">
                <a16:creationId xmlns:a16="http://schemas.microsoft.com/office/drawing/2014/main" id="{E05F6A15-2F98-FD6A-E4C6-79A02C27D6C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408212" y="3903659"/>
            <a:ext cx="485978" cy="485978"/>
          </a:xfrm>
          <a:prstGeom prst="rect">
            <a:avLst/>
          </a:prstGeom>
        </p:spPr>
      </p:pic>
      <p:pic>
        <p:nvPicPr>
          <p:cNvPr id="27" name="Graphic 26" descr="Badge Tick with solid fill">
            <a:extLst>
              <a:ext uri="{FF2B5EF4-FFF2-40B4-BE49-F238E27FC236}">
                <a16:creationId xmlns:a16="http://schemas.microsoft.com/office/drawing/2014/main" id="{3C138871-56C6-7D4F-6570-F74CCE8415C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408212" y="3213824"/>
            <a:ext cx="485978" cy="485978"/>
          </a:xfrm>
          <a:prstGeom prst="rect">
            <a:avLst/>
          </a:prstGeom>
        </p:spPr>
      </p:pic>
    </p:spTree>
    <p:custDataLst>
      <p:tags r:id="rId1"/>
    </p:custDataLst>
    <p:extLst>
      <p:ext uri="{BB962C8B-B14F-4D97-AF65-F5344CB8AC3E}">
        <p14:creationId xmlns:p14="http://schemas.microsoft.com/office/powerpoint/2010/main" val="3972556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BF2DF096-8465-DF83-EC96-E276B233F394}"/>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AAC328E4-7BB9-5029-A55F-59511502274F}"/>
              </a:ext>
            </a:extLst>
          </p:cNvPr>
          <p:cNvPicPr>
            <a:picLocks noChangeAspect="1"/>
          </p:cNvPicPr>
          <p:nvPr/>
        </p:nvPicPr>
        <p:blipFill>
          <a:blip r:embed="rId4"/>
          <a:stretch>
            <a:fillRect/>
          </a:stretch>
        </p:blipFill>
        <p:spPr>
          <a:xfrm>
            <a:off x="0" y="-2284"/>
            <a:ext cx="12192000" cy="6858000"/>
          </a:xfrm>
          <a:prstGeom prst="rect">
            <a:avLst/>
          </a:prstGeom>
        </p:spPr>
      </p:pic>
      <p:sp>
        <p:nvSpPr>
          <p:cNvPr id="9" name="Title 1">
            <a:extLst>
              <a:ext uri="{FF2B5EF4-FFF2-40B4-BE49-F238E27FC236}">
                <a16:creationId xmlns:a16="http://schemas.microsoft.com/office/drawing/2014/main" id="{5EFFA202-F95D-851E-E698-9E7A3F88D951}"/>
              </a:ext>
            </a:extLst>
          </p:cNvPr>
          <p:cNvSpPr txBox="1">
            <a:spLocks/>
          </p:cNvSpPr>
          <p:nvPr/>
        </p:nvSpPr>
        <p:spPr bwMode="auto">
          <a:xfrm>
            <a:off x="418599" y="270769"/>
            <a:ext cx="1151997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913526" rtl="0" eaLnBrk="1" fontAlgn="base" hangingPunct="1">
              <a:spcBef>
                <a:spcPct val="0"/>
              </a:spcBef>
              <a:spcAft>
                <a:spcPct val="0"/>
              </a:spcAft>
              <a:tabLst>
                <a:tab pos="275353" algn="l"/>
              </a:tabLst>
              <a:defRPr lang="x-none" sz="2041" b="0" baseline="0">
                <a:solidFill>
                  <a:schemeClr val="tx2"/>
                </a:solidFill>
                <a:latin typeface="+mj-lt"/>
                <a:ea typeface="+mj-ea"/>
                <a:cs typeface="+mj-cs"/>
              </a:defRPr>
            </a:lvl1pPr>
            <a:lvl2pPr algn="l" defTabSz="913526" rtl="0" eaLnBrk="1" fontAlgn="base" hangingPunct="1">
              <a:spcBef>
                <a:spcPct val="0"/>
              </a:spcBef>
              <a:spcAft>
                <a:spcPct val="0"/>
              </a:spcAft>
              <a:defRPr lang="x-none" sz="1939" b="1">
                <a:solidFill>
                  <a:schemeClr val="tx2"/>
                </a:solidFill>
                <a:latin typeface="Arial" charset="0"/>
              </a:defRPr>
            </a:lvl2pPr>
            <a:lvl3pPr algn="l" defTabSz="913526" rtl="0" eaLnBrk="1" fontAlgn="base" hangingPunct="1">
              <a:spcBef>
                <a:spcPct val="0"/>
              </a:spcBef>
              <a:spcAft>
                <a:spcPct val="0"/>
              </a:spcAft>
              <a:defRPr lang="x-none" sz="1939" b="1">
                <a:solidFill>
                  <a:schemeClr val="tx2"/>
                </a:solidFill>
                <a:latin typeface="Arial" charset="0"/>
              </a:defRPr>
            </a:lvl3pPr>
            <a:lvl4pPr algn="l" defTabSz="913526" rtl="0" eaLnBrk="1" fontAlgn="base" hangingPunct="1">
              <a:spcBef>
                <a:spcPct val="0"/>
              </a:spcBef>
              <a:spcAft>
                <a:spcPct val="0"/>
              </a:spcAft>
              <a:defRPr lang="x-none" sz="1939" b="1">
                <a:solidFill>
                  <a:schemeClr val="tx2"/>
                </a:solidFill>
                <a:latin typeface="Arial" charset="0"/>
              </a:defRPr>
            </a:lvl4pPr>
            <a:lvl5pPr algn="l" defTabSz="913526" rtl="0" eaLnBrk="1" fontAlgn="base" hangingPunct="1">
              <a:spcBef>
                <a:spcPct val="0"/>
              </a:spcBef>
              <a:spcAft>
                <a:spcPct val="0"/>
              </a:spcAft>
              <a:defRPr lang="x-none" sz="1939" b="1">
                <a:solidFill>
                  <a:schemeClr val="tx2"/>
                </a:solidFill>
                <a:latin typeface="Arial" charset="0"/>
              </a:defRPr>
            </a:lvl5pPr>
            <a:lvl6pPr marL="466481" algn="l" defTabSz="913526" rtl="0" eaLnBrk="1" fontAlgn="base" hangingPunct="1">
              <a:spcBef>
                <a:spcPct val="0"/>
              </a:spcBef>
              <a:spcAft>
                <a:spcPct val="0"/>
              </a:spcAft>
              <a:defRPr lang="x-none" sz="1939" b="1">
                <a:solidFill>
                  <a:schemeClr val="tx2"/>
                </a:solidFill>
                <a:latin typeface="Arial" charset="0"/>
              </a:defRPr>
            </a:lvl6pPr>
            <a:lvl7pPr marL="932962" algn="l" defTabSz="913526" rtl="0" eaLnBrk="1" fontAlgn="base" hangingPunct="1">
              <a:spcBef>
                <a:spcPct val="0"/>
              </a:spcBef>
              <a:spcAft>
                <a:spcPct val="0"/>
              </a:spcAft>
              <a:defRPr lang="x-none" sz="1939" b="1">
                <a:solidFill>
                  <a:schemeClr val="tx2"/>
                </a:solidFill>
                <a:latin typeface="Arial" charset="0"/>
              </a:defRPr>
            </a:lvl7pPr>
            <a:lvl8pPr marL="1399443" algn="l" defTabSz="913526" rtl="0" eaLnBrk="1" fontAlgn="base" hangingPunct="1">
              <a:spcBef>
                <a:spcPct val="0"/>
              </a:spcBef>
              <a:spcAft>
                <a:spcPct val="0"/>
              </a:spcAft>
              <a:defRPr lang="x-none" sz="1939" b="1">
                <a:solidFill>
                  <a:schemeClr val="tx2"/>
                </a:solidFill>
                <a:latin typeface="Arial" charset="0"/>
              </a:defRPr>
            </a:lvl8pPr>
            <a:lvl9pPr marL="1865925" algn="l" defTabSz="913526" rtl="0" eaLnBrk="1" fontAlgn="base" hangingPunct="1">
              <a:spcBef>
                <a:spcPct val="0"/>
              </a:spcBef>
              <a:spcAft>
                <a:spcPct val="0"/>
              </a:spcAft>
              <a:defRPr lang="x-none" sz="1939" b="1">
                <a:solidFill>
                  <a:schemeClr val="tx2"/>
                </a:solidFill>
                <a:latin typeface="Arial" charset="0"/>
              </a:defRPr>
            </a:lvl9pPr>
          </a:lstStyle>
          <a:p>
            <a:pPr marL="0" marR="0" lvl="0" indent="0" algn="l" defTabSz="913526" rtl="0" eaLnBrk="1" fontAlgn="base" latinLnBrk="0" hangingPunct="1">
              <a:lnSpc>
                <a:spcPct val="100000"/>
              </a:lnSpc>
              <a:spcBef>
                <a:spcPct val="0"/>
              </a:spcBef>
              <a:spcAft>
                <a:spcPct val="0"/>
              </a:spcAft>
              <a:buClrTx/>
              <a:buSzTx/>
              <a:buFontTx/>
              <a:buNone/>
              <a:tabLst>
                <a:tab pos="275353" algn="l"/>
              </a:tabLst>
              <a:defRPr/>
            </a:pPr>
            <a:r>
              <a:rPr lang="en-US" sz="3600" b="1" kern="0" dirty="0">
                <a:solidFill>
                  <a:prstClr val="white"/>
                </a:solidFill>
                <a:latin typeface="Arial (Headings)"/>
              </a:rPr>
              <a:t>HAVE YOU UPDATED YOUR IDP?</a:t>
            </a:r>
            <a:endParaRPr kumimoji="0" lang="en-US" sz="3600" b="1" i="0" u="none" strike="noStrike" kern="0" cap="none" spc="0" normalizeH="0" baseline="0" noProof="0" dirty="0">
              <a:ln>
                <a:noFill/>
              </a:ln>
              <a:solidFill>
                <a:prstClr val="white"/>
              </a:solidFill>
              <a:effectLst/>
              <a:uLnTx/>
              <a:uFillTx/>
              <a:latin typeface="Arial (Headings)"/>
              <a:ea typeface="+mj-ea"/>
              <a:cs typeface="+mj-cs"/>
            </a:endParaRPr>
          </a:p>
        </p:txBody>
      </p:sp>
      <p:pic>
        <p:nvPicPr>
          <p:cNvPr id="3" name="Picture 2">
            <a:extLst>
              <a:ext uri="{FF2B5EF4-FFF2-40B4-BE49-F238E27FC236}">
                <a16:creationId xmlns:a16="http://schemas.microsoft.com/office/drawing/2014/main" id="{9E6F7ABF-63E0-BB9C-F5EC-44077385272D}"/>
              </a:ext>
            </a:extLst>
          </p:cNvPr>
          <p:cNvPicPr>
            <a:picLocks noChangeAspect="1"/>
          </p:cNvPicPr>
          <p:nvPr/>
        </p:nvPicPr>
        <p:blipFill>
          <a:blip r:embed="rId5"/>
          <a:stretch>
            <a:fillRect/>
          </a:stretch>
        </p:blipFill>
        <p:spPr>
          <a:xfrm>
            <a:off x="1007911" y="1314053"/>
            <a:ext cx="10176178" cy="4872098"/>
          </a:xfrm>
          <a:prstGeom prst="rect">
            <a:avLst/>
          </a:prstGeom>
        </p:spPr>
      </p:pic>
    </p:spTree>
    <p:custDataLst>
      <p:tags r:id="rId1"/>
    </p:custDataLst>
    <p:extLst>
      <p:ext uri="{BB962C8B-B14F-4D97-AF65-F5344CB8AC3E}">
        <p14:creationId xmlns:p14="http://schemas.microsoft.com/office/powerpoint/2010/main" val="4075009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6ED49D98-AC7B-2E0F-DEDA-F1D4924F495E}"/>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93F29BA7-1B5B-538E-1ED4-388F8E53193E}"/>
              </a:ext>
            </a:extLst>
          </p:cNvPr>
          <p:cNvPicPr>
            <a:picLocks noChangeAspect="1"/>
          </p:cNvPicPr>
          <p:nvPr/>
        </p:nvPicPr>
        <p:blipFill>
          <a:blip r:embed="rId4"/>
          <a:stretch>
            <a:fillRect/>
          </a:stretch>
        </p:blipFill>
        <p:spPr>
          <a:xfrm>
            <a:off x="0" y="-2284"/>
            <a:ext cx="12192000" cy="6858000"/>
          </a:xfrm>
          <a:prstGeom prst="rect">
            <a:avLst/>
          </a:prstGeom>
        </p:spPr>
      </p:pic>
      <p:sp>
        <p:nvSpPr>
          <p:cNvPr id="9" name="Title 1">
            <a:extLst>
              <a:ext uri="{FF2B5EF4-FFF2-40B4-BE49-F238E27FC236}">
                <a16:creationId xmlns:a16="http://schemas.microsoft.com/office/drawing/2014/main" id="{3F761D7C-4B41-FBC9-CE72-EFC290E81EC6}"/>
              </a:ext>
            </a:extLst>
          </p:cNvPr>
          <p:cNvSpPr txBox="1">
            <a:spLocks/>
          </p:cNvSpPr>
          <p:nvPr/>
        </p:nvSpPr>
        <p:spPr bwMode="auto">
          <a:xfrm>
            <a:off x="418599" y="270769"/>
            <a:ext cx="1151997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913526" rtl="0" eaLnBrk="1" fontAlgn="base" hangingPunct="1">
              <a:spcBef>
                <a:spcPct val="0"/>
              </a:spcBef>
              <a:spcAft>
                <a:spcPct val="0"/>
              </a:spcAft>
              <a:tabLst>
                <a:tab pos="275353" algn="l"/>
              </a:tabLst>
              <a:defRPr lang="x-none" sz="2041" b="0" baseline="0">
                <a:solidFill>
                  <a:schemeClr val="tx2"/>
                </a:solidFill>
                <a:latin typeface="+mj-lt"/>
                <a:ea typeface="+mj-ea"/>
                <a:cs typeface="+mj-cs"/>
              </a:defRPr>
            </a:lvl1pPr>
            <a:lvl2pPr algn="l" defTabSz="913526" rtl="0" eaLnBrk="1" fontAlgn="base" hangingPunct="1">
              <a:spcBef>
                <a:spcPct val="0"/>
              </a:spcBef>
              <a:spcAft>
                <a:spcPct val="0"/>
              </a:spcAft>
              <a:defRPr lang="x-none" sz="1939" b="1">
                <a:solidFill>
                  <a:schemeClr val="tx2"/>
                </a:solidFill>
                <a:latin typeface="Arial" charset="0"/>
              </a:defRPr>
            </a:lvl2pPr>
            <a:lvl3pPr algn="l" defTabSz="913526" rtl="0" eaLnBrk="1" fontAlgn="base" hangingPunct="1">
              <a:spcBef>
                <a:spcPct val="0"/>
              </a:spcBef>
              <a:spcAft>
                <a:spcPct val="0"/>
              </a:spcAft>
              <a:defRPr lang="x-none" sz="1939" b="1">
                <a:solidFill>
                  <a:schemeClr val="tx2"/>
                </a:solidFill>
                <a:latin typeface="Arial" charset="0"/>
              </a:defRPr>
            </a:lvl3pPr>
            <a:lvl4pPr algn="l" defTabSz="913526" rtl="0" eaLnBrk="1" fontAlgn="base" hangingPunct="1">
              <a:spcBef>
                <a:spcPct val="0"/>
              </a:spcBef>
              <a:spcAft>
                <a:spcPct val="0"/>
              </a:spcAft>
              <a:defRPr lang="x-none" sz="1939" b="1">
                <a:solidFill>
                  <a:schemeClr val="tx2"/>
                </a:solidFill>
                <a:latin typeface="Arial" charset="0"/>
              </a:defRPr>
            </a:lvl4pPr>
            <a:lvl5pPr algn="l" defTabSz="913526" rtl="0" eaLnBrk="1" fontAlgn="base" hangingPunct="1">
              <a:spcBef>
                <a:spcPct val="0"/>
              </a:spcBef>
              <a:spcAft>
                <a:spcPct val="0"/>
              </a:spcAft>
              <a:defRPr lang="x-none" sz="1939" b="1">
                <a:solidFill>
                  <a:schemeClr val="tx2"/>
                </a:solidFill>
                <a:latin typeface="Arial" charset="0"/>
              </a:defRPr>
            </a:lvl5pPr>
            <a:lvl6pPr marL="466481" algn="l" defTabSz="913526" rtl="0" eaLnBrk="1" fontAlgn="base" hangingPunct="1">
              <a:spcBef>
                <a:spcPct val="0"/>
              </a:spcBef>
              <a:spcAft>
                <a:spcPct val="0"/>
              </a:spcAft>
              <a:defRPr lang="x-none" sz="1939" b="1">
                <a:solidFill>
                  <a:schemeClr val="tx2"/>
                </a:solidFill>
                <a:latin typeface="Arial" charset="0"/>
              </a:defRPr>
            </a:lvl6pPr>
            <a:lvl7pPr marL="932962" algn="l" defTabSz="913526" rtl="0" eaLnBrk="1" fontAlgn="base" hangingPunct="1">
              <a:spcBef>
                <a:spcPct val="0"/>
              </a:spcBef>
              <a:spcAft>
                <a:spcPct val="0"/>
              </a:spcAft>
              <a:defRPr lang="x-none" sz="1939" b="1">
                <a:solidFill>
                  <a:schemeClr val="tx2"/>
                </a:solidFill>
                <a:latin typeface="Arial" charset="0"/>
              </a:defRPr>
            </a:lvl7pPr>
            <a:lvl8pPr marL="1399443" algn="l" defTabSz="913526" rtl="0" eaLnBrk="1" fontAlgn="base" hangingPunct="1">
              <a:spcBef>
                <a:spcPct val="0"/>
              </a:spcBef>
              <a:spcAft>
                <a:spcPct val="0"/>
              </a:spcAft>
              <a:defRPr lang="x-none" sz="1939" b="1">
                <a:solidFill>
                  <a:schemeClr val="tx2"/>
                </a:solidFill>
                <a:latin typeface="Arial" charset="0"/>
              </a:defRPr>
            </a:lvl8pPr>
            <a:lvl9pPr marL="1865925" algn="l" defTabSz="913526" rtl="0" eaLnBrk="1" fontAlgn="base" hangingPunct="1">
              <a:spcBef>
                <a:spcPct val="0"/>
              </a:spcBef>
              <a:spcAft>
                <a:spcPct val="0"/>
              </a:spcAft>
              <a:defRPr lang="x-none" sz="1939" b="1">
                <a:solidFill>
                  <a:schemeClr val="tx2"/>
                </a:solidFill>
                <a:latin typeface="Arial" charset="0"/>
              </a:defRPr>
            </a:lvl9pPr>
          </a:lstStyle>
          <a:p>
            <a:pPr marL="0" marR="0" lvl="0" indent="0" algn="l" defTabSz="913526" rtl="0" eaLnBrk="1" fontAlgn="base" latinLnBrk="0" hangingPunct="1">
              <a:lnSpc>
                <a:spcPct val="100000"/>
              </a:lnSpc>
              <a:spcBef>
                <a:spcPct val="0"/>
              </a:spcBef>
              <a:spcAft>
                <a:spcPct val="0"/>
              </a:spcAft>
              <a:buClrTx/>
              <a:buSzTx/>
              <a:buFontTx/>
              <a:buNone/>
              <a:tabLst>
                <a:tab pos="275353" algn="l"/>
              </a:tabLst>
              <a:defRPr/>
            </a:pPr>
            <a:r>
              <a:rPr lang="en-US" sz="3600" b="1" kern="0" dirty="0">
                <a:solidFill>
                  <a:prstClr val="white"/>
                </a:solidFill>
                <a:latin typeface="Arial (Headings)"/>
              </a:rPr>
              <a:t>HAVE YOU BECOME AN AI MASTER?</a:t>
            </a:r>
            <a:endParaRPr kumimoji="0" lang="en-US" sz="3600" b="1" i="0" u="none" strike="noStrike" kern="0" cap="none" spc="0" normalizeH="0" baseline="0" noProof="0" dirty="0">
              <a:ln>
                <a:noFill/>
              </a:ln>
              <a:solidFill>
                <a:prstClr val="white"/>
              </a:solidFill>
              <a:effectLst/>
              <a:uLnTx/>
              <a:uFillTx/>
              <a:latin typeface="Arial (Headings)"/>
              <a:ea typeface="+mj-ea"/>
              <a:cs typeface="+mj-cs"/>
            </a:endParaRPr>
          </a:p>
        </p:txBody>
      </p:sp>
      <p:pic>
        <p:nvPicPr>
          <p:cNvPr id="4" name="Picture 3" descr="A close-up of a flyer&#10;&#10;AI-generated content may be incorrect.">
            <a:extLst>
              <a:ext uri="{FF2B5EF4-FFF2-40B4-BE49-F238E27FC236}">
                <a16:creationId xmlns:a16="http://schemas.microsoft.com/office/drawing/2014/main" id="{2E71B2C8-2BB1-EF93-4CE0-B636C3167BC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39992" y="1243173"/>
            <a:ext cx="8912016" cy="5015285"/>
          </a:xfrm>
          <a:prstGeom prst="rect">
            <a:avLst/>
          </a:prstGeom>
        </p:spPr>
      </p:pic>
    </p:spTree>
    <p:custDataLst>
      <p:tags r:id="rId1"/>
    </p:custDataLst>
    <p:extLst>
      <p:ext uri="{BB962C8B-B14F-4D97-AF65-F5344CB8AC3E}">
        <p14:creationId xmlns:p14="http://schemas.microsoft.com/office/powerpoint/2010/main" val="21375952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0" y="-762000"/>
            <a:ext cx="12192000" cy="9144000"/>
          </a:xfrm>
          <a:prstGeom prst="rect">
            <a:avLst/>
          </a:prstGeom>
        </p:spPr>
      </p:pic>
      <p:sp>
        <p:nvSpPr>
          <p:cNvPr id="3" name="Title 1">
            <a:extLst>
              <a:ext uri="{FF2B5EF4-FFF2-40B4-BE49-F238E27FC236}">
                <a16:creationId xmlns:a16="http://schemas.microsoft.com/office/drawing/2014/main" id="{7CBCC524-82E9-F752-AB93-94BC6FF7A415}"/>
              </a:ext>
            </a:extLst>
          </p:cNvPr>
          <p:cNvSpPr>
            <a:spLocks noGrp="1"/>
          </p:cNvSpPr>
          <p:nvPr>
            <p:ph type="title"/>
          </p:nvPr>
        </p:nvSpPr>
        <p:spPr>
          <a:xfrm>
            <a:off x="335279" y="5236329"/>
            <a:ext cx="11521440" cy="553998"/>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p>
            <a:pPr algn="ctr"/>
            <a:r>
              <a:rPr lang="en-US" sz="3600" b="1">
                <a:solidFill>
                  <a:schemeClr val="bg1"/>
                </a:solidFill>
                <a:cs typeface="Arial"/>
              </a:rPr>
              <a:t>THANK YOU!</a:t>
            </a:r>
          </a:p>
        </p:txBody>
      </p:sp>
      <p:sp>
        <p:nvSpPr>
          <p:cNvPr id="2" name="Title 1">
            <a:extLst>
              <a:ext uri="{FF2B5EF4-FFF2-40B4-BE49-F238E27FC236}">
                <a16:creationId xmlns:a16="http://schemas.microsoft.com/office/drawing/2014/main" id="{B84519DB-28EE-2A1A-7932-0A8E881A7F9A}"/>
              </a:ext>
            </a:extLst>
          </p:cNvPr>
          <p:cNvSpPr txBox="1">
            <a:spLocks/>
          </p:cNvSpPr>
          <p:nvPr/>
        </p:nvSpPr>
        <p:spPr bwMode="auto">
          <a:xfrm>
            <a:off x="1538339" y="540205"/>
            <a:ext cx="9377645" cy="8933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algn="ctr">
              <a:lnSpc>
                <a:spcPct val="107000"/>
              </a:lnSpc>
              <a:spcBef>
                <a:spcPts val="0"/>
              </a:spcBef>
              <a:spcAft>
                <a:spcPts val="0"/>
              </a:spcAft>
              <a:defRPr/>
            </a:pPr>
            <a:r>
              <a:rPr lang="en-US" sz="3200" b="1" kern="0" dirty="0">
                <a:solidFill>
                  <a:prstClr val="white"/>
                </a:solidFill>
                <a:latin typeface="Arial (Headings)"/>
                <a:ea typeface="Calibri"/>
                <a:cs typeface="Times New Roman"/>
              </a:rPr>
              <a:t>Sales Process Module 3 </a:t>
            </a:r>
            <a:r>
              <a:rPr kumimoji="0" lang="en-US" sz="3200" b="1" i="0" u="none" strike="noStrike" kern="0" cap="none" spc="0" normalizeH="0" baseline="0" noProof="0" dirty="0">
                <a:ln>
                  <a:noFill/>
                </a:ln>
                <a:solidFill>
                  <a:prstClr val="white"/>
                </a:solidFill>
                <a:effectLst/>
                <a:uLnTx/>
                <a:uFillTx/>
                <a:latin typeface="Arial (Headings)"/>
                <a:ea typeface="Calibri"/>
                <a:cs typeface="Times New Roman"/>
              </a:rPr>
              <a:t>| FEEDBACK</a:t>
            </a:r>
          </a:p>
          <a:p>
            <a:pPr marL="0" marR="0" lvl="0" indent="0" algn="ctr" defTabSz="895350" rtl="0" eaLnBrk="1" fontAlgn="base" latinLnBrk="0" hangingPunct="1">
              <a:lnSpc>
                <a:spcPct val="107000"/>
              </a:lnSpc>
              <a:spcBef>
                <a:spcPts val="0"/>
              </a:spcBef>
              <a:spcAft>
                <a:spcPts val="0"/>
              </a:spcAft>
              <a:buClrTx/>
              <a:buSzTx/>
              <a:buFontTx/>
              <a:buNone/>
              <a:tabLst>
                <a:tab pos="269875" algn="l"/>
              </a:tabLst>
              <a:defRPr/>
            </a:pPr>
            <a:r>
              <a:rPr kumimoji="0" lang="en-US" sz="2400" b="0" i="0" u="none" strike="noStrike" kern="0" cap="none" spc="0" normalizeH="0" baseline="0" noProof="0" dirty="0">
                <a:ln>
                  <a:noFill/>
                </a:ln>
                <a:solidFill>
                  <a:prstClr val="white"/>
                </a:solidFill>
                <a:effectLst/>
                <a:uLnTx/>
                <a:uFillTx/>
                <a:latin typeface="Arial (Headings)"/>
                <a:ea typeface="+mj-ea"/>
                <a:cs typeface="Times New Roman"/>
              </a:rPr>
              <a:t>Please scan the QR code below to share your feedback</a:t>
            </a:r>
          </a:p>
        </p:txBody>
      </p:sp>
      <p:sp>
        <p:nvSpPr>
          <p:cNvPr id="6" name="Rectangle 5">
            <a:extLst>
              <a:ext uri="{FF2B5EF4-FFF2-40B4-BE49-F238E27FC236}">
                <a16:creationId xmlns:a16="http://schemas.microsoft.com/office/drawing/2014/main" id="{906D1839-D825-EEA7-618B-474205CBB6DB}"/>
              </a:ext>
            </a:extLst>
          </p:cNvPr>
          <p:cNvSpPr/>
          <p:nvPr/>
        </p:nvSpPr>
        <p:spPr>
          <a:xfrm>
            <a:off x="4514847" y="2105025"/>
            <a:ext cx="3162300" cy="26479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ar-AE" sz="1800" b="0" i="0" u="none" strike="noStrike" kern="1200" cap="none" spc="0" normalizeH="0" baseline="0" noProof="0">
              <a:ln>
                <a:noFill/>
              </a:ln>
              <a:solidFill>
                <a:prstClr val="white"/>
              </a:solidFill>
              <a:effectLst/>
              <a:uLnTx/>
              <a:uFillTx/>
              <a:latin typeface="Calibri" panose="020F0502020204030204"/>
              <a:ea typeface="+mn-ea"/>
              <a:cs typeface="Arial" panose="020B0604020202020204" pitchFamily="34" charset="0"/>
            </a:endParaRPr>
          </a:p>
        </p:txBody>
      </p:sp>
      <p:pic>
        <p:nvPicPr>
          <p:cNvPr id="1026" name="Picture 2">
            <a:extLst>
              <a:ext uri="{FF2B5EF4-FFF2-40B4-BE49-F238E27FC236}">
                <a16:creationId xmlns:a16="http://schemas.microsoft.com/office/drawing/2014/main" id="{6C46920E-567F-AC5E-544E-52BEF5EF74D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60764" y="1789630"/>
            <a:ext cx="4670466" cy="4040740"/>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3642725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p:cNvPicPr>
            <a:picLocks noChangeAspect="1"/>
          </p:cNvPicPr>
          <p:nvPr/>
        </p:nvPicPr>
        <p:blipFill>
          <a:blip r:embed="rId4"/>
          <a:stretch>
            <a:fillRect/>
          </a:stretch>
        </p:blipFill>
        <p:spPr>
          <a:xfrm>
            <a:off x="0" y="-23550"/>
            <a:ext cx="12192000" cy="6858000"/>
          </a:xfrm>
          <a:prstGeom prst="rect">
            <a:avLst/>
          </a:prstGeom>
        </p:spPr>
      </p:pic>
      <p:sp>
        <p:nvSpPr>
          <p:cNvPr id="8" name="Rectangle 7"/>
          <p:cNvSpPr/>
          <p:nvPr/>
        </p:nvSpPr>
        <p:spPr>
          <a:xfrm flipH="1">
            <a:off x="4854807" y="1169437"/>
            <a:ext cx="45719" cy="4760307"/>
          </a:xfrm>
          <a:prstGeom prst="rect">
            <a:avLst/>
          </a:prstGeom>
          <a:solidFill>
            <a:schemeClr val="bg1"/>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DC3B4DD2-8695-4255-B88E-4DF60B5A71FC}"/>
              </a:ext>
            </a:extLst>
          </p:cNvPr>
          <p:cNvSpPr txBox="1">
            <a:spLocks/>
          </p:cNvSpPr>
          <p:nvPr/>
        </p:nvSpPr>
        <p:spPr bwMode="auto">
          <a:xfrm>
            <a:off x="418599" y="270769"/>
            <a:ext cx="7940040"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913526" rtl="0" eaLnBrk="1" fontAlgn="base" hangingPunct="1">
              <a:spcBef>
                <a:spcPct val="0"/>
              </a:spcBef>
              <a:spcAft>
                <a:spcPct val="0"/>
              </a:spcAft>
              <a:tabLst>
                <a:tab pos="275353" algn="l"/>
              </a:tabLst>
              <a:defRPr lang="x-none" sz="2041" b="0" baseline="0">
                <a:solidFill>
                  <a:schemeClr val="tx2"/>
                </a:solidFill>
                <a:latin typeface="+mj-lt"/>
                <a:ea typeface="+mj-ea"/>
                <a:cs typeface="+mj-cs"/>
              </a:defRPr>
            </a:lvl1pPr>
            <a:lvl2pPr algn="l" defTabSz="913526" rtl="0" eaLnBrk="1" fontAlgn="base" hangingPunct="1">
              <a:spcBef>
                <a:spcPct val="0"/>
              </a:spcBef>
              <a:spcAft>
                <a:spcPct val="0"/>
              </a:spcAft>
              <a:defRPr lang="x-none" sz="1939" b="1">
                <a:solidFill>
                  <a:schemeClr val="tx2"/>
                </a:solidFill>
                <a:latin typeface="Arial" charset="0"/>
              </a:defRPr>
            </a:lvl2pPr>
            <a:lvl3pPr algn="l" defTabSz="913526" rtl="0" eaLnBrk="1" fontAlgn="base" hangingPunct="1">
              <a:spcBef>
                <a:spcPct val="0"/>
              </a:spcBef>
              <a:spcAft>
                <a:spcPct val="0"/>
              </a:spcAft>
              <a:defRPr lang="x-none" sz="1939" b="1">
                <a:solidFill>
                  <a:schemeClr val="tx2"/>
                </a:solidFill>
                <a:latin typeface="Arial" charset="0"/>
              </a:defRPr>
            </a:lvl3pPr>
            <a:lvl4pPr algn="l" defTabSz="913526" rtl="0" eaLnBrk="1" fontAlgn="base" hangingPunct="1">
              <a:spcBef>
                <a:spcPct val="0"/>
              </a:spcBef>
              <a:spcAft>
                <a:spcPct val="0"/>
              </a:spcAft>
              <a:defRPr lang="x-none" sz="1939" b="1">
                <a:solidFill>
                  <a:schemeClr val="tx2"/>
                </a:solidFill>
                <a:latin typeface="Arial" charset="0"/>
              </a:defRPr>
            </a:lvl4pPr>
            <a:lvl5pPr algn="l" defTabSz="913526" rtl="0" eaLnBrk="1" fontAlgn="base" hangingPunct="1">
              <a:spcBef>
                <a:spcPct val="0"/>
              </a:spcBef>
              <a:spcAft>
                <a:spcPct val="0"/>
              </a:spcAft>
              <a:defRPr lang="x-none" sz="1939" b="1">
                <a:solidFill>
                  <a:schemeClr val="tx2"/>
                </a:solidFill>
                <a:latin typeface="Arial" charset="0"/>
              </a:defRPr>
            </a:lvl5pPr>
            <a:lvl6pPr marL="466481" algn="l" defTabSz="913526" rtl="0" eaLnBrk="1" fontAlgn="base" hangingPunct="1">
              <a:spcBef>
                <a:spcPct val="0"/>
              </a:spcBef>
              <a:spcAft>
                <a:spcPct val="0"/>
              </a:spcAft>
              <a:defRPr lang="x-none" sz="1939" b="1">
                <a:solidFill>
                  <a:schemeClr val="tx2"/>
                </a:solidFill>
                <a:latin typeface="Arial" charset="0"/>
              </a:defRPr>
            </a:lvl6pPr>
            <a:lvl7pPr marL="932962" algn="l" defTabSz="913526" rtl="0" eaLnBrk="1" fontAlgn="base" hangingPunct="1">
              <a:spcBef>
                <a:spcPct val="0"/>
              </a:spcBef>
              <a:spcAft>
                <a:spcPct val="0"/>
              </a:spcAft>
              <a:defRPr lang="x-none" sz="1939" b="1">
                <a:solidFill>
                  <a:schemeClr val="tx2"/>
                </a:solidFill>
                <a:latin typeface="Arial" charset="0"/>
              </a:defRPr>
            </a:lvl7pPr>
            <a:lvl8pPr marL="1399443" algn="l" defTabSz="913526" rtl="0" eaLnBrk="1" fontAlgn="base" hangingPunct="1">
              <a:spcBef>
                <a:spcPct val="0"/>
              </a:spcBef>
              <a:spcAft>
                <a:spcPct val="0"/>
              </a:spcAft>
              <a:defRPr lang="x-none" sz="1939" b="1">
                <a:solidFill>
                  <a:schemeClr val="tx2"/>
                </a:solidFill>
                <a:latin typeface="Arial" charset="0"/>
              </a:defRPr>
            </a:lvl8pPr>
            <a:lvl9pPr marL="1865925" algn="l" defTabSz="913526" rtl="0" eaLnBrk="1" fontAlgn="base" hangingPunct="1">
              <a:spcBef>
                <a:spcPct val="0"/>
              </a:spcBef>
              <a:spcAft>
                <a:spcPct val="0"/>
              </a:spcAft>
              <a:defRPr lang="x-none" sz="1939" b="1">
                <a:solidFill>
                  <a:schemeClr val="tx2"/>
                </a:solidFill>
                <a:latin typeface="Arial" charset="0"/>
              </a:defRPr>
            </a:lvl9pPr>
          </a:lstStyle>
          <a:p>
            <a:pPr marL="0" marR="0" lvl="0" indent="0" algn="l" defTabSz="913526" rtl="0" eaLnBrk="1" fontAlgn="base" latinLnBrk="0" hangingPunct="1">
              <a:lnSpc>
                <a:spcPct val="100000"/>
              </a:lnSpc>
              <a:spcBef>
                <a:spcPct val="0"/>
              </a:spcBef>
              <a:spcAft>
                <a:spcPct val="0"/>
              </a:spcAft>
              <a:buClrTx/>
              <a:buSzTx/>
              <a:buFontTx/>
              <a:buNone/>
              <a:tabLst>
                <a:tab pos="275353" algn="l"/>
              </a:tabLst>
              <a:defRPr/>
            </a:pPr>
            <a:r>
              <a:rPr kumimoji="0" lang="en-US" sz="3600" b="1" i="0" u="none" strike="noStrike" kern="0" cap="none" spc="0" normalizeH="0" baseline="0" noProof="0">
                <a:ln>
                  <a:noFill/>
                </a:ln>
                <a:solidFill>
                  <a:prstClr val="white"/>
                </a:solidFill>
                <a:effectLst/>
                <a:uLnTx/>
                <a:uFillTx/>
                <a:latin typeface="Arial (Headings)"/>
                <a:ea typeface="+mj-ea"/>
                <a:cs typeface="+mj-cs"/>
              </a:rPr>
              <a:t>AGENDA</a:t>
            </a:r>
          </a:p>
        </p:txBody>
      </p:sp>
      <p:sp>
        <p:nvSpPr>
          <p:cNvPr id="10" name="TextBox 9"/>
          <p:cNvSpPr txBox="1"/>
          <p:nvPr/>
        </p:nvSpPr>
        <p:spPr>
          <a:xfrm>
            <a:off x="5036789" y="733212"/>
            <a:ext cx="4637643" cy="5344476"/>
          </a:xfrm>
          <a:prstGeom prst="rect">
            <a:avLst/>
          </a:prstGeom>
          <a:noFill/>
        </p:spPr>
        <p:txBody>
          <a:bodyPr wrap="square" lIns="91440" tIns="45720" rIns="91440" bIns="45720" rtlCol="0" anchor="t">
            <a:spAutoFit/>
          </a:bodyPr>
          <a:lstStyle/>
          <a:p>
            <a:pPr>
              <a:lnSpc>
                <a:spcPct val="250000"/>
              </a:lnSpc>
              <a:defRPr/>
            </a:pPr>
            <a:r>
              <a:rPr lang="en-US" sz="2000" dirty="0">
                <a:solidFill>
                  <a:prstClr val="white"/>
                </a:solidFill>
                <a:latin typeface="Arial (Headings)"/>
              </a:rPr>
              <a:t>Welcome &amp; Introduce</a:t>
            </a:r>
          </a:p>
          <a:p>
            <a:pPr>
              <a:lnSpc>
                <a:spcPct val="250000"/>
              </a:lnSpc>
              <a:defRPr/>
            </a:pPr>
            <a:r>
              <a:rPr lang="en-US" sz="2000" dirty="0">
                <a:solidFill>
                  <a:prstClr val="white"/>
                </a:solidFill>
                <a:latin typeface="Arial (Headings)"/>
              </a:rPr>
              <a:t>Critical elements to great delivery</a:t>
            </a:r>
          </a:p>
          <a:p>
            <a:pPr>
              <a:lnSpc>
                <a:spcPct val="250000"/>
              </a:lnSpc>
              <a:defRPr/>
            </a:pPr>
            <a:r>
              <a:rPr lang="en-US" sz="2000" dirty="0">
                <a:solidFill>
                  <a:prstClr val="white"/>
                </a:solidFill>
                <a:latin typeface="Arial (Headings)"/>
              </a:rPr>
              <a:t>Customer Expectations</a:t>
            </a:r>
          </a:p>
          <a:p>
            <a:pPr>
              <a:lnSpc>
                <a:spcPct val="250000"/>
              </a:lnSpc>
              <a:defRPr/>
            </a:pPr>
            <a:r>
              <a:rPr lang="en-US" sz="2000" dirty="0">
                <a:solidFill>
                  <a:prstClr val="white"/>
                </a:solidFill>
                <a:latin typeface="Arial (Headings)"/>
              </a:rPr>
              <a:t>Delivery Process Steps</a:t>
            </a:r>
          </a:p>
          <a:p>
            <a:pPr>
              <a:lnSpc>
                <a:spcPct val="250000"/>
              </a:lnSpc>
              <a:defRPr/>
            </a:pPr>
            <a:r>
              <a:rPr lang="en-US" sz="2000" dirty="0">
                <a:solidFill>
                  <a:prstClr val="white"/>
                </a:solidFill>
                <a:latin typeface="Arial (Headings)"/>
              </a:rPr>
              <a:t>Post Delivery &amp; Follow Up</a:t>
            </a:r>
          </a:p>
          <a:p>
            <a:pPr>
              <a:lnSpc>
                <a:spcPct val="250000"/>
              </a:lnSpc>
              <a:defRPr/>
            </a:pPr>
            <a:r>
              <a:rPr lang="en-US" sz="2000" dirty="0">
                <a:solidFill>
                  <a:prstClr val="white"/>
                </a:solidFill>
                <a:latin typeface="Arial (Headings)"/>
              </a:rPr>
              <a:t>Retention &amp; Loyalty Techniques</a:t>
            </a:r>
          </a:p>
          <a:p>
            <a:pPr>
              <a:lnSpc>
                <a:spcPct val="250000"/>
              </a:lnSpc>
              <a:defRPr/>
            </a:pPr>
            <a:r>
              <a:rPr lang="en-US" sz="2000" dirty="0">
                <a:solidFill>
                  <a:prstClr val="white"/>
                </a:solidFill>
                <a:latin typeface="Arial (Headings)"/>
              </a:rPr>
              <a:t>Assessment Preparation</a:t>
            </a:r>
          </a:p>
        </p:txBody>
      </p:sp>
      <p:sp>
        <p:nvSpPr>
          <p:cNvPr id="6" name="Title 1">
            <a:extLst>
              <a:ext uri="{FF2B5EF4-FFF2-40B4-BE49-F238E27FC236}">
                <a16:creationId xmlns:a16="http://schemas.microsoft.com/office/drawing/2014/main" id="{A9E52D76-8CAA-A272-5BE8-7842BE468DD3}"/>
              </a:ext>
            </a:extLst>
          </p:cNvPr>
          <p:cNvSpPr txBox="1">
            <a:spLocks/>
          </p:cNvSpPr>
          <p:nvPr/>
        </p:nvSpPr>
        <p:spPr bwMode="auto">
          <a:xfrm>
            <a:off x="3583445" y="1408057"/>
            <a:ext cx="145334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913526" rtl="0" eaLnBrk="1" fontAlgn="base" hangingPunct="1">
              <a:spcBef>
                <a:spcPct val="0"/>
              </a:spcBef>
              <a:spcAft>
                <a:spcPct val="0"/>
              </a:spcAft>
              <a:tabLst>
                <a:tab pos="275353" algn="l"/>
              </a:tabLst>
              <a:defRPr lang="x-none" sz="2041" b="0" baseline="0">
                <a:solidFill>
                  <a:schemeClr val="tx2"/>
                </a:solidFill>
                <a:latin typeface="+mj-lt"/>
                <a:ea typeface="+mj-ea"/>
                <a:cs typeface="+mj-cs"/>
              </a:defRPr>
            </a:lvl1pPr>
            <a:lvl2pPr algn="l" defTabSz="913526" rtl="0" eaLnBrk="1" fontAlgn="base" hangingPunct="1">
              <a:spcBef>
                <a:spcPct val="0"/>
              </a:spcBef>
              <a:spcAft>
                <a:spcPct val="0"/>
              </a:spcAft>
              <a:defRPr lang="x-none" sz="1939" b="1">
                <a:solidFill>
                  <a:schemeClr val="tx2"/>
                </a:solidFill>
                <a:latin typeface="Arial" charset="0"/>
              </a:defRPr>
            </a:lvl2pPr>
            <a:lvl3pPr algn="l" defTabSz="913526" rtl="0" eaLnBrk="1" fontAlgn="base" hangingPunct="1">
              <a:spcBef>
                <a:spcPct val="0"/>
              </a:spcBef>
              <a:spcAft>
                <a:spcPct val="0"/>
              </a:spcAft>
              <a:defRPr lang="x-none" sz="1939" b="1">
                <a:solidFill>
                  <a:schemeClr val="tx2"/>
                </a:solidFill>
                <a:latin typeface="Arial" charset="0"/>
              </a:defRPr>
            </a:lvl3pPr>
            <a:lvl4pPr algn="l" defTabSz="913526" rtl="0" eaLnBrk="1" fontAlgn="base" hangingPunct="1">
              <a:spcBef>
                <a:spcPct val="0"/>
              </a:spcBef>
              <a:spcAft>
                <a:spcPct val="0"/>
              </a:spcAft>
              <a:defRPr lang="x-none" sz="1939" b="1">
                <a:solidFill>
                  <a:schemeClr val="tx2"/>
                </a:solidFill>
                <a:latin typeface="Arial" charset="0"/>
              </a:defRPr>
            </a:lvl4pPr>
            <a:lvl5pPr algn="l" defTabSz="913526" rtl="0" eaLnBrk="1" fontAlgn="base" hangingPunct="1">
              <a:spcBef>
                <a:spcPct val="0"/>
              </a:spcBef>
              <a:spcAft>
                <a:spcPct val="0"/>
              </a:spcAft>
              <a:defRPr lang="x-none" sz="1939" b="1">
                <a:solidFill>
                  <a:schemeClr val="tx2"/>
                </a:solidFill>
                <a:latin typeface="Arial" charset="0"/>
              </a:defRPr>
            </a:lvl5pPr>
            <a:lvl6pPr marL="466481" algn="l" defTabSz="913526" rtl="0" eaLnBrk="1" fontAlgn="base" hangingPunct="1">
              <a:spcBef>
                <a:spcPct val="0"/>
              </a:spcBef>
              <a:spcAft>
                <a:spcPct val="0"/>
              </a:spcAft>
              <a:defRPr lang="x-none" sz="1939" b="1">
                <a:solidFill>
                  <a:schemeClr val="tx2"/>
                </a:solidFill>
                <a:latin typeface="Arial" charset="0"/>
              </a:defRPr>
            </a:lvl6pPr>
            <a:lvl7pPr marL="932962" algn="l" defTabSz="913526" rtl="0" eaLnBrk="1" fontAlgn="base" hangingPunct="1">
              <a:spcBef>
                <a:spcPct val="0"/>
              </a:spcBef>
              <a:spcAft>
                <a:spcPct val="0"/>
              </a:spcAft>
              <a:defRPr lang="x-none" sz="1939" b="1">
                <a:solidFill>
                  <a:schemeClr val="tx2"/>
                </a:solidFill>
                <a:latin typeface="Arial" charset="0"/>
              </a:defRPr>
            </a:lvl7pPr>
            <a:lvl8pPr marL="1399443" algn="l" defTabSz="913526" rtl="0" eaLnBrk="1" fontAlgn="base" hangingPunct="1">
              <a:spcBef>
                <a:spcPct val="0"/>
              </a:spcBef>
              <a:spcAft>
                <a:spcPct val="0"/>
              </a:spcAft>
              <a:defRPr lang="x-none" sz="1939" b="1">
                <a:solidFill>
                  <a:schemeClr val="tx2"/>
                </a:solidFill>
                <a:latin typeface="Arial" charset="0"/>
              </a:defRPr>
            </a:lvl8pPr>
            <a:lvl9pPr marL="1865925" algn="l" defTabSz="913526" rtl="0" eaLnBrk="1" fontAlgn="base" hangingPunct="1">
              <a:spcBef>
                <a:spcPct val="0"/>
              </a:spcBef>
              <a:spcAft>
                <a:spcPct val="0"/>
              </a:spcAft>
              <a:defRPr lang="x-none" sz="1939" b="1">
                <a:solidFill>
                  <a:schemeClr val="tx2"/>
                </a:solidFill>
                <a:latin typeface="Arial" charset="0"/>
              </a:defRPr>
            </a:lvl9pPr>
          </a:lstStyle>
          <a:p>
            <a:pPr>
              <a:defRPr/>
            </a:pPr>
            <a:r>
              <a:rPr lang="en-US" sz="2800" b="1" kern="0">
                <a:solidFill>
                  <a:prstClr val="white"/>
                </a:solidFill>
                <a:latin typeface="Arial (Headings)"/>
              </a:rPr>
              <a:t> </a:t>
            </a:r>
          </a:p>
        </p:txBody>
      </p:sp>
    </p:spTree>
    <p:custDataLst>
      <p:tags r:id="rId1"/>
    </p:custDataLst>
    <p:extLst>
      <p:ext uri="{BB962C8B-B14F-4D97-AF65-F5344CB8AC3E}">
        <p14:creationId xmlns:p14="http://schemas.microsoft.com/office/powerpoint/2010/main" val="212516339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0A6DF2F-9696-DF3B-6841-A9C458B3E8A9}"/>
              </a:ext>
            </a:extLst>
          </p:cNvPr>
          <p:cNvPicPr>
            <a:picLocks noChangeAspect="1"/>
          </p:cNvPicPr>
          <p:nvPr/>
        </p:nvPicPr>
        <p:blipFill rotWithShape="1">
          <a:blip r:embed="rId4"/>
          <a:srcRect r="22792"/>
          <a:stretch/>
        </p:blipFill>
        <p:spPr>
          <a:xfrm>
            <a:off x="8472744" y="-112698"/>
            <a:ext cx="3719256" cy="6686353"/>
          </a:xfrm>
          <a:prstGeom prst="rect">
            <a:avLst/>
          </a:prstGeom>
        </p:spPr>
      </p:pic>
      <p:sp>
        <p:nvSpPr>
          <p:cNvPr id="10" name="Title 1">
            <a:extLst>
              <a:ext uri="{FF2B5EF4-FFF2-40B4-BE49-F238E27FC236}">
                <a16:creationId xmlns:a16="http://schemas.microsoft.com/office/drawing/2014/main" id="{B1D54BC0-B1BD-4863-A9D4-24EEC2CDFEDC}"/>
              </a:ext>
            </a:extLst>
          </p:cNvPr>
          <p:cNvSpPr txBox="1">
            <a:spLocks/>
          </p:cNvSpPr>
          <p:nvPr/>
        </p:nvSpPr>
        <p:spPr bwMode="gray">
          <a:xfrm>
            <a:off x="526944" y="316696"/>
            <a:ext cx="1088834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L="0" marR="0" lvl="0" indent="0" algn="l" defTabSz="913526" rtl="0" eaLnBrk="1" fontAlgn="base" latinLnBrk="0" hangingPunct="1">
              <a:lnSpc>
                <a:spcPct val="100000"/>
              </a:lnSpc>
              <a:spcBef>
                <a:spcPct val="0"/>
              </a:spcBef>
              <a:spcAft>
                <a:spcPct val="0"/>
              </a:spcAft>
              <a:buClrTx/>
              <a:buSzTx/>
              <a:buFontTx/>
              <a:buNone/>
              <a:tabLst>
                <a:tab pos="275353" algn="l"/>
              </a:tabLst>
              <a:defRPr/>
            </a:pPr>
            <a:r>
              <a:rPr kumimoji="0" lang="en-US" b="1" i="0" u="none" strike="noStrike" kern="0" cap="none" spc="0" normalizeH="0" baseline="0" noProof="0">
                <a:ln>
                  <a:noFill/>
                </a:ln>
                <a:solidFill>
                  <a:srgbClr val="005BAA"/>
                </a:solidFill>
                <a:effectLst/>
                <a:uLnTx/>
                <a:uFillTx/>
                <a:latin typeface="Arial (Headings)"/>
                <a:ea typeface="+mj-ea"/>
                <a:cs typeface="Calibri"/>
              </a:rPr>
              <a:t>COURSE AIMS &amp; OBJECTIVES</a:t>
            </a:r>
            <a:endParaRPr kumimoji="0" lang="en-US" b="1" i="0" u="none" strike="noStrike" kern="1200" cap="none" spc="0" normalizeH="0" baseline="0" noProof="0">
              <a:ln>
                <a:noFill/>
              </a:ln>
              <a:solidFill>
                <a:srgbClr val="005BAA"/>
              </a:solidFill>
              <a:effectLst/>
              <a:uLnTx/>
              <a:uFillTx/>
              <a:latin typeface="Arial (Headings)"/>
              <a:ea typeface="+mj-ea"/>
            </a:endParaRPr>
          </a:p>
        </p:txBody>
      </p:sp>
      <p:sp>
        <p:nvSpPr>
          <p:cNvPr id="19" name="Title 1">
            <a:extLst>
              <a:ext uri="{FF2B5EF4-FFF2-40B4-BE49-F238E27FC236}">
                <a16:creationId xmlns:a16="http://schemas.microsoft.com/office/drawing/2014/main" id="{DDE76255-0D45-80AD-AA92-94DC4F727AD7}"/>
              </a:ext>
            </a:extLst>
          </p:cNvPr>
          <p:cNvSpPr txBox="1">
            <a:spLocks/>
          </p:cNvSpPr>
          <p:nvPr/>
        </p:nvSpPr>
        <p:spPr bwMode="gray">
          <a:xfrm>
            <a:off x="526944" y="1217242"/>
            <a:ext cx="5671975"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L="0" marR="0" lvl="0" indent="0" algn="l" defTabSz="913526" rtl="0" eaLnBrk="1" fontAlgn="base" latinLnBrk="0" hangingPunct="1">
              <a:lnSpc>
                <a:spcPct val="100000"/>
              </a:lnSpc>
              <a:spcBef>
                <a:spcPct val="0"/>
              </a:spcBef>
              <a:spcAft>
                <a:spcPct val="0"/>
              </a:spcAft>
              <a:buClrTx/>
              <a:buSzTx/>
              <a:buFontTx/>
              <a:buNone/>
              <a:tabLst>
                <a:tab pos="275353" algn="l"/>
              </a:tabLst>
              <a:defRPr/>
            </a:pPr>
            <a:r>
              <a:rPr lang="en-US" sz="1800" b="1" kern="0">
                <a:solidFill>
                  <a:srgbClr val="005BAA"/>
                </a:solidFill>
                <a:latin typeface="Arial (Headings)"/>
                <a:cs typeface="Calibri"/>
              </a:rPr>
              <a:t>What are your course objectives?</a:t>
            </a:r>
            <a:endParaRPr kumimoji="0" lang="en-US" sz="1600" b="0" i="0" u="none" strike="noStrike" kern="0" cap="none" spc="0" normalizeH="0" baseline="0" noProof="0">
              <a:ln>
                <a:noFill/>
              </a:ln>
              <a:solidFill>
                <a:srgbClr val="005BAA"/>
              </a:solidFill>
              <a:effectLst/>
              <a:uLnTx/>
              <a:uFillTx/>
              <a:latin typeface="Arial (Headings)"/>
              <a:ea typeface="+mj-ea"/>
              <a:cs typeface="Calibri"/>
            </a:endParaRPr>
          </a:p>
          <a:p>
            <a:pPr marL="0" marR="0" lvl="0" indent="0" algn="l" defTabSz="913526" rtl="0" eaLnBrk="1" fontAlgn="base" latinLnBrk="0" hangingPunct="1">
              <a:lnSpc>
                <a:spcPct val="100000"/>
              </a:lnSpc>
              <a:spcBef>
                <a:spcPct val="0"/>
              </a:spcBef>
              <a:spcAft>
                <a:spcPct val="0"/>
              </a:spcAft>
              <a:buClrTx/>
              <a:buSzTx/>
              <a:buFontTx/>
              <a:buNone/>
              <a:tabLst>
                <a:tab pos="275353" algn="l"/>
              </a:tabLst>
              <a:defRPr/>
            </a:pPr>
            <a:endParaRPr kumimoji="0" lang="en-US" sz="1600" b="0" i="0" u="none" strike="noStrike" kern="1200" cap="none" spc="0" normalizeH="0" baseline="0" noProof="0">
              <a:ln>
                <a:noFill/>
              </a:ln>
              <a:solidFill>
                <a:srgbClr val="005BAA"/>
              </a:solidFill>
              <a:effectLst/>
              <a:uLnTx/>
              <a:uFillTx/>
              <a:latin typeface="Arial (Headings)"/>
              <a:ea typeface="+mj-ea"/>
              <a:cs typeface="+mj-cs"/>
            </a:endParaRPr>
          </a:p>
        </p:txBody>
      </p:sp>
      <p:sp>
        <p:nvSpPr>
          <p:cNvPr id="2" name="Title 1">
            <a:extLst>
              <a:ext uri="{FF2B5EF4-FFF2-40B4-BE49-F238E27FC236}">
                <a16:creationId xmlns:a16="http://schemas.microsoft.com/office/drawing/2014/main" id="{B72BA20C-CFE2-54BB-64B2-C6E2BC363FEA}"/>
              </a:ext>
            </a:extLst>
          </p:cNvPr>
          <p:cNvSpPr txBox="1">
            <a:spLocks/>
          </p:cNvSpPr>
          <p:nvPr/>
        </p:nvSpPr>
        <p:spPr bwMode="gray">
          <a:xfrm>
            <a:off x="526944" y="1896696"/>
            <a:ext cx="7740406" cy="5842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defTabSz="913526">
              <a:tabLst>
                <a:tab pos="275353" algn="l"/>
              </a:tabLst>
              <a:defRPr/>
            </a:pPr>
            <a:r>
              <a:rPr lang="en-US" sz="1800" b="1" kern="0" dirty="0">
                <a:latin typeface="Arial (Headings)"/>
                <a:cs typeface="Calibri"/>
              </a:rPr>
              <a:t>What are our course objectives</a:t>
            </a:r>
            <a:endParaRPr lang="en-US" sz="1800" b="1" u="none" strike="noStrike" kern="0" cap="none" normalizeH="0" baseline="0" noProof="0" dirty="0">
              <a:ln>
                <a:noFill/>
              </a:ln>
              <a:effectLst/>
              <a:uLnTx/>
              <a:uFillTx/>
              <a:latin typeface="Arial (Headings)"/>
              <a:cs typeface="Calibri"/>
            </a:endParaRPr>
          </a:p>
          <a:p>
            <a:pPr marL="12700" marR="52705">
              <a:spcBef>
                <a:spcPts val="100"/>
              </a:spcBef>
              <a:defRPr/>
            </a:pPr>
            <a:endParaRPr lang="en-US" spc="-5" dirty="0">
              <a:solidFill>
                <a:srgbClr val="005BAA"/>
              </a:solidFill>
              <a:latin typeface="Arial MT"/>
              <a:cs typeface="Arial MT"/>
            </a:endParaRPr>
          </a:p>
          <a:p>
            <a:pPr marL="469900" marR="52705" lvl="0" indent="-457200">
              <a:spcBef>
                <a:spcPts val="100"/>
              </a:spcBef>
              <a:buFont typeface="+mj-lt"/>
              <a:buAutoNum type="arabicPeriod"/>
              <a:defRPr/>
            </a:pPr>
            <a:r>
              <a:rPr lang="en-US" sz="1800" spc="-5" dirty="0">
                <a:solidFill>
                  <a:srgbClr val="005BAA"/>
                </a:solidFill>
                <a:latin typeface="Arial MT"/>
                <a:cs typeface="Arial MT"/>
              </a:rPr>
              <a:t>Define the importance of exceptional deliveries</a:t>
            </a:r>
          </a:p>
          <a:p>
            <a:pPr marL="469900" marR="52705" lvl="0" indent="-457200">
              <a:spcBef>
                <a:spcPts val="100"/>
              </a:spcBef>
              <a:buFont typeface="+mj-lt"/>
              <a:buAutoNum type="arabicPeriod"/>
              <a:defRPr/>
            </a:pPr>
            <a:endParaRPr lang="en-US" sz="1800" spc="-5" dirty="0">
              <a:solidFill>
                <a:srgbClr val="005BAA"/>
              </a:solidFill>
              <a:latin typeface="Arial MT"/>
              <a:cs typeface="Arial MT"/>
            </a:endParaRPr>
          </a:p>
          <a:p>
            <a:pPr marL="469900" marR="52705" lvl="0" indent="-457200">
              <a:spcBef>
                <a:spcPts val="100"/>
              </a:spcBef>
              <a:buFont typeface="+mj-lt"/>
              <a:buAutoNum type="arabicPeriod"/>
              <a:defRPr/>
            </a:pPr>
            <a:r>
              <a:rPr lang="en-US" sz="1800" spc="-5" dirty="0">
                <a:solidFill>
                  <a:srgbClr val="005BAA"/>
                </a:solidFill>
                <a:latin typeface="Arial MT"/>
                <a:cs typeface="Arial MT"/>
              </a:rPr>
              <a:t>Know our customers delivery expectations</a:t>
            </a:r>
          </a:p>
          <a:p>
            <a:pPr marL="469900" marR="52705" lvl="0" indent="-457200">
              <a:spcBef>
                <a:spcPts val="100"/>
              </a:spcBef>
              <a:buFont typeface="+mj-lt"/>
              <a:buAutoNum type="arabicPeriod"/>
              <a:defRPr/>
            </a:pPr>
            <a:endParaRPr lang="en-US" sz="1800" spc="-5" dirty="0">
              <a:solidFill>
                <a:srgbClr val="005BAA"/>
              </a:solidFill>
              <a:latin typeface="Arial MT"/>
              <a:cs typeface="Arial MT"/>
            </a:endParaRPr>
          </a:p>
          <a:p>
            <a:pPr marL="469900" marR="52705" lvl="0" indent="-457200">
              <a:spcBef>
                <a:spcPts val="100"/>
              </a:spcBef>
              <a:buFont typeface="+mj-lt"/>
              <a:buAutoNum type="arabicPeriod"/>
              <a:defRPr/>
            </a:pPr>
            <a:r>
              <a:rPr lang="en-US" sz="1800" spc="-5" dirty="0">
                <a:solidFill>
                  <a:srgbClr val="005BAA"/>
                </a:solidFill>
                <a:latin typeface="Arial MT"/>
                <a:cs typeface="Arial MT"/>
              </a:rPr>
              <a:t>Demonstrate the steps to exceed delivery expectations</a:t>
            </a:r>
          </a:p>
          <a:p>
            <a:pPr marL="469900" marR="52705" lvl="0" indent="-457200" algn="l" defTabSz="895350" rtl="0" eaLnBrk="1" fontAlgn="base" latinLnBrk="0" hangingPunct="1">
              <a:lnSpc>
                <a:spcPct val="100000"/>
              </a:lnSpc>
              <a:spcBef>
                <a:spcPts val="100"/>
              </a:spcBef>
              <a:spcAft>
                <a:spcPct val="0"/>
              </a:spcAft>
              <a:buClrTx/>
              <a:buSzTx/>
              <a:buFont typeface="+mj-lt"/>
              <a:buAutoNum type="arabicPeriod"/>
              <a:tabLst>
                <a:tab pos="269875" algn="l"/>
              </a:tabLst>
              <a:defRPr/>
            </a:pPr>
            <a:endParaRPr kumimoji="0" lang="en-US" sz="1800" b="0" u="none" strike="noStrike" kern="1200" cap="none" spc="-5" normalizeH="0" baseline="0" noProof="0" dirty="0">
              <a:ln>
                <a:noFill/>
              </a:ln>
              <a:solidFill>
                <a:srgbClr val="005BAA"/>
              </a:solidFill>
              <a:effectLst/>
              <a:uLnTx/>
              <a:uFillTx/>
              <a:latin typeface="Arial MT"/>
              <a:cs typeface="Arial MT"/>
            </a:endParaRPr>
          </a:p>
          <a:p>
            <a:pPr marL="469900" marR="52705" lvl="0" indent="-457200">
              <a:spcBef>
                <a:spcPts val="100"/>
              </a:spcBef>
              <a:buFont typeface="+mj-lt"/>
              <a:buAutoNum type="arabicPeriod"/>
              <a:defRPr/>
            </a:pPr>
            <a:r>
              <a:rPr lang="en-US" sz="1800" spc="-5" dirty="0">
                <a:solidFill>
                  <a:srgbClr val="005BAA"/>
                </a:solidFill>
                <a:latin typeface="Arial MT"/>
                <a:cs typeface="Arial MT"/>
              </a:rPr>
              <a:t>Identify how to create a memorable delivery experience</a:t>
            </a:r>
          </a:p>
          <a:p>
            <a:pPr marL="469900" marR="52705" lvl="0" indent="-457200">
              <a:spcBef>
                <a:spcPts val="100"/>
              </a:spcBef>
              <a:buFont typeface="+mj-lt"/>
              <a:buAutoNum type="arabicPeriod"/>
              <a:defRPr/>
            </a:pPr>
            <a:endParaRPr lang="en-US" sz="1800" spc="-5" dirty="0">
              <a:solidFill>
                <a:srgbClr val="005BAA"/>
              </a:solidFill>
              <a:latin typeface="Arial MT"/>
              <a:cs typeface="Arial MT"/>
            </a:endParaRPr>
          </a:p>
          <a:p>
            <a:pPr marL="469900" marR="52705" lvl="0" indent="-457200">
              <a:spcBef>
                <a:spcPts val="100"/>
              </a:spcBef>
              <a:buFont typeface="+mj-lt"/>
              <a:buAutoNum type="arabicPeriod"/>
              <a:defRPr/>
            </a:pPr>
            <a:r>
              <a:rPr lang="en-US" sz="1800" spc="-5" dirty="0">
                <a:solidFill>
                  <a:srgbClr val="005BAA"/>
                </a:solidFill>
                <a:latin typeface="Arial MT"/>
                <a:cs typeface="Arial MT"/>
              </a:rPr>
              <a:t>Demonstrate how to effectively follow up post-delivery</a:t>
            </a:r>
          </a:p>
          <a:p>
            <a:pPr marL="469900" marR="52705" lvl="0" indent="-457200">
              <a:spcBef>
                <a:spcPts val="100"/>
              </a:spcBef>
              <a:buFont typeface="+mj-lt"/>
              <a:buAutoNum type="arabicPeriod"/>
              <a:defRPr/>
            </a:pPr>
            <a:endParaRPr lang="en-US" sz="1800" spc="-5" dirty="0">
              <a:solidFill>
                <a:srgbClr val="005BAA"/>
              </a:solidFill>
              <a:latin typeface="Arial MT"/>
              <a:cs typeface="Arial MT"/>
            </a:endParaRPr>
          </a:p>
          <a:p>
            <a:pPr marL="469900" marR="52705" lvl="0" indent="-457200">
              <a:spcBef>
                <a:spcPts val="100"/>
              </a:spcBef>
              <a:buFont typeface="+mj-lt"/>
              <a:buAutoNum type="arabicPeriod"/>
              <a:defRPr/>
            </a:pPr>
            <a:r>
              <a:rPr lang="en-US" sz="1800" spc="-5" dirty="0">
                <a:solidFill>
                  <a:srgbClr val="005BAA"/>
                </a:solidFill>
                <a:latin typeface="Arial MT"/>
                <a:cs typeface="Arial MT"/>
              </a:rPr>
              <a:t>Know how to nurture, retain and generate customer loyalty</a:t>
            </a:r>
          </a:p>
          <a:p>
            <a:pPr marL="469900" marR="52705" lvl="0" indent="-457200" algn="l" defTabSz="895350" rtl="0" eaLnBrk="1" fontAlgn="base" latinLnBrk="0" hangingPunct="1">
              <a:lnSpc>
                <a:spcPct val="100000"/>
              </a:lnSpc>
              <a:spcBef>
                <a:spcPts val="100"/>
              </a:spcBef>
              <a:spcAft>
                <a:spcPct val="0"/>
              </a:spcAft>
              <a:buClrTx/>
              <a:buSzTx/>
              <a:buFont typeface="+mj-lt"/>
              <a:buAutoNum type="arabicPeriod"/>
              <a:tabLst>
                <a:tab pos="269875" algn="l"/>
              </a:tabLst>
              <a:defRPr/>
            </a:pPr>
            <a:endParaRPr kumimoji="0" lang="en-US" sz="1800" b="0" u="none" strike="noStrike" kern="1200" cap="none" spc="-5" normalizeH="0" baseline="0" noProof="0" dirty="0">
              <a:ln>
                <a:noFill/>
              </a:ln>
              <a:solidFill>
                <a:srgbClr val="005BAA"/>
              </a:solidFill>
              <a:effectLst/>
              <a:uLnTx/>
              <a:uFillTx/>
              <a:latin typeface="Arial MT"/>
              <a:cs typeface="Arial MT"/>
            </a:endParaRPr>
          </a:p>
          <a:p>
            <a:pPr marL="12700" marR="52705" lvl="0" algn="l" defTabSz="895350" rtl="0" eaLnBrk="1" fontAlgn="base" latinLnBrk="0" hangingPunct="1">
              <a:lnSpc>
                <a:spcPct val="100000"/>
              </a:lnSpc>
              <a:spcBef>
                <a:spcPts val="100"/>
              </a:spcBef>
              <a:spcAft>
                <a:spcPct val="0"/>
              </a:spcAft>
              <a:buClrTx/>
              <a:buSzTx/>
              <a:tabLst>
                <a:tab pos="269875" algn="l"/>
              </a:tabLst>
              <a:defRPr/>
            </a:pPr>
            <a:endParaRPr kumimoji="0" lang="en-US" sz="1800" b="0" u="none" strike="noStrike" kern="1200" cap="none" spc="-5" normalizeH="0" baseline="0" noProof="0" dirty="0">
              <a:ln>
                <a:noFill/>
              </a:ln>
              <a:solidFill>
                <a:srgbClr val="005BAA"/>
              </a:solidFill>
              <a:effectLst/>
              <a:uLnTx/>
              <a:uFillTx/>
              <a:latin typeface="Arial MT"/>
              <a:cs typeface="Arial MT"/>
            </a:endParaRPr>
          </a:p>
          <a:p>
            <a:pPr marL="0" marR="0" lvl="0" indent="0" algn="l" defTabSz="913526" rtl="0" eaLnBrk="1" fontAlgn="base" latinLnBrk="0" hangingPunct="1">
              <a:lnSpc>
                <a:spcPct val="100000"/>
              </a:lnSpc>
              <a:spcBef>
                <a:spcPct val="0"/>
              </a:spcBef>
              <a:spcAft>
                <a:spcPct val="0"/>
              </a:spcAft>
              <a:buClrTx/>
              <a:buSzTx/>
              <a:buFontTx/>
              <a:buNone/>
              <a:tabLst>
                <a:tab pos="275353" algn="l"/>
              </a:tabLst>
              <a:defRPr/>
            </a:pPr>
            <a:endParaRPr kumimoji="0" lang="en-US" sz="1600" b="0" u="none" strike="noStrike" kern="0" cap="none" spc="0" normalizeH="0" baseline="0" noProof="0" dirty="0">
              <a:ln>
                <a:noFill/>
              </a:ln>
              <a:solidFill>
                <a:srgbClr val="005BAA"/>
              </a:solidFill>
              <a:effectLst/>
              <a:uLnTx/>
              <a:uFillTx/>
              <a:latin typeface="Arial (Headings)"/>
              <a:cs typeface="Calibri"/>
            </a:endParaRPr>
          </a:p>
          <a:p>
            <a:pPr marL="0" marR="0" lvl="0" indent="0" algn="l" defTabSz="913526" rtl="0" eaLnBrk="1" fontAlgn="base" latinLnBrk="0" hangingPunct="1">
              <a:lnSpc>
                <a:spcPct val="100000"/>
              </a:lnSpc>
              <a:spcBef>
                <a:spcPct val="0"/>
              </a:spcBef>
              <a:spcAft>
                <a:spcPct val="0"/>
              </a:spcAft>
              <a:buClrTx/>
              <a:buSzTx/>
              <a:buFontTx/>
              <a:buNone/>
              <a:tabLst>
                <a:tab pos="275353" algn="l"/>
              </a:tabLst>
              <a:defRPr/>
            </a:pPr>
            <a:endParaRPr kumimoji="0" lang="en-US" sz="1600" b="0" u="none" strike="noStrike" kern="0" cap="none" spc="0" normalizeH="0" baseline="0" noProof="0" dirty="0">
              <a:ln>
                <a:noFill/>
              </a:ln>
              <a:solidFill>
                <a:srgbClr val="005BAA"/>
              </a:solidFill>
              <a:effectLst/>
              <a:uLnTx/>
              <a:uFillTx/>
              <a:latin typeface="Arial (Headings)"/>
              <a:cs typeface="Calibri"/>
            </a:endParaRPr>
          </a:p>
          <a:p>
            <a:pPr marL="0" marR="0" lvl="0" indent="0" algn="l" defTabSz="913526" rtl="0" eaLnBrk="1" fontAlgn="base" latinLnBrk="0" hangingPunct="1">
              <a:lnSpc>
                <a:spcPct val="100000"/>
              </a:lnSpc>
              <a:spcBef>
                <a:spcPct val="0"/>
              </a:spcBef>
              <a:spcAft>
                <a:spcPct val="0"/>
              </a:spcAft>
              <a:buClrTx/>
              <a:buSzTx/>
              <a:buFontTx/>
              <a:buNone/>
              <a:tabLst>
                <a:tab pos="275353" algn="l"/>
              </a:tabLst>
              <a:defRPr/>
            </a:pPr>
            <a:endParaRPr kumimoji="0" lang="en-US" sz="1600" b="0" u="none" strike="noStrike" kern="0" cap="none" spc="0" normalizeH="0" baseline="0" noProof="0" dirty="0">
              <a:ln>
                <a:noFill/>
              </a:ln>
              <a:solidFill>
                <a:srgbClr val="005BAA"/>
              </a:solidFill>
              <a:effectLst/>
              <a:uLnTx/>
              <a:uFillTx/>
              <a:latin typeface="Arial (Headings)"/>
              <a:cs typeface="Calibri"/>
            </a:endParaRPr>
          </a:p>
          <a:p>
            <a:pPr marL="0" marR="0" lvl="0" indent="0" algn="l" defTabSz="913526" rtl="0" eaLnBrk="1" fontAlgn="base" latinLnBrk="0" hangingPunct="1">
              <a:lnSpc>
                <a:spcPct val="100000"/>
              </a:lnSpc>
              <a:spcBef>
                <a:spcPct val="0"/>
              </a:spcBef>
              <a:spcAft>
                <a:spcPct val="0"/>
              </a:spcAft>
              <a:buClrTx/>
              <a:buSzTx/>
              <a:buFontTx/>
              <a:buNone/>
              <a:tabLst>
                <a:tab pos="275353" algn="l"/>
              </a:tabLst>
              <a:defRPr/>
            </a:pPr>
            <a:endParaRPr kumimoji="0" lang="en-US" sz="1600" b="0" u="none" strike="noStrike" kern="0" cap="none" spc="0" normalizeH="0" baseline="0" noProof="0" dirty="0">
              <a:ln>
                <a:noFill/>
              </a:ln>
              <a:solidFill>
                <a:srgbClr val="005BAA"/>
              </a:solidFill>
              <a:effectLst/>
              <a:uLnTx/>
              <a:uFillTx/>
              <a:latin typeface="Arial (Headings)"/>
              <a:cs typeface="Calibri"/>
            </a:endParaRPr>
          </a:p>
          <a:p>
            <a:pPr marL="0" marR="0" lvl="0" indent="0" algn="l" defTabSz="913526" rtl="0" eaLnBrk="1" fontAlgn="base" latinLnBrk="0" hangingPunct="1">
              <a:lnSpc>
                <a:spcPct val="100000"/>
              </a:lnSpc>
              <a:spcBef>
                <a:spcPct val="0"/>
              </a:spcBef>
              <a:spcAft>
                <a:spcPct val="0"/>
              </a:spcAft>
              <a:buClrTx/>
              <a:buSzTx/>
              <a:buFontTx/>
              <a:buNone/>
              <a:tabLst>
                <a:tab pos="275353" algn="l"/>
              </a:tabLst>
              <a:defRPr/>
            </a:pPr>
            <a:endParaRPr kumimoji="0" lang="en-US" sz="1600" b="0" u="none" strike="noStrike" kern="0" cap="none" spc="0" normalizeH="0" baseline="0" noProof="0" dirty="0">
              <a:ln>
                <a:noFill/>
              </a:ln>
              <a:solidFill>
                <a:srgbClr val="005BAA"/>
              </a:solidFill>
              <a:effectLst/>
              <a:uLnTx/>
              <a:uFillTx/>
              <a:latin typeface="Arial (Headings)"/>
              <a:cs typeface="Calibri"/>
            </a:endParaRPr>
          </a:p>
          <a:p>
            <a:pPr marL="0" marR="0" lvl="0" indent="0" algn="l" defTabSz="913526" rtl="0" eaLnBrk="1" fontAlgn="base" latinLnBrk="0" hangingPunct="1">
              <a:lnSpc>
                <a:spcPct val="100000"/>
              </a:lnSpc>
              <a:spcBef>
                <a:spcPct val="0"/>
              </a:spcBef>
              <a:spcAft>
                <a:spcPct val="0"/>
              </a:spcAft>
              <a:buClrTx/>
              <a:buSzTx/>
              <a:buFontTx/>
              <a:buNone/>
              <a:tabLst>
                <a:tab pos="275353" algn="l"/>
              </a:tabLst>
              <a:defRPr/>
            </a:pPr>
            <a:endParaRPr kumimoji="0" lang="en-US" sz="1600" b="0" u="none" strike="noStrike" kern="1200" cap="none" spc="0" normalizeH="0" baseline="0" noProof="0" dirty="0">
              <a:ln>
                <a:noFill/>
              </a:ln>
              <a:solidFill>
                <a:srgbClr val="005BAA"/>
              </a:solidFill>
              <a:effectLst/>
              <a:uLnTx/>
              <a:uFillTx/>
              <a:latin typeface="Arial (Headings)"/>
            </a:endParaRPr>
          </a:p>
        </p:txBody>
      </p:sp>
    </p:spTree>
    <p:custDataLst>
      <p:tags r:id="rId1"/>
    </p:custDataLst>
    <p:extLst>
      <p:ext uri="{BB962C8B-B14F-4D97-AF65-F5344CB8AC3E}">
        <p14:creationId xmlns:p14="http://schemas.microsoft.com/office/powerpoint/2010/main" val="410420914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B1D54BC0-B1BD-4863-A9D4-24EEC2CDFEDC}"/>
              </a:ext>
            </a:extLst>
          </p:cNvPr>
          <p:cNvSpPr txBox="1">
            <a:spLocks/>
          </p:cNvSpPr>
          <p:nvPr/>
        </p:nvSpPr>
        <p:spPr bwMode="gray">
          <a:xfrm>
            <a:off x="526944" y="316696"/>
            <a:ext cx="1088834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L="0" marR="0" lvl="0" indent="0" algn="l" defTabSz="913526" rtl="0" eaLnBrk="1" fontAlgn="base" latinLnBrk="0" hangingPunct="1">
              <a:lnSpc>
                <a:spcPct val="100000"/>
              </a:lnSpc>
              <a:spcBef>
                <a:spcPct val="0"/>
              </a:spcBef>
              <a:spcAft>
                <a:spcPct val="0"/>
              </a:spcAft>
              <a:buClrTx/>
              <a:buSzTx/>
              <a:buFontTx/>
              <a:buNone/>
              <a:tabLst>
                <a:tab pos="275353" algn="l"/>
              </a:tabLst>
              <a:defRPr/>
            </a:pPr>
            <a:r>
              <a:rPr kumimoji="0" lang="en-US" sz="1800" b="1" i="0" u="none" strike="noStrike" kern="0" cap="none" spc="0" normalizeH="0" baseline="0" noProof="0" dirty="0">
                <a:ln>
                  <a:noFill/>
                </a:ln>
                <a:solidFill>
                  <a:srgbClr val="005BAA"/>
                </a:solidFill>
                <a:effectLst/>
                <a:uLnTx/>
                <a:uFillTx/>
                <a:latin typeface="Arial (Headings)"/>
                <a:ea typeface="+mj-ea"/>
                <a:cs typeface="Calibri"/>
              </a:rPr>
              <a:t>MODULE </a:t>
            </a:r>
            <a:r>
              <a:rPr lang="en-US" sz="1800" b="1" kern="0" noProof="0" dirty="0">
                <a:solidFill>
                  <a:srgbClr val="005BAA"/>
                </a:solidFill>
                <a:latin typeface="Arial (Headings)"/>
                <a:cs typeface="Calibri"/>
              </a:rPr>
              <a:t>R</a:t>
            </a:r>
            <a:r>
              <a:rPr kumimoji="0" lang="en-US" sz="1800" b="1" i="0" u="none" strike="noStrike" kern="0" cap="none" spc="0" normalizeH="0" baseline="0" noProof="0" dirty="0">
                <a:ln>
                  <a:noFill/>
                </a:ln>
                <a:solidFill>
                  <a:srgbClr val="005BAA"/>
                </a:solidFill>
                <a:effectLst/>
                <a:uLnTx/>
                <a:uFillTx/>
                <a:latin typeface="Arial (Headings)"/>
                <a:ea typeface="+mj-ea"/>
                <a:cs typeface="Calibri"/>
              </a:rPr>
              <a:t>ECAP</a:t>
            </a:r>
            <a:endParaRPr kumimoji="0" lang="en-US" sz="1800" b="1" i="0" u="none" strike="noStrike" kern="1200" cap="none" spc="0" normalizeH="0" baseline="0" noProof="0" dirty="0">
              <a:ln>
                <a:noFill/>
              </a:ln>
              <a:solidFill>
                <a:srgbClr val="005BAA"/>
              </a:solidFill>
              <a:effectLst/>
              <a:uLnTx/>
              <a:uFillTx/>
              <a:latin typeface="Arial (Headings)"/>
              <a:ea typeface="+mj-ea"/>
              <a:cs typeface="+mj-cs"/>
            </a:endParaRPr>
          </a:p>
        </p:txBody>
      </p:sp>
      <p:sp>
        <p:nvSpPr>
          <p:cNvPr id="19" name="Title 1">
            <a:extLst>
              <a:ext uri="{FF2B5EF4-FFF2-40B4-BE49-F238E27FC236}">
                <a16:creationId xmlns:a16="http://schemas.microsoft.com/office/drawing/2014/main" id="{DDE76255-0D45-80AD-AA92-94DC4F727AD7}"/>
              </a:ext>
            </a:extLst>
          </p:cNvPr>
          <p:cNvSpPr txBox="1">
            <a:spLocks/>
          </p:cNvSpPr>
          <p:nvPr/>
        </p:nvSpPr>
        <p:spPr bwMode="gray">
          <a:xfrm>
            <a:off x="526944" y="948068"/>
            <a:ext cx="732660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L="0" marR="0" lvl="0" indent="0" algn="l" defTabSz="913526" rtl="0" eaLnBrk="1" fontAlgn="base" latinLnBrk="0" hangingPunct="1">
              <a:lnSpc>
                <a:spcPct val="100000"/>
              </a:lnSpc>
              <a:spcBef>
                <a:spcPct val="0"/>
              </a:spcBef>
              <a:spcAft>
                <a:spcPct val="0"/>
              </a:spcAft>
              <a:buClrTx/>
              <a:buSzTx/>
              <a:buFontTx/>
              <a:buNone/>
              <a:tabLst>
                <a:tab pos="275353" algn="l"/>
              </a:tabLst>
              <a:defRPr/>
            </a:pPr>
            <a:r>
              <a:rPr kumimoji="0" lang="en-US" sz="1800" b="1" i="0" u="none" strike="noStrike" kern="0" cap="none" spc="0" normalizeH="0" baseline="0" noProof="0" dirty="0">
                <a:ln>
                  <a:noFill/>
                </a:ln>
                <a:solidFill>
                  <a:srgbClr val="005BAA"/>
                </a:solidFill>
                <a:effectLst/>
                <a:uLnTx/>
                <a:uFillTx/>
                <a:latin typeface="Arial (Headings)"/>
                <a:ea typeface="+mj-ea"/>
                <a:cs typeface="Calibri"/>
              </a:rPr>
              <a:t>What did you learn in our previous module?</a:t>
            </a:r>
          </a:p>
        </p:txBody>
      </p:sp>
      <p:sp>
        <p:nvSpPr>
          <p:cNvPr id="2" name="Title 1">
            <a:extLst>
              <a:ext uri="{FF2B5EF4-FFF2-40B4-BE49-F238E27FC236}">
                <a16:creationId xmlns:a16="http://schemas.microsoft.com/office/drawing/2014/main" id="{77D1D3AC-8A1F-948E-D74A-4A1DF08C8C99}"/>
              </a:ext>
            </a:extLst>
          </p:cNvPr>
          <p:cNvSpPr txBox="1">
            <a:spLocks/>
          </p:cNvSpPr>
          <p:nvPr/>
        </p:nvSpPr>
        <p:spPr bwMode="gray">
          <a:xfrm>
            <a:off x="526944" y="1579440"/>
            <a:ext cx="5093020" cy="59554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lvl="0" defTabSz="913526">
              <a:tabLst>
                <a:tab pos="275353" algn="l"/>
              </a:tabLst>
              <a:defRPr/>
            </a:pPr>
            <a:r>
              <a:rPr lang="en-US" sz="1800" kern="0" dirty="0">
                <a:solidFill>
                  <a:srgbClr val="005BAA"/>
                </a:solidFill>
                <a:latin typeface="Arial (Headings)"/>
                <a:cs typeface="Calibri"/>
              </a:rPr>
              <a:t>The importance of the present and demo step for the sales process</a:t>
            </a:r>
          </a:p>
          <a:p>
            <a:pPr lvl="0" defTabSz="913526">
              <a:tabLst>
                <a:tab pos="275353" algn="l"/>
              </a:tabLst>
              <a:defRPr/>
            </a:pPr>
            <a:endParaRPr lang="en-US" sz="1800" kern="0" dirty="0">
              <a:solidFill>
                <a:srgbClr val="005BAA"/>
              </a:solidFill>
              <a:latin typeface="Arial (Headings)"/>
              <a:cs typeface="Calibri"/>
            </a:endParaRPr>
          </a:p>
          <a:p>
            <a:pPr lvl="0" defTabSz="913526">
              <a:tabLst>
                <a:tab pos="275353" algn="l"/>
              </a:tabLst>
              <a:defRPr/>
            </a:pPr>
            <a:r>
              <a:rPr lang="en-US" sz="1800" kern="0" dirty="0">
                <a:solidFill>
                  <a:srgbClr val="005BAA"/>
                </a:solidFill>
                <a:latin typeface="Arial (Headings)"/>
                <a:cs typeface="Calibri"/>
              </a:rPr>
              <a:t>How to present the vehicle to a customer using:</a:t>
            </a:r>
          </a:p>
          <a:p>
            <a:pPr marL="742950" lvl="1" indent="-285750" defTabSz="913526">
              <a:lnSpc>
                <a:spcPct val="150000"/>
              </a:lnSpc>
              <a:buFont typeface="Arial" panose="020B0604020202020204" pitchFamily="34" charset="0"/>
              <a:buChar char="•"/>
              <a:tabLst>
                <a:tab pos="275353" algn="l"/>
              </a:tabLst>
              <a:defRPr/>
            </a:pPr>
            <a:r>
              <a:rPr lang="en-US" sz="1800" kern="0" dirty="0">
                <a:solidFill>
                  <a:srgbClr val="005BAA"/>
                </a:solidFill>
                <a:latin typeface="Arial (Headings)"/>
                <a:cs typeface="Calibri"/>
              </a:rPr>
              <a:t>5-steps walkaround</a:t>
            </a:r>
          </a:p>
          <a:p>
            <a:pPr marL="742950" lvl="1" indent="-285750" defTabSz="913526">
              <a:lnSpc>
                <a:spcPct val="150000"/>
              </a:lnSpc>
              <a:buFont typeface="Arial" panose="020B0604020202020204" pitchFamily="34" charset="0"/>
              <a:buChar char="•"/>
              <a:tabLst>
                <a:tab pos="275353" algn="l"/>
              </a:tabLst>
              <a:defRPr/>
            </a:pPr>
            <a:r>
              <a:rPr lang="en-US" sz="1800" kern="0" dirty="0">
                <a:solidFill>
                  <a:srgbClr val="005BAA"/>
                </a:solidFill>
                <a:latin typeface="Arial (Headings)"/>
                <a:cs typeface="Calibri"/>
              </a:rPr>
              <a:t>SPEECIT</a:t>
            </a:r>
          </a:p>
          <a:p>
            <a:pPr marL="742950" lvl="1" indent="-285750" defTabSz="913526">
              <a:lnSpc>
                <a:spcPct val="150000"/>
              </a:lnSpc>
              <a:buFont typeface="Arial" panose="020B0604020202020204" pitchFamily="34" charset="0"/>
              <a:buChar char="•"/>
              <a:tabLst>
                <a:tab pos="275353" algn="l"/>
              </a:tabLst>
              <a:defRPr/>
            </a:pPr>
            <a:r>
              <a:rPr lang="en-US" sz="1800" kern="0" dirty="0">
                <a:solidFill>
                  <a:srgbClr val="005BAA"/>
                </a:solidFill>
                <a:latin typeface="Arial (Headings)"/>
                <a:cs typeface="Calibri"/>
              </a:rPr>
              <a:t>FFBA</a:t>
            </a:r>
          </a:p>
          <a:p>
            <a:pPr lvl="0" defTabSz="913526">
              <a:tabLst>
                <a:tab pos="275353" algn="l"/>
              </a:tabLst>
              <a:defRPr/>
            </a:pPr>
            <a:endParaRPr lang="en-US" sz="1800" kern="0" dirty="0">
              <a:solidFill>
                <a:srgbClr val="005BAA"/>
              </a:solidFill>
              <a:latin typeface="Arial (Headings)"/>
              <a:cs typeface="Calibri"/>
            </a:endParaRPr>
          </a:p>
          <a:p>
            <a:pPr lvl="0" defTabSz="913526">
              <a:tabLst>
                <a:tab pos="275353" algn="l"/>
              </a:tabLst>
              <a:defRPr/>
            </a:pPr>
            <a:r>
              <a:rPr lang="en-US" sz="1800" kern="0" dirty="0">
                <a:solidFill>
                  <a:srgbClr val="005BAA"/>
                </a:solidFill>
                <a:latin typeface="Arial (Headings)"/>
                <a:cs typeface="Calibri"/>
              </a:rPr>
              <a:t>How to perform and exceptional test drive</a:t>
            </a:r>
          </a:p>
          <a:p>
            <a:pPr lvl="0" defTabSz="913526">
              <a:tabLst>
                <a:tab pos="275353" algn="l"/>
              </a:tabLst>
              <a:defRPr/>
            </a:pPr>
            <a:endParaRPr lang="en-US" sz="1800" kern="0" dirty="0">
              <a:solidFill>
                <a:srgbClr val="005BAA"/>
              </a:solidFill>
              <a:latin typeface="Arial (Headings)"/>
              <a:cs typeface="Calibri"/>
            </a:endParaRPr>
          </a:p>
          <a:p>
            <a:pPr lvl="0" defTabSz="913526">
              <a:tabLst>
                <a:tab pos="275353" algn="l"/>
              </a:tabLst>
              <a:defRPr/>
            </a:pPr>
            <a:r>
              <a:rPr lang="en-US" sz="1800" kern="0" dirty="0">
                <a:solidFill>
                  <a:srgbClr val="005BAA"/>
                </a:solidFill>
                <a:latin typeface="Arial (Headings)"/>
                <a:cs typeface="Calibri"/>
              </a:rPr>
              <a:t>How mindsets can impact negotiation</a:t>
            </a:r>
          </a:p>
          <a:p>
            <a:pPr lvl="0" defTabSz="913526">
              <a:tabLst>
                <a:tab pos="275353" algn="l"/>
              </a:tabLst>
              <a:defRPr/>
            </a:pPr>
            <a:endParaRPr lang="en-US" sz="1800" kern="0" dirty="0">
              <a:solidFill>
                <a:srgbClr val="005BAA"/>
              </a:solidFill>
              <a:latin typeface="Arial (Headings)"/>
              <a:cs typeface="Calibri"/>
            </a:endParaRPr>
          </a:p>
          <a:p>
            <a:pPr lvl="0" defTabSz="913526">
              <a:tabLst>
                <a:tab pos="275353" algn="l"/>
              </a:tabLst>
              <a:defRPr/>
            </a:pPr>
            <a:r>
              <a:rPr lang="en-US" sz="1800" kern="0" dirty="0">
                <a:solidFill>
                  <a:srgbClr val="005BAA"/>
                </a:solidFill>
                <a:latin typeface="Arial (Headings)"/>
                <a:cs typeface="Calibri"/>
              </a:rPr>
              <a:t>Trial &amp; Final Closing </a:t>
            </a:r>
          </a:p>
          <a:p>
            <a:pPr marL="285750" marR="0" lvl="0" indent="-285750" algn="l" defTabSz="913526" rtl="0" eaLnBrk="1" fontAlgn="base" latinLnBrk="0" hangingPunct="1">
              <a:lnSpc>
                <a:spcPct val="100000"/>
              </a:lnSpc>
              <a:spcBef>
                <a:spcPct val="0"/>
              </a:spcBef>
              <a:spcAft>
                <a:spcPct val="0"/>
              </a:spcAft>
              <a:buClrTx/>
              <a:buSzTx/>
              <a:buFont typeface="Arial" panose="020B0604020202020204" pitchFamily="34" charset="0"/>
              <a:buChar char="•"/>
              <a:tabLst>
                <a:tab pos="275353" algn="l"/>
              </a:tabLst>
              <a:defRPr/>
            </a:pPr>
            <a:endParaRPr kumimoji="0" lang="en-US" sz="1800" b="0" i="0" u="none" strike="noStrike" kern="1200" cap="none" spc="0" normalizeH="0" baseline="0" noProof="0" dirty="0">
              <a:ln>
                <a:noFill/>
              </a:ln>
              <a:solidFill>
                <a:srgbClr val="005BAA"/>
              </a:solidFill>
              <a:effectLst/>
              <a:uLnTx/>
              <a:uFillTx/>
              <a:latin typeface="Arial MT"/>
              <a:ea typeface="+mj-ea"/>
              <a:cs typeface="Arial MT"/>
            </a:endParaRPr>
          </a:p>
          <a:p>
            <a:pPr marL="0" marR="0" lvl="0" indent="0" algn="l" defTabSz="913526" rtl="0" eaLnBrk="1" fontAlgn="base" latinLnBrk="0" hangingPunct="1">
              <a:lnSpc>
                <a:spcPct val="100000"/>
              </a:lnSpc>
              <a:spcBef>
                <a:spcPct val="0"/>
              </a:spcBef>
              <a:spcAft>
                <a:spcPct val="0"/>
              </a:spcAft>
              <a:buClrTx/>
              <a:buSzTx/>
              <a:buFontTx/>
              <a:buNone/>
              <a:tabLst>
                <a:tab pos="275353" algn="l"/>
              </a:tabLst>
              <a:defRPr/>
            </a:pPr>
            <a:endParaRPr kumimoji="0" lang="en-US" sz="1800" b="0" i="0" u="none" strike="noStrike" kern="0" cap="none" spc="0" normalizeH="0" baseline="0" noProof="0" dirty="0">
              <a:ln>
                <a:noFill/>
              </a:ln>
              <a:solidFill>
                <a:srgbClr val="005BAA"/>
              </a:solidFill>
              <a:effectLst/>
              <a:uLnTx/>
              <a:uFillTx/>
              <a:latin typeface="Arial (Headings)"/>
              <a:ea typeface="+mj-ea"/>
              <a:cs typeface="Calibri"/>
            </a:endParaRPr>
          </a:p>
          <a:p>
            <a:pPr marL="0" marR="0" lvl="0" indent="0" algn="l" defTabSz="913526" rtl="0" eaLnBrk="1" fontAlgn="base" latinLnBrk="0" hangingPunct="1">
              <a:lnSpc>
                <a:spcPct val="100000"/>
              </a:lnSpc>
              <a:spcBef>
                <a:spcPct val="0"/>
              </a:spcBef>
              <a:spcAft>
                <a:spcPct val="0"/>
              </a:spcAft>
              <a:buClrTx/>
              <a:buSzTx/>
              <a:buFontTx/>
              <a:buNone/>
              <a:tabLst>
                <a:tab pos="275353" algn="l"/>
              </a:tabLst>
              <a:defRPr/>
            </a:pPr>
            <a:endParaRPr kumimoji="0" lang="en-US" sz="1800" b="0" i="0" u="none" strike="noStrike" kern="0" cap="none" spc="0" normalizeH="0" baseline="0" noProof="0" dirty="0">
              <a:ln>
                <a:noFill/>
              </a:ln>
              <a:solidFill>
                <a:srgbClr val="005BAA"/>
              </a:solidFill>
              <a:effectLst/>
              <a:uLnTx/>
              <a:uFillTx/>
              <a:latin typeface="Arial (Headings)"/>
              <a:ea typeface="+mj-ea"/>
              <a:cs typeface="Calibri"/>
            </a:endParaRPr>
          </a:p>
          <a:p>
            <a:pPr marL="0" marR="0" lvl="0" indent="0" algn="l" defTabSz="913526" rtl="0" eaLnBrk="1" fontAlgn="base" latinLnBrk="0" hangingPunct="1">
              <a:lnSpc>
                <a:spcPct val="100000"/>
              </a:lnSpc>
              <a:spcBef>
                <a:spcPct val="0"/>
              </a:spcBef>
              <a:spcAft>
                <a:spcPct val="0"/>
              </a:spcAft>
              <a:buClrTx/>
              <a:buSzTx/>
              <a:buFontTx/>
              <a:buNone/>
              <a:tabLst>
                <a:tab pos="275353" algn="l"/>
              </a:tabLst>
              <a:defRPr/>
            </a:pPr>
            <a:endParaRPr kumimoji="0" lang="en-US" sz="1800" b="0" i="0" u="none" strike="noStrike" kern="0" cap="none" spc="0" normalizeH="0" baseline="0" noProof="0" dirty="0">
              <a:ln>
                <a:noFill/>
              </a:ln>
              <a:solidFill>
                <a:srgbClr val="005BAA"/>
              </a:solidFill>
              <a:effectLst/>
              <a:uLnTx/>
              <a:uFillTx/>
              <a:latin typeface="Arial (Headings)"/>
              <a:ea typeface="+mj-ea"/>
              <a:cs typeface="Calibri"/>
            </a:endParaRPr>
          </a:p>
          <a:p>
            <a:pPr marL="0" marR="0" lvl="0" indent="0" algn="l" defTabSz="913526" rtl="0" eaLnBrk="1" fontAlgn="base" latinLnBrk="0" hangingPunct="1">
              <a:lnSpc>
                <a:spcPct val="100000"/>
              </a:lnSpc>
              <a:spcBef>
                <a:spcPct val="0"/>
              </a:spcBef>
              <a:spcAft>
                <a:spcPct val="0"/>
              </a:spcAft>
              <a:buClrTx/>
              <a:buSzTx/>
              <a:buFontTx/>
              <a:buNone/>
              <a:tabLst>
                <a:tab pos="275353" algn="l"/>
              </a:tabLst>
              <a:defRPr/>
            </a:pPr>
            <a:endParaRPr kumimoji="0" lang="en-US" sz="1800" b="0" i="0" u="none" strike="noStrike" kern="0" cap="none" spc="0" normalizeH="0" baseline="0" noProof="0" dirty="0">
              <a:ln>
                <a:noFill/>
              </a:ln>
              <a:solidFill>
                <a:srgbClr val="005BAA"/>
              </a:solidFill>
              <a:effectLst/>
              <a:uLnTx/>
              <a:uFillTx/>
              <a:latin typeface="Arial (Headings)"/>
              <a:ea typeface="+mj-ea"/>
              <a:cs typeface="Calibri"/>
            </a:endParaRPr>
          </a:p>
          <a:p>
            <a:pPr marL="0" marR="0" lvl="0" indent="0" algn="l" defTabSz="913526" rtl="0" eaLnBrk="1" fontAlgn="base" latinLnBrk="0" hangingPunct="1">
              <a:lnSpc>
                <a:spcPct val="100000"/>
              </a:lnSpc>
              <a:spcBef>
                <a:spcPct val="0"/>
              </a:spcBef>
              <a:spcAft>
                <a:spcPct val="0"/>
              </a:spcAft>
              <a:buClrTx/>
              <a:buSzTx/>
              <a:buFontTx/>
              <a:buNone/>
              <a:tabLst>
                <a:tab pos="275353" algn="l"/>
              </a:tabLst>
              <a:defRPr/>
            </a:pPr>
            <a:endParaRPr kumimoji="0" lang="en-US" sz="1800" b="0" i="0" u="none" strike="noStrike" kern="0" cap="none" spc="0" normalizeH="0" baseline="0" noProof="0" dirty="0">
              <a:ln>
                <a:noFill/>
              </a:ln>
              <a:solidFill>
                <a:srgbClr val="005BAA"/>
              </a:solidFill>
              <a:effectLst/>
              <a:uLnTx/>
              <a:uFillTx/>
              <a:latin typeface="Arial (Headings)"/>
              <a:ea typeface="+mj-ea"/>
              <a:cs typeface="Calibri"/>
            </a:endParaRPr>
          </a:p>
          <a:p>
            <a:pPr marL="0" marR="0" lvl="0" indent="0" algn="l" defTabSz="913526" rtl="0" eaLnBrk="1" fontAlgn="base" latinLnBrk="0" hangingPunct="1">
              <a:lnSpc>
                <a:spcPct val="100000"/>
              </a:lnSpc>
              <a:spcBef>
                <a:spcPct val="0"/>
              </a:spcBef>
              <a:spcAft>
                <a:spcPct val="0"/>
              </a:spcAft>
              <a:buClrTx/>
              <a:buSzTx/>
              <a:buFontTx/>
              <a:buNone/>
              <a:tabLst>
                <a:tab pos="275353" algn="l"/>
              </a:tabLst>
              <a:defRPr/>
            </a:pPr>
            <a:endParaRPr kumimoji="0" lang="en-US" sz="1800" b="0" i="0" u="none" strike="noStrike" kern="1200" cap="none" spc="0" normalizeH="0" baseline="0" noProof="0" dirty="0">
              <a:ln>
                <a:noFill/>
              </a:ln>
              <a:solidFill>
                <a:srgbClr val="005BAA"/>
              </a:solidFill>
              <a:effectLst/>
              <a:uLnTx/>
              <a:uFillTx/>
              <a:latin typeface="Arial (Headings)"/>
              <a:ea typeface="+mj-ea"/>
              <a:cs typeface="+mj-cs"/>
            </a:endParaRPr>
          </a:p>
        </p:txBody>
      </p:sp>
      <p:graphicFrame>
        <p:nvGraphicFramePr>
          <p:cNvPr id="6" name="Diagram 5">
            <a:extLst>
              <a:ext uri="{FF2B5EF4-FFF2-40B4-BE49-F238E27FC236}">
                <a16:creationId xmlns:a16="http://schemas.microsoft.com/office/drawing/2014/main" id="{220F2676-BA03-562F-276F-E444A4871317}"/>
              </a:ext>
            </a:extLst>
          </p:cNvPr>
          <p:cNvGraphicFramePr/>
          <p:nvPr>
            <p:extLst>
              <p:ext uri="{D42A27DB-BD31-4B8C-83A1-F6EECF244321}">
                <p14:modId xmlns:p14="http://schemas.microsoft.com/office/powerpoint/2010/main" val="165480521"/>
              </p:ext>
            </p:extLst>
          </p:nvPr>
        </p:nvGraphicFramePr>
        <p:xfrm>
          <a:off x="2777461" y="745857"/>
          <a:ext cx="11711354" cy="536628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ustDataLst>
      <p:tags r:id="rId1"/>
    </p:custDataLst>
    <p:extLst>
      <p:ext uri="{BB962C8B-B14F-4D97-AF65-F5344CB8AC3E}">
        <p14:creationId xmlns:p14="http://schemas.microsoft.com/office/powerpoint/2010/main" val="459961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B1D54BC0-B1BD-4863-A9D4-24EEC2CDFEDC}"/>
              </a:ext>
            </a:extLst>
          </p:cNvPr>
          <p:cNvSpPr txBox="1">
            <a:spLocks/>
          </p:cNvSpPr>
          <p:nvPr/>
        </p:nvSpPr>
        <p:spPr bwMode="gray">
          <a:xfrm>
            <a:off x="526944" y="411837"/>
            <a:ext cx="1088834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defTabSz="913526">
              <a:tabLst>
                <a:tab pos="275353" algn="l"/>
              </a:tabLst>
              <a:defRPr/>
            </a:pPr>
            <a:r>
              <a:rPr lang="en-US" sz="1800" b="1">
                <a:solidFill>
                  <a:srgbClr val="243782"/>
                </a:solidFill>
                <a:latin typeface="Arial (Headings)"/>
              </a:rPr>
              <a:t>CRITICAL ELEMENTS TO GREAT DELIVERY</a:t>
            </a:r>
          </a:p>
        </p:txBody>
      </p:sp>
      <p:sp>
        <p:nvSpPr>
          <p:cNvPr id="19" name="Title 1">
            <a:extLst>
              <a:ext uri="{FF2B5EF4-FFF2-40B4-BE49-F238E27FC236}">
                <a16:creationId xmlns:a16="http://schemas.microsoft.com/office/drawing/2014/main" id="{DDE76255-0D45-80AD-AA92-94DC4F727AD7}"/>
              </a:ext>
            </a:extLst>
          </p:cNvPr>
          <p:cNvSpPr txBox="1">
            <a:spLocks/>
          </p:cNvSpPr>
          <p:nvPr/>
        </p:nvSpPr>
        <p:spPr bwMode="gray">
          <a:xfrm>
            <a:off x="526944" y="948068"/>
            <a:ext cx="6618043" cy="16619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defTabSz="913526">
              <a:tabLst>
                <a:tab pos="275353" algn="l"/>
              </a:tabLst>
              <a:defRPr/>
            </a:pPr>
            <a:r>
              <a:rPr lang="en-US" sz="1800" b="1" kern="0" dirty="0">
                <a:solidFill>
                  <a:srgbClr val="005BAA"/>
                </a:solidFill>
                <a:latin typeface="Arial (Headings)"/>
                <a:cs typeface="Calibri"/>
              </a:rPr>
              <a:t>At this stage, the customer is ready to receive their new purchased vehicle.</a:t>
            </a:r>
          </a:p>
          <a:p>
            <a:pPr lvl="0" defTabSz="913526">
              <a:tabLst>
                <a:tab pos="275353" algn="l"/>
              </a:tabLst>
              <a:defRPr/>
            </a:pPr>
            <a:endParaRPr lang="en-US" sz="1800" b="1" kern="0" dirty="0">
              <a:solidFill>
                <a:srgbClr val="005BAA"/>
              </a:solidFill>
              <a:latin typeface="Arial (Headings)"/>
              <a:cs typeface="Calibri"/>
            </a:endParaRPr>
          </a:p>
          <a:p>
            <a:pPr lvl="0" defTabSz="913526">
              <a:tabLst>
                <a:tab pos="275353" algn="l"/>
              </a:tabLst>
              <a:defRPr/>
            </a:pPr>
            <a:r>
              <a:rPr lang="en-US" sz="1800" kern="0" dirty="0">
                <a:solidFill>
                  <a:srgbClr val="005BAA"/>
                </a:solidFill>
                <a:latin typeface="Arial (Headings)"/>
                <a:cs typeface="Calibri"/>
              </a:rPr>
              <a:t>All processes are finished, and no further negotiation required</a:t>
            </a:r>
          </a:p>
          <a:p>
            <a:pPr lvl="0" defTabSz="913526">
              <a:tabLst>
                <a:tab pos="275353" algn="l"/>
              </a:tabLst>
              <a:defRPr/>
            </a:pPr>
            <a:r>
              <a:rPr lang="en-US" sz="1800" kern="0" dirty="0">
                <a:solidFill>
                  <a:srgbClr val="005BAA"/>
                </a:solidFill>
                <a:latin typeface="Arial (Headings)"/>
                <a:cs typeface="Calibri"/>
              </a:rPr>
              <a:t>Now it is the time to add the cherry on top of the cake and carry out a great delivery because of the following reasons:</a:t>
            </a:r>
          </a:p>
        </p:txBody>
      </p:sp>
      <p:sp>
        <p:nvSpPr>
          <p:cNvPr id="2" name="Title 1">
            <a:extLst>
              <a:ext uri="{FF2B5EF4-FFF2-40B4-BE49-F238E27FC236}">
                <a16:creationId xmlns:a16="http://schemas.microsoft.com/office/drawing/2014/main" id="{77D1D3AC-8A1F-948E-D74A-4A1DF08C8C99}"/>
              </a:ext>
            </a:extLst>
          </p:cNvPr>
          <p:cNvSpPr txBox="1">
            <a:spLocks/>
          </p:cNvSpPr>
          <p:nvPr/>
        </p:nvSpPr>
        <p:spPr bwMode="gray">
          <a:xfrm>
            <a:off x="571476" y="3128524"/>
            <a:ext cx="6972324" cy="44319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L="285750" lvl="0" indent="-285750" defTabSz="913526">
              <a:lnSpc>
                <a:spcPct val="150000"/>
              </a:lnSpc>
              <a:buFont typeface="Arial" panose="020B0604020202020204" pitchFamily="34" charset="0"/>
              <a:buChar char="•"/>
              <a:tabLst>
                <a:tab pos="275353" algn="l"/>
              </a:tabLst>
              <a:defRPr/>
            </a:pPr>
            <a:r>
              <a:rPr lang="en-US" sz="1800" spc="-5">
                <a:solidFill>
                  <a:srgbClr val="005BAA"/>
                </a:solidFill>
                <a:latin typeface="Arial MT"/>
                <a:cs typeface="Arial MT"/>
              </a:rPr>
              <a:t>Last impression is the first thing your customers will remember</a:t>
            </a:r>
          </a:p>
          <a:p>
            <a:pPr marL="285750" lvl="0" indent="-285750" defTabSz="913526">
              <a:lnSpc>
                <a:spcPct val="150000"/>
              </a:lnSpc>
              <a:buFont typeface="Arial" panose="020B0604020202020204" pitchFamily="34" charset="0"/>
              <a:buChar char="•"/>
              <a:tabLst>
                <a:tab pos="275353" algn="l"/>
              </a:tabLst>
              <a:defRPr/>
            </a:pPr>
            <a:r>
              <a:rPr lang="en-US" sz="1800" spc="-5">
                <a:solidFill>
                  <a:srgbClr val="005BAA"/>
                </a:solidFill>
                <a:latin typeface="Arial MT"/>
                <a:cs typeface="Arial MT"/>
              </a:rPr>
              <a:t>Is a huge determiner of satisfaction</a:t>
            </a:r>
          </a:p>
          <a:p>
            <a:pPr marL="285750" lvl="0" indent="-285750" defTabSz="913526">
              <a:lnSpc>
                <a:spcPct val="150000"/>
              </a:lnSpc>
              <a:buFont typeface="Arial" panose="020B0604020202020204" pitchFamily="34" charset="0"/>
              <a:buChar char="•"/>
              <a:tabLst>
                <a:tab pos="275353" algn="l"/>
              </a:tabLst>
              <a:defRPr/>
            </a:pPr>
            <a:r>
              <a:rPr lang="en-US" sz="1800" spc="-5">
                <a:solidFill>
                  <a:srgbClr val="005BAA"/>
                </a:solidFill>
                <a:latin typeface="Arial MT"/>
                <a:cs typeface="Arial MT"/>
              </a:rPr>
              <a:t>Starts off ownership experience</a:t>
            </a:r>
          </a:p>
          <a:p>
            <a:pPr marL="285750" lvl="0" indent="-285750" defTabSz="913526">
              <a:lnSpc>
                <a:spcPct val="150000"/>
              </a:lnSpc>
              <a:buFont typeface="Arial" panose="020B0604020202020204" pitchFamily="34" charset="0"/>
              <a:buChar char="•"/>
              <a:tabLst>
                <a:tab pos="275353" algn="l"/>
              </a:tabLst>
              <a:defRPr/>
            </a:pPr>
            <a:r>
              <a:rPr lang="en-US" sz="1800" spc="-5">
                <a:solidFill>
                  <a:srgbClr val="005BAA"/>
                </a:solidFill>
                <a:latin typeface="Arial MT"/>
                <a:cs typeface="Arial MT"/>
              </a:rPr>
              <a:t>Starts off service relationship</a:t>
            </a:r>
          </a:p>
          <a:p>
            <a:pPr marL="285750" lvl="0" indent="-285750" defTabSz="913526">
              <a:lnSpc>
                <a:spcPct val="150000"/>
              </a:lnSpc>
              <a:buFont typeface="Arial" panose="020B0604020202020204" pitchFamily="34" charset="0"/>
              <a:buChar char="•"/>
              <a:tabLst>
                <a:tab pos="275353" algn="l"/>
              </a:tabLst>
              <a:defRPr/>
            </a:pPr>
            <a:r>
              <a:rPr lang="en-US" sz="1800" spc="-5">
                <a:solidFill>
                  <a:srgbClr val="005BAA"/>
                </a:solidFill>
                <a:latin typeface="Arial MT"/>
                <a:cs typeface="Arial MT"/>
              </a:rPr>
              <a:t>Important factor in satisfaction surveys and social media review</a:t>
            </a:r>
          </a:p>
          <a:p>
            <a:pPr marL="285750" lvl="0" indent="-285750" defTabSz="913526">
              <a:lnSpc>
                <a:spcPct val="150000"/>
              </a:lnSpc>
              <a:buFont typeface="Arial" panose="020B0604020202020204" pitchFamily="34" charset="0"/>
              <a:buChar char="•"/>
              <a:tabLst>
                <a:tab pos="275353" algn="l"/>
              </a:tabLst>
              <a:defRPr/>
            </a:pPr>
            <a:r>
              <a:rPr lang="en-US" sz="1800" spc="-5">
                <a:solidFill>
                  <a:srgbClr val="005BAA"/>
                </a:solidFill>
                <a:latin typeface="Arial MT"/>
                <a:cs typeface="Arial MT"/>
              </a:rPr>
              <a:t>Sets up: referrals, repeat business and loyalty</a:t>
            </a:r>
          </a:p>
          <a:p>
            <a:pPr marL="285750" marR="0" lvl="0" indent="-285750" algn="l" defTabSz="913526" rtl="0" eaLnBrk="1" fontAlgn="base" latinLnBrk="0" hangingPunct="1">
              <a:lnSpc>
                <a:spcPct val="100000"/>
              </a:lnSpc>
              <a:spcBef>
                <a:spcPct val="0"/>
              </a:spcBef>
              <a:spcAft>
                <a:spcPct val="0"/>
              </a:spcAft>
              <a:buClrTx/>
              <a:buSzTx/>
              <a:buFont typeface="Arial" panose="020B0604020202020204" pitchFamily="34" charset="0"/>
              <a:buChar char="•"/>
              <a:tabLst>
                <a:tab pos="275353" algn="l"/>
              </a:tabLst>
              <a:defRPr/>
            </a:pPr>
            <a:endParaRPr kumimoji="0" lang="en-US" sz="1800" b="0" u="none" strike="noStrike" kern="1200" cap="none" spc="0" normalizeH="0" baseline="0" noProof="0">
              <a:ln>
                <a:noFill/>
              </a:ln>
              <a:solidFill>
                <a:srgbClr val="005BAA"/>
              </a:solidFill>
              <a:effectLst/>
              <a:uLnTx/>
              <a:uFillTx/>
              <a:latin typeface="Arial MT"/>
              <a:cs typeface="Arial MT"/>
            </a:endParaRPr>
          </a:p>
          <a:p>
            <a:pPr marL="0" marR="0" lvl="0" indent="0" algn="l" defTabSz="913526" rtl="0" eaLnBrk="1" fontAlgn="base" latinLnBrk="0" hangingPunct="1">
              <a:lnSpc>
                <a:spcPct val="100000"/>
              </a:lnSpc>
              <a:spcBef>
                <a:spcPct val="0"/>
              </a:spcBef>
              <a:spcAft>
                <a:spcPct val="0"/>
              </a:spcAft>
              <a:buClrTx/>
              <a:buSzTx/>
              <a:buFontTx/>
              <a:buNone/>
              <a:tabLst>
                <a:tab pos="275353" algn="l"/>
              </a:tabLst>
              <a:defRPr/>
            </a:pPr>
            <a:endParaRPr kumimoji="0" lang="en-US" sz="1800" b="0" u="none" strike="noStrike" kern="0" cap="none" spc="0" normalizeH="0" baseline="0" noProof="0">
              <a:ln>
                <a:noFill/>
              </a:ln>
              <a:solidFill>
                <a:srgbClr val="005BAA"/>
              </a:solidFill>
              <a:effectLst/>
              <a:uLnTx/>
              <a:uFillTx/>
              <a:latin typeface="Arial (Headings)"/>
              <a:cs typeface="Calibri"/>
            </a:endParaRPr>
          </a:p>
          <a:p>
            <a:pPr marL="0" marR="0" lvl="0" indent="0" algn="l" defTabSz="913526" rtl="0" eaLnBrk="1" fontAlgn="base" latinLnBrk="0" hangingPunct="1">
              <a:lnSpc>
                <a:spcPct val="100000"/>
              </a:lnSpc>
              <a:spcBef>
                <a:spcPct val="0"/>
              </a:spcBef>
              <a:spcAft>
                <a:spcPct val="0"/>
              </a:spcAft>
              <a:buClrTx/>
              <a:buSzTx/>
              <a:buFontTx/>
              <a:buNone/>
              <a:tabLst>
                <a:tab pos="275353" algn="l"/>
              </a:tabLst>
              <a:defRPr/>
            </a:pPr>
            <a:endParaRPr kumimoji="0" lang="en-US" sz="1800" b="0" u="none" strike="noStrike" kern="0" cap="none" spc="0" normalizeH="0" baseline="0" noProof="0">
              <a:ln>
                <a:noFill/>
              </a:ln>
              <a:solidFill>
                <a:srgbClr val="005BAA"/>
              </a:solidFill>
              <a:effectLst/>
              <a:uLnTx/>
              <a:uFillTx/>
              <a:latin typeface="Arial (Headings)"/>
              <a:cs typeface="Calibri"/>
            </a:endParaRPr>
          </a:p>
          <a:p>
            <a:pPr marL="0" marR="0" lvl="0" indent="0" algn="l" defTabSz="913526" rtl="0" eaLnBrk="1" fontAlgn="base" latinLnBrk="0" hangingPunct="1">
              <a:lnSpc>
                <a:spcPct val="100000"/>
              </a:lnSpc>
              <a:spcBef>
                <a:spcPct val="0"/>
              </a:spcBef>
              <a:spcAft>
                <a:spcPct val="0"/>
              </a:spcAft>
              <a:buClrTx/>
              <a:buSzTx/>
              <a:buFontTx/>
              <a:buNone/>
              <a:tabLst>
                <a:tab pos="275353" algn="l"/>
              </a:tabLst>
              <a:defRPr/>
            </a:pPr>
            <a:endParaRPr kumimoji="0" lang="en-US" sz="1800" b="0" u="none" strike="noStrike" kern="0" cap="none" spc="0" normalizeH="0" baseline="0" noProof="0">
              <a:ln>
                <a:noFill/>
              </a:ln>
              <a:solidFill>
                <a:srgbClr val="005BAA"/>
              </a:solidFill>
              <a:effectLst/>
              <a:uLnTx/>
              <a:uFillTx/>
              <a:latin typeface="Arial (Headings)"/>
              <a:cs typeface="Calibri"/>
            </a:endParaRPr>
          </a:p>
          <a:p>
            <a:pPr marL="0" marR="0" lvl="0" indent="0" algn="l" defTabSz="913526" rtl="0" eaLnBrk="1" fontAlgn="base" latinLnBrk="0" hangingPunct="1">
              <a:lnSpc>
                <a:spcPct val="100000"/>
              </a:lnSpc>
              <a:spcBef>
                <a:spcPct val="0"/>
              </a:spcBef>
              <a:spcAft>
                <a:spcPct val="0"/>
              </a:spcAft>
              <a:buClrTx/>
              <a:buSzTx/>
              <a:buFontTx/>
              <a:buNone/>
              <a:tabLst>
                <a:tab pos="275353" algn="l"/>
              </a:tabLst>
              <a:defRPr/>
            </a:pPr>
            <a:endParaRPr kumimoji="0" lang="en-US" sz="1800" b="0" u="none" strike="noStrike" kern="0" cap="none" spc="0" normalizeH="0" baseline="0" noProof="0">
              <a:ln>
                <a:noFill/>
              </a:ln>
              <a:solidFill>
                <a:srgbClr val="005BAA"/>
              </a:solidFill>
              <a:effectLst/>
              <a:uLnTx/>
              <a:uFillTx/>
              <a:latin typeface="Arial (Headings)"/>
              <a:cs typeface="Calibri"/>
            </a:endParaRPr>
          </a:p>
          <a:p>
            <a:pPr marL="0" marR="0" lvl="0" indent="0" algn="l" defTabSz="913526" rtl="0" eaLnBrk="1" fontAlgn="base" latinLnBrk="0" hangingPunct="1">
              <a:lnSpc>
                <a:spcPct val="100000"/>
              </a:lnSpc>
              <a:spcBef>
                <a:spcPct val="0"/>
              </a:spcBef>
              <a:spcAft>
                <a:spcPct val="0"/>
              </a:spcAft>
              <a:buClrTx/>
              <a:buSzTx/>
              <a:buFontTx/>
              <a:buNone/>
              <a:tabLst>
                <a:tab pos="275353" algn="l"/>
              </a:tabLst>
              <a:defRPr/>
            </a:pPr>
            <a:endParaRPr kumimoji="0" lang="en-US" sz="1800" b="0" u="none" strike="noStrike" kern="0" cap="none" spc="0" normalizeH="0" baseline="0" noProof="0">
              <a:ln>
                <a:noFill/>
              </a:ln>
              <a:solidFill>
                <a:srgbClr val="005BAA"/>
              </a:solidFill>
              <a:effectLst/>
              <a:uLnTx/>
              <a:uFillTx/>
              <a:latin typeface="Arial (Headings)"/>
              <a:cs typeface="Calibri"/>
            </a:endParaRPr>
          </a:p>
          <a:p>
            <a:pPr marL="0" marR="0" lvl="0" indent="0" algn="l" defTabSz="913526" rtl="0" eaLnBrk="1" fontAlgn="base" latinLnBrk="0" hangingPunct="1">
              <a:lnSpc>
                <a:spcPct val="100000"/>
              </a:lnSpc>
              <a:spcBef>
                <a:spcPct val="0"/>
              </a:spcBef>
              <a:spcAft>
                <a:spcPct val="0"/>
              </a:spcAft>
              <a:buClrTx/>
              <a:buSzTx/>
              <a:buFontTx/>
              <a:buNone/>
              <a:tabLst>
                <a:tab pos="275353" algn="l"/>
              </a:tabLst>
              <a:defRPr/>
            </a:pPr>
            <a:endParaRPr kumimoji="0" lang="en-US" sz="1800" b="0" u="none" strike="noStrike" kern="1200" cap="none" spc="0" normalizeH="0" baseline="0" noProof="0">
              <a:ln>
                <a:noFill/>
              </a:ln>
              <a:solidFill>
                <a:srgbClr val="005BAA"/>
              </a:solidFill>
              <a:effectLst/>
              <a:uLnTx/>
              <a:uFillTx/>
              <a:latin typeface="Arial (Headings)"/>
            </a:endParaRPr>
          </a:p>
        </p:txBody>
      </p:sp>
      <p:pic>
        <p:nvPicPr>
          <p:cNvPr id="7" name="Picture 2" descr="Image result">
            <a:extLst>
              <a:ext uri="{FF2B5EF4-FFF2-40B4-BE49-F238E27FC236}">
                <a16:creationId xmlns:a16="http://schemas.microsoft.com/office/drawing/2014/main" id="{ADEFF5F4-F576-4585-9326-AAD4BE2F1DA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2628" r="24746"/>
          <a:stretch/>
        </p:blipFill>
        <p:spPr>
          <a:xfrm>
            <a:off x="7543800" y="0"/>
            <a:ext cx="4648199" cy="6575612"/>
          </a:xfrm>
          <a:prstGeom prst="rect">
            <a:avLst/>
          </a:prstGeom>
        </p:spPr>
      </p:pic>
    </p:spTree>
    <p:custDataLst>
      <p:tags r:id="rId1"/>
    </p:custDataLst>
    <p:extLst>
      <p:ext uri="{BB962C8B-B14F-4D97-AF65-F5344CB8AC3E}">
        <p14:creationId xmlns:p14="http://schemas.microsoft.com/office/powerpoint/2010/main" val="8127693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58FD4C85-C2AB-FBFC-7557-46D0B9BBBB8A}"/>
              </a:ext>
            </a:extLst>
          </p:cNvPr>
          <p:cNvGrpSpPr/>
          <p:nvPr/>
        </p:nvGrpSpPr>
        <p:grpSpPr>
          <a:xfrm>
            <a:off x="0" y="0"/>
            <a:ext cx="12192000" cy="6858000"/>
            <a:chOff x="0" y="0"/>
            <a:chExt cx="12192000" cy="6858000"/>
          </a:xfrm>
        </p:grpSpPr>
        <p:pic>
          <p:nvPicPr>
            <p:cNvPr id="2" name="Picture 1" descr="image">
              <a:extLst>
                <a:ext uri="{FF2B5EF4-FFF2-40B4-BE49-F238E27FC236}">
                  <a16:creationId xmlns:a16="http://schemas.microsoft.com/office/drawing/2014/main" id="{E5C53B1C-3D06-1F06-37AA-14FDA3AF92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34DEE7B6-C242-63BF-A077-82246FBAF64E}"/>
                </a:ext>
              </a:extLst>
            </p:cNvPr>
            <p:cNvSpPr/>
            <p:nvPr/>
          </p:nvSpPr>
          <p:spPr>
            <a:xfrm>
              <a:off x="0" y="2769833"/>
              <a:ext cx="12192000" cy="4088167"/>
            </a:xfrm>
            <a:prstGeom prst="rect">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AE"/>
            </a:p>
          </p:txBody>
        </p:sp>
      </p:grpSp>
      <p:sp>
        <p:nvSpPr>
          <p:cNvPr id="5" name="Title 1">
            <a:extLst>
              <a:ext uri="{FF2B5EF4-FFF2-40B4-BE49-F238E27FC236}">
                <a16:creationId xmlns:a16="http://schemas.microsoft.com/office/drawing/2014/main" id="{BA99E717-73C5-14BC-B69A-8573F6DB2BC9}"/>
              </a:ext>
            </a:extLst>
          </p:cNvPr>
          <p:cNvSpPr txBox="1">
            <a:spLocks/>
          </p:cNvSpPr>
          <p:nvPr/>
        </p:nvSpPr>
        <p:spPr>
          <a:xfrm>
            <a:off x="335280" y="4259918"/>
            <a:ext cx="11521440"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prstTxWarp prst="textNoShape">
              <a:avLst/>
            </a:prstTxWarp>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3526" fontAlgn="base">
              <a:lnSpc>
                <a:spcPct val="100000"/>
              </a:lnSpc>
              <a:spcAft>
                <a:spcPct val="0"/>
              </a:spcAft>
              <a:tabLst>
                <a:tab pos="275353" algn="l"/>
              </a:tabLst>
              <a:defRPr/>
            </a:pPr>
            <a:r>
              <a:rPr lang="en-US" sz="3600" b="1">
                <a:solidFill>
                  <a:srgbClr val="243782"/>
                </a:solidFill>
                <a:latin typeface="Arial (Headings)"/>
                <a:ea typeface="+mn-ea"/>
                <a:cs typeface="+mn-cs"/>
              </a:rPr>
              <a:t>CUSTOMER EXPECTATIONS</a:t>
            </a:r>
          </a:p>
        </p:txBody>
      </p:sp>
    </p:spTree>
    <p:extLst>
      <p:ext uri="{BB962C8B-B14F-4D97-AF65-F5344CB8AC3E}">
        <p14:creationId xmlns:p14="http://schemas.microsoft.com/office/powerpoint/2010/main" val="36203300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9722E34B-26DD-DE32-6D26-43DF1419C159}"/>
              </a:ext>
            </a:extLst>
          </p:cNvPr>
          <p:cNvGrpSpPr/>
          <p:nvPr/>
        </p:nvGrpSpPr>
        <p:grpSpPr>
          <a:xfrm>
            <a:off x="0" y="0"/>
            <a:ext cx="12192000" cy="6858000"/>
            <a:chOff x="0" y="0"/>
            <a:chExt cx="12192000" cy="6858000"/>
          </a:xfrm>
        </p:grpSpPr>
        <p:pic>
          <p:nvPicPr>
            <p:cNvPr id="2" name="Picture 1" descr="image">
              <a:extLst>
                <a:ext uri="{FF2B5EF4-FFF2-40B4-BE49-F238E27FC236}">
                  <a16:creationId xmlns:a16="http://schemas.microsoft.com/office/drawing/2014/main" id="{E5C53B1C-3D06-1F06-37AA-14FDA3AF92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34DEE7B6-C242-63BF-A077-82246FBAF64E}"/>
                </a:ext>
              </a:extLst>
            </p:cNvPr>
            <p:cNvSpPr/>
            <p:nvPr/>
          </p:nvSpPr>
          <p:spPr>
            <a:xfrm>
              <a:off x="0" y="2769833"/>
              <a:ext cx="12192000" cy="4088167"/>
            </a:xfrm>
            <a:prstGeom prst="rect">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ar-AE" sz="1800" b="0" i="0" u="none" strike="noStrike" kern="1200" cap="none" spc="0" normalizeH="0" baseline="0" noProof="0">
                <a:ln>
                  <a:noFill/>
                </a:ln>
                <a:solidFill>
                  <a:prstClr val="white"/>
                </a:solidFill>
                <a:effectLst/>
                <a:uLnTx/>
                <a:uFillTx/>
                <a:latin typeface="Calibri" panose="020F0502020204030204"/>
                <a:ea typeface="+mn-ea"/>
                <a:cs typeface="Arial" panose="020B0604020202020204" pitchFamily="34" charset="0"/>
              </a:endParaRPr>
            </a:p>
          </p:txBody>
        </p:sp>
      </p:grpSp>
      <p:sp>
        <p:nvSpPr>
          <p:cNvPr id="5" name="Title 1">
            <a:extLst>
              <a:ext uri="{FF2B5EF4-FFF2-40B4-BE49-F238E27FC236}">
                <a16:creationId xmlns:a16="http://schemas.microsoft.com/office/drawing/2014/main" id="{BA99E717-73C5-14BC-B69A-8573F6DB2BC9}"/>
              </a:ext>
            </a:extLst>
          </p:cNvPr>
          <p:cNvSpPr txBox="1">
            <a:spLocks/>
          </p:cNvSpPr>
          <p:nvPr/>
        </p:nvSpPr>
        <p:spPr>
          <a:xfrm>
            <a:off x="335280" y="1860667"/>
            <a:ext cx="11521440"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prstTxWarp prst="textNoShape">
              <a:avLst/>
            </a:prstTxWarp>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lvl="0" defTabSz="913526" fontAlgn="base">
              <a:lnSpc>
                <a:spcPct val="100000"/>
              </a:lnSpc>
              <a:spcAft>
                <a:spcPct val="0"/>
              </a:spcAft>
              <a:tabLst>
                <a:tab pos="275353" algn="l"/>
              </a:tabLst>
              <a:defRPr/>
            </a:pPr>
            <a:r>
              <a:rPr kumimoji="0" lang="en-US" sz="2400" b="1" i="0" u="none" strike="noStrike" kern="1200" cap="none" spc="0" normalizeH="0" baseline="0" noProof="0" dirty="0">
                <a:ln>
                  <a:noFill/>
                </a:ln>
                <a:solidFill>
                  <a:prstClr val="white"/>
                </a:solidFill>
                <a:effectLst/>
                <a:uLnTx/>
                <a:uFillTx/>
                <a:latin typeface="Arial (Headings)"/>
                <a:ea typeface="+mj-ea"/>
                <a:cs typeface="+mj-cs"/>
              </a:rPr>
              <a:t>ACTIVITY :</a:t>
            </a:r>
            <a:br>
              <a:rPr kumimoji="0" lang="en-US" sz="2400" b="1" i="0" u="none" strike="noStrike" kern="1200" cap="none" spc="0" normalizeH="0" baseline="0" noProof="0" dirty="0">
                <a:ln>
                  <a:noFill/>
                </a:ln>
                <a:solidFill>
                  <a:prstClr val="white"/>
                </a:solidFill>
                <a:effectLst/>
                <a:uLnTx/>
                <a:uFillTx/>
                <a:latin typeface="Arial (Headings)"/>
                <a:ea typeface="+mj-ea"/>
                <a:cs typeface="+mj-cs"/>
              </a:rPr>
            </a:br>
            <a:r>
              <a:rPr lang="en-US" sz="2400" b="1" dirty="0">
                <a:solidFill>
                  <a:prstClr val="white"/>
                </a:solidFill>
                <a:latin typeface="Arial (Headings)"/>
              </a:rPr>
              <a:t>WHAT DO CUSTOMERS EXPECT?</a:t>
            </a:r>
          </a:p>
        </p:txBody>
      </p:sp>
      <p:sp>
        <p:nvSpPr>
          <p:cNvPr id="6" name="TextBox 5">
            <a:extLst>
              <a:ext uri="{FF2B5EF4-FFF2-40B4-BE49-F238E27FC236}">
                <a16:creationId xmlns:a16="http://schemas.microsoft.com/office/drawing/2014/main" id="{0C804EA3-D2B3-3F93-6B3D-3433D171F55B}"/>
              </a:ext>
            </a:extLst>
          </p:cNvPr>
          <p:cNvSpPr txBox="1"/>
          <p:nvPr/>
        </p:nvSpPr>
        <p:spPr>
          <a:xfrm>
            <a:off x="1046528" y="3424399"/>
            <a:ext cx="10810192" cy="1477328"/>
          </a:xfrm>
          <a:prstGeom prst="rect">
            <a:avLst/>
          </a:prstGeom>
          <a:noFill/>
        </p:spPr>
        <p:txBody>
          <a:bodyPr wrap="square" lIns="91440" tIns="45720" rIns="91440" bIns="45720" anchor="t">
            <a:spAutoFit/>
          </a:bodyPr>
          <a:lstStyle/>
          <a:p>
            <a:pPr>
              <a:defRPr/>
            </a:pPr>
            <a:r>
              <a:rPr lang="en-US" dirty="0">
                <a:solidFill>
                  <a:prstClr val="black">
                    <a:lumMod val="75000"/>
                    <a:lumOff val="25000"/>
                  </a:prstClr>
                </a:solidFill>
                <a:latin typeface="Calibri" panose="020F0502020204030204"/>
                <a:ea typeface="Calibri"/>
                <a:cs typeface="Calibri"/>
              </a:rPr>
              <a:t>Using the Flipcharts in the room each group to create a list of customer expectations split into the following sections;</a:t>
            </a:r>
          </a:p>
          <a:p>
            <a:pPr>
              <a:defRPr/>
            </a:pPr>
            <a:r>
              <a:rPr lang="en-US" dirty="0">
                <a:solidFill>
                  <a:prstClr val="black">
                    <a:lumMod val="75000"/>
                    <a:lumOff val="25000"/>
                  </a:prstClr>
                </a:solidFill>
                <a:latin typeface="Calibri" panose="020F0502020204030204"/>
                <a:ea typeface="Calibri"/>
                <a:cs typeface="Calibri"/>
              </a:rPr>
              <a:t>	Pre-Delivery Expectations</a:t>
            </a:r>
          </a:p>
          <a:p>
            <a:pPr>
              <a:defRPr/>
            </a:pPr>
            <a:r>
              <a:rPr lang="en-US" dirty="0">
                <a:solidFill>
                  <a:prstClr val="black">
                    <a:lumMod val="75000"/>
                    <a:lumOff val="25000"/>
                  </a:prstClr>
                </a:solidFill>
                <a:latin typeface="Calibri" panose="020F0502020204030204"/>
                <a:ea typeface="Calibri"/>
                <a:cs typeface="Calibri"/>
              </a:rPr>
              <a:t>	Delivery Day Expectations</a:t>
            </a:r>
          </a:p>
          <a:p>
            <a:pPr>
              <a:defRPr/>
            </a:pPr>
            <a:r>
              <a:rPr lang="en-US" dirty="0">
                <a:solidFill>
                  <a:prstClr val="black">
                    <a:lumMod val="75000"/>
                    <a:lumOff val="25000"/>
                  </a:prstClr>
                </a:solidFill>
                <a:latin typeface="Calibri" panose="020F0502020204030204"/>
                <a:ea typeface="Calibri"/>
                <a:cs typeface="Calibri"/>
              </a:rPr>
              <a:t>	Post-Delivery Expectations</a:t>
            </a:r>
          </a:p>
        </p:txBody>
      </p:sp>
      <p:sp>
        <p:nvSpPr>
          <p:cNvPr id="8" name="TextBox 7">
            <a:extLst>
              <a:ext uri="{FF2B5EF4-FFF2-40B4-BE49-F238E27FC236}">
                <a16:creationId xmlns:a16="http://schemas.microsoft.com/office/drawing/2014/main" id="{8D5022DC-11BF-48FA-0B34-B09B721AA501}"/>
              </a:ext>
            </a:extLst>
          </p:cNvPr>
          <p:cNvSpPr txBox="1"/>
          <p:nvPr/>
        </p:nvSpPr>
        <p:spPr>
          <a:xfrm>
            <a:off x="994081" y="5675056"/>
            <a:ext cx="610299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rPr>
              <a:t>10 minutes – 5 mins post discussion</a:t>
            </a:r>
          </a:p>
        </p:txBody>
      </p:sp>
      <p:pic>
        <p:nvPicPr>
          <p:cNvPr id="9" name="Graphic 8" descr="Hourglass 30% with solid fill">
            <a:extLst>
              <a:ext uri="{FF2B5EF4-FFF2-40B4-BE49-F238E27FC236}">
                <a16:creationId xmlns:a16="http://schemas.microsoft.com/office/drawing/2014/main" id="{4CF99C5B-40E2-9AC2-FA43-B0C0648B6E8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05971" y="5717005"/>
            <a:ext cx="285434" cy="285434"/>
          </a:xfrm>
          <a:prstGeom prst="rect">
            <a:avLst/>
          </a:prstGeom>
        </p:spPr>
      </p:pic>
      <p:pic>
        <p:nvPicPr>
          <p:cNvPr id="10" name="Graphic 9" descr="Users with solid fill">
            <a:extLst>
              <a:ext uri="{FF2B5EF4-FFF2-40B4-BE49-F238E27FC236}">
                <a16:creationId xmlns:a16="http://schemas.microsoft.com/office/drawing/2014/main" id="{47440596-DC4B-9A5D-E9CD-9D98905A9A1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74932" y="4946312"/>
            <a:ext cx="358344" cy="358344"/>
          </a:xfrm>
          <a:prstGeom prst="rect">
            <a:avLst/>
          </a:prstGeom>
        </p:spPr>
      </p:pic>
      <p:pic>
        <p:nvPicPr>
          <p:cNvPr id="7" name="Graphic 6" descr="Bullseye with solid fill">
            <a:extLst>
              <a:ext uri="{FF2B5EF4-FFF2-40B4-BE49-F238E27FC236}">
                <a16:creationId xmlns:a16="http://schemas.microsoft.com/office/drawing/2014/main" id="{98AC72BB-070D-3F87-BEBA-C3BA2B933A08}"/>
              </a:ext>
            </a:extLst>
          </p:cNvPr>
          <p:cNvPicPr>
            <a:picLocks noChangeAspect="1"/>
          </p:cNvPicPr>
          <p:nvPr/>
        </p:nvPicPr>
        <p:blipFill>
          <a:blip r:embed="rId8" cstate="hq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74932" y="3392968"/>
            <a:ext cx="390308" cy="390308"/>
          </a:xfrm>
          <a:prstGeom prst="rect">
            <a:avLst/>
          </a:prstGeom>
        </p:spPr>
      </p:pic>
      <p:sp>
        <p:nvSpPr>
          <p:cNvPr id="12" name="TextBox 11">
            <a:extLst>
              <a:ext uri="{FF2B5EF4-FFF2-40B4-BE49-F238E27FC236}">
                <a16:creationId xmlns:a16="http://schemas.microsoft.com/office/drawing/2014/main" id="{26BA32E7-1D3F-4D3A-7102-08C61504BAF3}"/>
              </a:ext>
            </a:extLst>
          </p:cNvPr>
          <p:cNvSpPr txBox="1"/>
          <p:nvPr/>
        </p:nvSpPr>
        <p:spPr>
          <a:xfrm>
            <a:off x="994081" y="4949308"/>
            <a:ext cx="6102990" cy="369332"/>
          </a:xfrm>
          <a:prstGeom prst="rect">
            <a:avLst/>
          </a:prstGeom>
          <a:noFill/>
        </p:spPr>
        <p:txBody>
          <a:bodyPr wrap="square" lIns="91440" tIns="45720" rIns="91440" bIns="45720" anchor="t">
            <a:spAutoFit/>
          </a:bodyPr>
          <a:lstStyle/>
          <a:p>
            <a:pPr>
              <a:defRPr/>
            </a:pPr>
            <a:r>
              <a:rPr lang="en-US" dirty="0">
                <a:solidFill>
                  <a:prstClr val="black">
                    <a:lumMod val="75000"/>
                    <a:lumOff val="25000"/>
                  </a:prstClr>
                </a:solidFill>
                <a:latin typeface="Calibri" panose="020F0502020204030204"/>
                <a:ea typeface="Calibri"/>
                <a:cs typeface="Calibri"/>
              </a:rPr>
              <a:t>x3 Groups – evenly split the entire group</a:t>
            </a:r>
            <a:endParaRPr lang="en-US" sz="1800" b="0" i="0" u="none" strike="noStrike" kern="1200" cap="none" spc="0" normalizeH="0" baseline="0" noProof="0" dirty="0">
              <a:ln>
                <a:noFill/>
              </a:ln>
              <a:solidFill>
                <a:prstClr val="black">
                  <a:lumMod val="75000"/>
                  <a:lumOff val="25000"/>
                </a:prstClr>
              </a:solidFill>
              <a:effectLst/>
              <a:uLnTx/>
              <a:uFillTx/>
              <a:latin typeface="Calibri" panose="020F0502020204030204"/>
              <a:ea typeface="Calibri"/>
              <a:cs typeface="Calibri"/>
            </a:endParaRPr>
          </a:p>
        </p:txBody>
      </p:sp>
    </p:spTree>
    <p:extLst>
      <p:ext uri="{BB962C8B-B14F-4D97-AF65-F5344CB8AC3E}">
        <p14:creationId xmlns:p14="http://schemas.microsoft.com/office/powerpoint/2010/main" val="179463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NAME" val="MoonHalfShape"/>
  <p:tag name="ANGLE" val="4"/>
</p:tagLst>
</file>

<file path=ppt/tags/tag10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3.xml><?xml version="1.0" encoding="utf-8"?>
<p:tagLst xmlns:a="http://schemas.openxmlformats.org/drawingml/2006/main" xmlns:r="http://schemas.openxmlformats.org/officeDocument/2006/relationships" xmlns:p="http://schemas.openxmlformats.org/presentationml/2006/main">
  <p:tag name="THINKCELLSHAPEDONOTDELETE" val="tZcgl6VS0THeQmQWlAdWkbQ"/>
</p:tagLst>
</file>

<file path=ppt/tags/tag10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5.xml><?xml version="1.0" encoding="utf-8"?>
<p:tagLst xmlns:a="http://schemas.openxmlformats.org/drawingml/2006/main" xmlns:r="http://schemas.openxmlformats.org/officeDocument/2006/relationships" xmlns:p="http://schemas.openxmlformats.org/presentationml/2006/main">
  <p:tag name="THINKCELLSHAPEDONOTDELETE" val="totkkxzG4SxyfhMwbZDiwvQ"/>
</p:tagLst>
</file>

<file path=ppt/tags/tag10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7.xml><?xml version="1.0" encoding="utf-8"?>
<p:tagLst xmlns:a="http://schemas.openxmlformats.org/drawingml/2006/main" xmlns:r="http://schemas.openxmlformats.org/officeDocument/2006/relationships" xmlns:p="http://schemas.openxmlformats.org/presentationml/2006/main">
  <p:tag name="THINKCELLSHAPEDONOTDELETE" val="tdUVaNioeQEy1srSxzx_jYw"/>
</p:tagLst>
</file>

<file path=ppt/tags/tag108.xml><?xml version="1.0" encoding="utf-8"?>
<p:tagLst xmlns:a="http://schemas.openxmlformats.org/drawingml/2006/main" xmlns:r="http://schemas.openxmlformats.org/officeDocument/2006/relationships" xmlns:p="http://schemas.openxmlformats.org/presentationml/2006/main">
  <p:tag name="NAME" val="Moon"/>
</p:tagLst>
</file>

<file path=ppt/tags/tag109.xml><?xml version="1.0" encoding="utf-8"?>
<p:tagLst xmlns:a="http://schemas.openxmlformats.org/drawingml/2006/main" xmlns:r="http://schemas.openxmlformats.org/officeDocument/2006/relationships" xmlns:p="http://schemas.openxmlformats.org/presentationml/2006/main">
  <p:tag name="NAME" val="Moon"/>
</p:tagLst>
</file>

<file path=ppt/tags/tag11.xml><?xml version="1.0" encoding="utf-8"?>
<p:tagLst xmlns:a="http://schemas.openxmlformats.org/drawingml/2006/main" xmlns:r="http://schemas.openxmlformats.org/officeDocument/2006/relationships" xmlns:p="http://schemas.openxmlformats.org/presentationml/2006/main">
  <p:tag name="NAME" val="MoonShape"/>
  <p:tag name="ANGLE" val="5"/>
</p:tagLst>
</file>

<file path=ppt/tags/tag110.xml><?xml version="1.0" encoding="utf-8"?>
<p:tagLst xmlns:a="http://schemas.openxmlformats.org/drawingml/2006/main" xmlns:r="http://schemas.openxmlformats.org/officeDocument/2006/relationships" xmlns:p="http://schemas.openxmlformats.org/presentationml/2006/main">
  <p:tag name="NAME" val="Moon"/>
</p:tagLst>
</file>

<file path=ppt/tags/tag111.xml><?xml version="1.0" encoding="utf-8"?>
<p:tagLst xmlns:a="http://schemas.openxmlformats.org/drawingml/2006/main" xmlns:r="http://schemas.openxmlformats.org/officeDocument/2006/relationships" xmlns:p="http://schemas.openxmlformats.org/presentationml/2006/main">
  <p:tag name="NAME" val="Moon"/>
</p:tagLst>
</file>

<file path=ppt/tags/tag112.xml><?xml version="1.0" encoding="utf-8"?>
<p:tagLst xmlns:a="http://schemas.openxmlformats.org/drawingml/2006/main" xmlns:r="http://schemas.openxmlformats.org/officeDocument/2006/relationships" xmlns:p="http://schemas.openxmlformats.org/presentationml/2006/main">
  <p:tag name="NAME" val="Moon"/>
</p:tagLst>
</file>

<file path=ppt/tags/tag113.xml><?xml version="1.0" encoding="utf-8"?>
<p:tagLst xmlns:a="http://schemas.openxmlformats.org/drawingml/2006/main" xmlns:r="http://schemas.openxmlformats.org/officeDocument/2006/relationships" xmlns:p="http://schemas.openxmlformats.org/presentationml/2006/main">
  <p:tag name="NAME" val="MoonShape"/>
  <p:tag name="ANGLE" val="3"/>
</p:tagLst>
</file>

<file path=ppt/tags/tag114.xml><?xml version="1.0" encoding="utf-8"?>
<p:tagLst xmlns:a="http://schemas.openxmlformats.org/drawingml/2006/main" xmlns:r="http://schemas.openxmlformats.org/officeDocument/2006/relationships" xmlns:p="http://schemas.openxmlformats.org/presentationml/2006/main">
  <p:tag name="NAME" val="MoonHalfShape"/>
  <p:tag name="ANGLE" val="4"/>
</p:tagLst>
</file>

<file path=ppt/tags/tag115.xml><?xml version="1.0" encoding="utf-8"?>
<p:tagLst xmlns:a="http://schemas.openxmlformats.org/drawingml/2006/main" xmlns:r="http://schemas.openxmlformats.org/officeDocument/2006/relationships" xmlns:p="http://schemas.openxmlformats.org/presentationml/2006/main">
  <p:tag name="NAME" val="MoonShape"/>
  <p:tag name="ANGLE" val="5"/>
</p:tagLst>
</file>

<file path=ppt/tags/tag116.xml><?xml version="1.0" encoding="utf-8"?>
<p:tagLst xmlns:a="http://schemas.openxmlformats.org/drawingml/2006/main" xmlns:r="http://schemas.openxmlformats.org/officeDocument/2006/relationships" xmlns:p="http://schemas.openxmlformats.org/presentationml/2006/main">
  <p:tag name="NAME" val="MoonHalfShape"/>
  <p:tag name="ANGLE" val="5"/>
</p:tagLst>
</file>

<file path=ppt/tags/tag117.xml><?xml version="1.0" encoding="utf-8"?>
<p:tagLst xmlns:a="http://schemas.openxmlformats.org/drawingml/2006/main" xmlns:r="http://schemas.openxmlformats.org/officeDocument/2006/relationships" xmlns:p="http://schemas.openxmlformats.org/presentationml/2006/main">
  <p:tag name="NAME" val="MoonShape"/>
  <p:tag name="ANGLE" val="4"/>
</p:tagLst>
</file>

<file path=ppt/tags/tag118.xml><?xml version="1.0" encoding="utf-8"?>
<p:tagLst xmlns:a="http://schemas.openxmlformats.org/drawingml/2006/main" xmlns:r="http://schemas.openxmlformats.org/officeDocument/2006/relationships" xmlns:p="http://schemas.openxmlformats.org/presentationml/2006/main">
  <p:tag name="NAME" val="MoonHalfShape"/>
  <p:tag name="ANGLE" val="4"/>
</p:tagLst>
</file>

<file path=ppt/tags/tag119.xml><?xml version="1.0" encoding="utf-8"?>
<p:tagLst xmlns:a="http://schemas.openxmlformats.org/drawingml/2006/main" xmlns:r="http://schemas.openxmlformats.org/officeDocument/2006/relationships" xmlns:p="http://schemas.openxmlformats.org/presentationml/2006/main">
  <p:tag name="NAME" val="MoonShape"/>
  <p:tag name="ANGLE" val="2"/>
</p:tagLst>
</file>

<file path=ppt/tags/tag12.xml><?xml version="1.0" encoding="utf-8"?>
<p:tagLst xmlns:a="http://schemas.openxmlformats.org/drawingml/2006/main" xmlns:r="http://schemas.openxmlformats.org/officeDocument/2006/relationships" xmlns:p="http://schemas.openxmlformats.org/presentationml/2006/main">
  <p:tag name="NAME" val="MoonHalfShape"/>
  <p:tag name="ANGLE" val="5"/>
</p:tagLst>
</file>

<file path=ppt/tags/tag120.xml><?xml version="1.0" encoding="utf-8"?>
<p:tagLst xmlns:a="http://schemas.openxmlformats.org/drawingml/2006/main" xmlns:r="http://schemas.openxmlformats.org/officeDocument/2006/relationships" xmlns:p="http://schemas.openxmlformats.org/presentationml/2006/main">
  <p:tag name="NAME" val="MoonHalfShape"/>
  <p:tag name="ANGLE" val="2"/>
</p:tagLst>
</file>

<file path=ppt/tags/tag121.xml><?xml version="1.0" encoding="utf-8"?>
<p:tagLst xmlns:a="http://schemas.openxmlformats.org/drawingml/2006/main" xmlns:r="http://schemas.openxmlformats.org/officeDocument/2006/relationships" xmlns:p="http://schemas.openxmlformats.org/presentationml/2006/main">
  <p:tag name="NAME" val="MoonShape"/>
  <p:tag name="ANGLE" val="1"/>
</p:tagLst>
</file>

<file path=ppt/tags/tag122.xml><?xml version="1.0" encoding="utf-8"?>
<p:tagLst xmlns:a="http://schemas.openxmlformats.org/drawingml/2006/main" xmlns:r="http://schemas.openxmlformats.org/officeDocument/2006/relationships" xmlns:p="http://schemas.openxmlformats.org/presentationml/2006/main">
  <p:tag name="NAME" val="MoonHalfShape"/>
  <p:tag name="ANGLE" val="1"/>
</p:tagLst>
</file>

<file path=ppt/tags/tag1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5.xml><?xml version="1.0" encoding="utf-8"?>
<p:tagLst xmlns:a="http://schemas.openxmlformats.org/drawingml/2006/main" xmlns:r="http://schemas.openxmlformats.org/officeDocument/2006/relationships" xmlns:p="http://schemas.openxmlformats.org/presentationml/2006/main">
  <p:tag name="THINKCELLSHAPEDONOTDELETE" val="tPoPAzQYqIgdh1gyWm1upIA"/>
</p:tagLst>
</file>

<file path=ppt/tags/tag126.xml><?xml version="1.0" encoding="utf-8"?>
<p:tagLst xmlns:a="http://schemas.openxmlformats.org/drawingml/2006/main" xmlns:r="http://schemas.openxmlformats.org/officeDocument/2006/relationships" xmlns:p="http://schemas.openxmlformats.org/presentationml/2006/main">
  <p:tag name="THINKCELLSHAPEDONOTDELETE" val="tJELRuY545l4V9IkbuJyLhg"/>
</p:tagLst>
</file>

<file path=ppt/tags/tag127.xml><?xml version="1.0" encoding="utf-8"?>
<p:tagLst xmlns:a="http://schemas.openxmlformats.org/drawingml/2006/main" xmlns:r="http://schemas.openxmlformats.org/officeDocument/2006/relationships" xmlns:p="http://schemas.openxmlformats.org/presentationml/2006/main">
  <p:tag name="THINKCELLSHAPEDONOTDELETE" val="t4Q2RVBgJUDjnnhwqt6OEtw"/>
</p:tagLst>
</file>

<file path=ppt/tags/tag128.xml><?xml version="1.0" encoding="utf-8"?>
<p:tagLst xmlns:a="http://schemas.openxmlformats.org/drawingml/2006/main" xmlns:r="http://schemas.openxmlformats.org/officeDocument/2006/relationships" xmlns:p="http://schemas.openxmlformats.org/presentationml/2006/main">
  <p:tag name="THINKCELLSHAPEDONOTDELETE" val="t6ukXvTpf2xZ.7_zTtQDjAg"/>
</p:tagLst>
</file>

<file path=ppt/tags/tag129.xml><?xml version="1.0" encoding="utf-8"?>
<p:tagLst xmlns:a="http://schemas.openxmlformats.org/drawingml/2006/main" xmlns:r="http://schemas.openxmlformats.org/officeDocument/2006/relationships" xmlns:p="http://schemas.openxmlformats.org/presentationml/2006/main">
  <p:tag name="THINKCELLSHAPEDONOTDELETE" val="tIw21yBDWfQY6cf9rYYYexQ"/>
</p:tagLst>
</file>

<file path=ppt/tags/tag13.xml><?xml version="1.0" encoding="utf-8"?>
<p:tagLst xmlns:a="http://schemas.openxmlformats.org/drawingml/2006/main" xmlns:r="http://schemas.openxmlformats.org/officeDocument/2006/relationships" xmlns:p="http://schemas.openxmlformats.org/presentationml/2006/main">
  <p:tag name="NAME" val="MoonShape"/>
  <p:tag name="ANGLE" val="4"/>
</p:tagLst>
</file>

<file path=ppt/tags/tag130.xml><?xml version="1.0" encoding="utf-8"?>
<p:tagLst xmlns:a="http://schemas.openxmlformats.org/drawingml/2006/main" xmlns:r="http://schemas.openxmlformats.org/officeDocument/2006/relationships" xmlns:p="http://schemas.openxmlformats.org/presentationml/2006/main">
  <p:tag name="THINKCELLSHAPEDONOTDELETE" val="tzVRAyrSjff3085BS_NgfuA"/>
</p:tagLst>
</file>

<file path=ppt/tags/tag131.xml><?xml version="1.0" encoding="utf-8"?>
<p:tagLst xmlns:a="http://schemas.openxmlformats.org/drawingml/2006/main" xmlns:r="http://schemas.openxmlformats.org/officeDocument/2006/relationships" xmlns:p="http://schemas.openxmlformats.org/presentationml/2006/main">
  <p:tag name="THINKCELLSHAPEDONOTDELETE" val="t0RkZJk6sWMbb.m27EplJmw"/>
</p:tagLst>
</file>

<file path=ppt/tags/tag132.xml><?xml version="1.0" encoding="utf-8"?>
<p:tagLst xmlns:a="http://schemas.openxmlformats.org/drawingml/2006/main" xmlns:r="http://schemas.openxmlformats.org/officeDocument/2006/relationships" xmlns:p="http://schemas.openxmlformats.org/presentationml/2006/main">
  <p:tag name="THINKCELLSHAPEDONOTDELETE" val="tlE6h20tYHwpvU1Pm8ABhYw"/>
</p:tagLst>
</file>

<file path=ppt/tags/tag133.xml><?xml version="1.0" encoding="utf-8"?>
<p:tagLst xmlns:a="http://schemas.openxmlformats.org/drawingml/2006/main" xmlns:r="http://schemas.openxmlformats.org/officeDocument/2006/relationships" xmlns:p="http://schemas.openxmlformats.org/presentationml/2006/main">
  <p:tag name="THINKCELLSHAPEDONOTDELETE" val="toYgMpmNgcR0b1mPhqe.dTA"/>
</p:tagLst>
</file>

<file path=ppt/tags/tag134.xml><?xml version="1.0" encoding="utf-8"?>
<p:tagLst xmlns:a="http://schemas.openxmlformats.org/drawingml/2006/main" xmlns:r="http://schemas.openxmlformats.org/officeDocument/2006/relationships" xmlns:p="http://schemas.openxmlformats.org/presentationml/2006/main">
  <p:tag name="THINKCELLSHAPEDONOTDELETE" val="tcHjV154Pukpbn0PrTYItpg"/>
</p:tagLst>
</file>

<file path=ppt/tags/tag135.xml><?xml version="1.0" encoding="utf-8"?>
<p:tagLst xmlns:a="http://schemas.openxmlformats.org/drawingml/2006/main" xmlns:r="http://schemas.openxmlformats.org/officeDocument/2006/relationships" xmlns:p="http://schemas.openxmlformats.org/presentationml/2006/main">
  <p:tag name="THINKCELLSHAPEDONOTDELETE" val="tJgwgZAFq50ZMlzmxNjdYxg"/>
</p:tagLst>
</file>

<file path=ppt/tags/tag136.xml><?xml version="1.0" encoding="utf-8"?>
<p:tagLst xmlns:a="http://schemas.openxmlformats.org/drawingml/2006/main" xmlns:r="http://schemas.openxmlformats.org/officeDocument/2006/relationships" xmlns:p="http://schemas.openxmlformats.org/presentationml/2006/main">
  <p:tag name="THINKCELLSHAPEDONOTDELETE" val="t7uqtGE8WB.lhMffWSIvLoA"/>
</p:tagLst>
</file>

<file path=ppt/tags/tag137.xml><?xml version="1.0" encoding="utf-8"?>
<p:tagLst xmlns:a="http://schemas.openxmlformats.org/drawingml/2006/main" xmlns:r="http://schemas.openxmlformats.org/officeDocument/2006/relationships" xmlns:p="http://schemas.openxmlformats.org/presentationml/2006/main">
  <p:tag name="THINKCELLSHAPEDONOTDELETE" val="tjLuThGR5pY9IiI133t6xbw"/>
</p:tagLst>
</file>

<file path=ppt/tags/tag138.xml><?xml version="1.0" encoding="utf-8"?>
<p:tagLst xmlns:a="http://schemas.openxmlformats.org/drawingml/2006/main" xmlns:r="http://schemas.openxmlformats.org/officeDocument/2006/relationships" xmlns:p="http://schemas.openxmlformats.org/presentationml/2006/main">
  <p:tag name="THINKCELLSHAPEDONOTDELETE" val="t_nGKCuXVu7vC5hRIS_vICA"/>
</p:tagLst>
</file>

<file path=ppt/tags/tag139.xml><?xml version="1.0" encoding="utf-8"?>
<p:tagLst xmlns:a="http://schemas.openxmlformats.org/drawingml/2006/main" xmlns:r="http://schemas.openxmlformats.org/officeDocument/2006/relationships" xmlns:p="http://schemas.openxmlformats.org/presentationml/2006/main">
  <p:tag name="THINKCELLSHAPEDONOTDELETE" val="tgkkvY_PEs_89pkmmpPq5zw"/>
</p:tagLst>
</file>

<file path=ppt/tags/tag14.xml><?xml version="1.0" encoding="utf-8"?>
<p:tagLst xmlns:a="http://schemas.openxmlformats.org/drawingml/2006/main" xmlns:r="http://schemas.openxmlformats.org/officeDocument/2006/relationships" xmlns:p="http://schemas.openxmlformats.org/presentationml/2006/main">
  <p:tag name="NAME" val="MoonHalfShape"/>
  <p:tag name="ANGLE" val="4"/>
</p:tagLst>
</file>

<file path=ppt/tags/tag140.xml><?xml version="1.0" encoding="utf-8"?>
<p:tagLst xmlns:a="http://schemas.openxmlformats.org/drawingml/2006/main" xmlns:r="http://schemas.openxmlformats.org/officeDocument/2006/relationships" xmlns:p="http://schemas.openxmlformats.org/presentationml/2006/main">
  <p:tag name="THINKCELLSHAPEDONOTDELETE" val="txYr7guHYr76RiwfrkPl9dQ"/>
</p:tagLst>
</file>

<file path=ppt/tags/tag141.xml><?xml version="1.0" encoding="utf-8"?>
<p:tagLst xmlns:a="http://schemas.openxmlformats.org/drawingml/2006/main" xmlns:r="http://schemas.openxmlformats.org/officeDocument/2006/relationships" xmlns:p="http://schemas.openxmlformats.org/presentationml/2006/main">
  <p:tag name="THINKCELLSHAPEDONOTDELETE" val="tWtfZwLrM.HOsLVRivnF.IA"/>
</p:tagLst>
</file>

<file path=ppt/tags/tag142.xml><?xml version="1.0" encoding="utf-8"?>
<p:tagLst xmlns:a="http://schemas.openxmlformats.org/drawingml/2006/main" xmlns:r="http://schemas.openxmlformats.org/officeDocument/2006/relationships" xmlns:p="http://schemas.openxmlformats.org/presentationml/2006/main">
  <p:tag name="THINKCELLSHAPEDONOTDELETE" val="tqxzB1wu9lT8z2h_jZQ.Gbw"/>
</p:tagLst>
</file>

<file path=ppt/tags/tag143.xml><?xml version="1.0" encoding="utf-8"?>
<p:tagLst xmlns:a="http://schemas.openxmlformats.org/drawingml/2006/main" xmlns:r="http://schemas.openxmlformats.org/officeDocument/2006/relationships" xmlns:p="http://schemas.openxmlformats.org/presentationml/2006/main">
  <p:tag name="THINKCELLSHAPEDONOTDELETE" val="tWPKOuBFroA9iOGfkMX7b6w"/>
</p:tagLst>
</file>

<file path=ppt/tags/tag144.xml><?xml version="1.0" encoding="utf-8"?>
<p:tagLst xmlns:a="http://schemas.openxmlformats.org/drawingml/2006/main" xmlns:r="http://schemas.openxmlformats.org/officeDocument/2006/relationships" xmlns:p="http://schemas.openxmlformats.org/presentationml/2006/main">
  <p:tag name="THINKCELLSHAPEDONOTDELETE" val="tbcdGf4G6S5y_1nepXFdGTg"/>
</p:tagLst>
</file>

<file path=ppt/tags/tag145.xml><?xml version="1.0" encoding="utf-8"?>
<p:tagLst xmlns:a="http://schemas.openxmlformats.org/drawingml/2006/main" xmlns:r="http://schemas.openxmlformats.org/officeDocument/2006/relationships" xmlns:p="http://schemas.openxmlformats.org/presentationml/2006/main">
  <p:tag name="THINKCELLSHAPEDONOTDELETE" val="t2wcDjkfTZ0HDcQRKdVLsCA"/>
</p:tagLst>
</file>

<file path=ppt/tags/tag146.xml><?xml version="1.0" encoding="utf-8"?>
<p:tagLst xmlns:a="http://schemas.openxmlformats.org/drawingml/2006/main" xmlns:r="http://schemas.openxmlformats.org/officeDocument/2006/relationships" xmlns:p="http://schemas.openxmlformats.org/presentationml/2006/main">
  <p:tag name="THINKCELLSHAPEDONOTDELETE" val="tKWrQfXNFAWkvTmTg0PWaDQ"/>
</p:tagLst>
</file>

<file path=ppt/tags/tag147.xml><?xml version="1.0" encoding="utf-8"?>
<p:tagLst xmlns:a="http://schemas.openxmlformats.org/drawingml/2006/main" xmlns:r="http://schemas.openxmlformats.org/officeDocument/2006/relationships" xmlns:p="http://schemas.openxmlformats.org/presentationml/2006/main">
  <p:tag name="THINKCELLSHAPEDONOTDELETE" val="t_bS.3JTIWA64d2KFlGamMQ"/>
</p:tagLst>
</file>

<file path=ppt/tags/tag148.xml><?xml version="1.0" encoding="utf-8"?>
<p:tagLst xmlns:a="http://schemas.openxmlformats.org/drawingml/2006/main" xmlns:r="http://schemas.openxmlformats.org/officeDocument/2006/relationships" xmlns:p="http://schemas.openxmlformats.org/presentationml/2006/main">
  <p:tag name="THINKCELLSHAPEDONOTDELETE" val="tei9RJnD47Bo9NNWhK58Lkw"/>
</p:tagLst>
</file>

<file path=ppt/tags/tag149.xml><?xml version="1.0" encoding="utf-8"?>
<p:tagLst xmlns:a="http://schemas.openxmlformats.org/drawingml/2006/main" xmlns:r="http://schemas.openxmlformats.org/officeDocument/2006/relationships" xmlns:p="http://schemas.openxmlformats.org/presentationml/2006/main">
  <p:tag name="THINKCELLSHAPEDONOTDELETE" val="teb7iOM5I.mdnzYpTKOjxQA"/>
</p:tagLst>
</file>

<file path=ppt/tags/tag15.xml><?xml version="1.0" encoding="utf-8"?>
<p:tagLst xmlns:a="http://schemas.openxmlformats.org/drawingml/2006/main" xmlns:r="http://schemas.openxmlformats.org/officeDocument/2006/relationships" xmlns:p="http://schemas.openxmlformats.org/presentationml/2006/main">
  <p:tag name="NAME" val="MoonShape"/>
  <p:tag name="ANGLE" val="2"/>
</p:tagLst>
</file>

<file path=ppt/tags/tag150.xml><?xml version="1.0" encoding="utf-8"?>
<p:tagLst xmlns:a="http://schemas.openxmlformats.org/drawingml/2006/main" xmlns:r="http://schemas.openxmlformats.org/officeDocument/2006/relationships" xmlns:p="http://schemas.openxmlformats.org/presentationml/2006/main">
  <p:tag name="THINKCELLSHAPEDONOTDELETE" val="t9S5is9x09qfEZdpFKKqMtw"/>
</p:tagLst>
</file>

<file path=ppt/tags/tag151.xml><?xml version="1.0" encoding="utf-8"?>
<p:tagLst xmlns:a="http://schemas.openxmlformats.org/drawingml/2006/main" xmlns:r="http://schemas.openxmlformats.org/officeDocument/2006/relationships" xmlns:p="http://schemas.openxmlformats.org/presentationml/2006/main">
  <p:tag name="THINKCELLSHAPEDONOTDELETE" val="ts0e2E4nCPWqxS7QEyO8fAg"/>
</p:tagLst>
</file>

<file path=ppt/tags/tag152.xml><?xml version="1.0" encoding="utf-8"?>
<p:tagLst xmlns:a="http://schemas.openxmlformats.org/drawingml/2006/main" xmlns:r="http://schemas.openxmlformats.org/officeDocument/2006/relationships" xmlns:p="http://schemas.openxmlformats.org/presentationml/2006/main">
  <p:tag name="THINKCELLSHAPEDONOTDELETE" val="tr_knI0bhVrQBNaemGXZV4Q"/>
</p:tagLst>
</file>

<file path=ppt/tags/tag153.xml><?xml version="1.0" encoding="utf-8"?>
<p:tagLst xmlns:a="http://schemas.openxmlformats.org/drawingml/2006/main" xmlns:r="http://schemas.openxmlformats.org/officeDocument/2006/relationships" xmlns:p="http://schemas.openxmlformats.org/presentationml/2006/main">
  <p:tag name="THINKCELLSHAPEDONOTDELETE" val="t21cfXLTyzjoTj9MfHIROiQ"/>
</p:tagLst>
</file>

<file path=ppt/tags/tag154.xml><?xml version="1.0" encoding="utf-8"?>
<p:tagLst xmlns:a="http://schemas.openxmlformats.org/drawingml/2006/main" xmlns:r="http://schemas.openxmlformats.org/officeDocument/2006/relationships" xmlns:p="http://schemas.openxmlformats.org/presentationml/2006/main">
  <p:tag name="THINKCELLSHAPEDONOTDELETE" val="tDx8ZnbNaWYmTsK1hKDdKxg"/>
</p:tagLst>
</file>

<file path=ppt/tags/tag155.xml><?xml version="1.0" encoding="utf-8"?>
<p:tagLst xmlns:a="http://schemas.openxmlformats.org/drawingml/2006/main" xmlns:r="http://schemas.openxmlformats.org/officeDocument/2006/relationships" xmlns:p="http://schemas.openxmlformats.org/presentationml/2006/main">
  <p:tag name="THINKCELLSHAPEDONOTDELETE" val="tPgsmlON86NjdTD0NOQ7EGQ"/>
</p:tagLst>
</file>

<file path=ppt/tags/tag156.xml><?xml version="1.0" encoding="utf-8"?>
<p:tagLst xmlns:a="http://schemas.openxmlformats.org/drawingml/2006/main" xmlns:r="http://schemas.openxmlformats.org/officeDocument/2006/relationships" xmlns:p="http://schemas.openxmlformats.org/presentationml/2006/main">
  <p:tag name="THINKCELLSHAPEDONOTDELETE" val="t18U4vJcfwCz0n5_ecQ.w3Q"/>
</p:tagLst>
</file>

<file path=ppt/tags/tag157.xml><?xml version="1.0" encoding="utf-8"?>
<p:tagLst xmlns:a="http://schemas.openxmlformats.org/drawingml/2006/main" xmlns:r="http://schemas.openxmlformats.org/officeDocument/2006/relationships" xmlns:p="http://schemas.openxmlformats.org/presentationml/2006/main">
  <p:tag name="THINKCELLSHAPEDONOTDELETE" val="tws3Ybgnuu7lJ5VOCdNpifQ"/>
</p:tagLst>
</file>

<file path=ppt/tags/tag158.xml><?xml version="1.0" encoding="utf-8"?>
<p:tagLst xmlns:a="http://schemas.openxmlformats.org/drawingml/2006/main" xmlns:r="http://schemas.openxmlformats.org/officeDocument/2006/relationships" xmlns:p="http://schemas.openxmlformats.org/presentationml/2006/main">
  <p:tag name="THINKCELLSHAPEDONOTDELETE" val="ts4a.6v2cd.HHZy7nKkKzvQ"/>
</p:tagLst>
</file>

<file path=ppt/tags/tag159.xml><?xml version="1.0" encoding="utf-8"?>
<p:tagLst xmlns:a="http://schemas.openxmlformats.org/drawingml/2006/main" xmlns:r="http://schemas.openxmlformats.org/officeDocument/2006/relationships" xmlns:p="http://schemas.openxmlformats.org/presentationml/2006/main">
  <p:tag name="THINKCELLSHAPEDONOTDELETE" val="tR7KQaoWrrAQeDnrVwmUKvg"/>
</p:tagLst>
</file>

<file path=ppt/tags/tag16.xml><?xml version="1.0" encoding="utf-8"?>
<p:tagLst xmlns:a="http://schemas.openxmlformats.org/drawingml/2006/main" xmlns:r="http://schemas.openxmlformats.org/officeDocument/2006/relationships" xmlns:p="http://schemas.openxmlformats.org/presentationml/2006/main">
  <p:tag name="NAME" val="MoonHalfShape"/>
  <p:tag name="ANGLE" val="2"/>
</p:tagLst>
</file>

<file path=ppt/tags/tag160.xml><?xml version="1.0" encoding="utf-8"?>
<p:tagLst xmlns:a="http://schemas.openxmlformats.org/drawingml/2006/main" xmlns:r="http://schemas.openxmlformats.org/officeDocument/2006/relationships" xmlns:p="http://schemas.openxmlformats.org/presentationml/2006/main">
  <p:tag name="THINKCELLSHAPEDONOTDELETE" val="tJkCLh5MM8XTdtFgMtT3M4g"/>
</p:tagLst>
</file>

<file path=ppt/tags/tag161.xml><?xml version="1.0" encoding="utf-8"?>
<p:tagLst xmlns:a="http://schemas.openxmlformats.org/drawingml/2006/main" xmlns:r="http://schemas.openxmlformats.org/officeDocument/2006/relationships" xmlns:p="http://schemas.openxmlformats.org/presentationml/2006/main">
  <p:tag name="THINKCELLSHAPEDONOTDELETE" val="tS1_KvrAkunQfv2GCcensAw"/>
</p:tagLst>
</file>

<file path=ppt/tags/tag162.xml><?xml version="1.0" encoding="utf-8"?>
<p:tagLst xmlns:a="http://schemas.openxmlformats.org/drawingml/2006/main" xmlns:r="http://schemas.openxmlformats.org/officeDocument/2006/relationships" xmlns:p="http://schemas.openxmlformats.org/presentationml/2006/main">
  <p:tag name="THINKCELLSHAPEDONOTDELETE" val="tAdkaX5ARhacJnRpRtC14NA"/>
</p:tagLst>
</file>

<file path=ppt/tags/tag163.xml><?xml version="1.0" encoding="utf-8"?>
<p:tagLst xmlns:a="http://schemas.openxmlformats.org/drawingml/2006/main" xmlns:r="http://schemas.openxmlformats.org/officeDocument/2006/relationships" xmlns:p="http://schemas.openxmlformats.org/presentationml/2006/main">
  <p:tag name="THINKCELLSHAPEDONOTDELETE" val="t8.xIuYAp6UZGR42D2jKzyQ"/>
</p:tagLst>
</file>

<file path=ppt/tags/tag164.xml><?xml version="1.0" encoding="utf-8"?>
<p:tagLst xmlns:a="http://schemas.openxmlformats.org/drawingml/2006/main" xmlns:r="http://schemas.openxmlformats.org/officeDocument/2006/relationships" xmlns:p="http://schemas.openxmlformats.org/presentationml/2006/main">
  <p:tag name="THINKCELLSHAPEDONOTDELETE" val="tY1M9.4tu7UVs8vumGN0FzA"/>
</p:tagLst>
</file>

<file path=ppt/tags/tag165.xml><?xml version="1.0" encoding="utf-8"?>
<p:tagLst xmlns:a="http://schemas.openxmlformats.org/drawingml/2006/main" xmlns:r="http://schemas.openxmlformats.org/officeDocument/2006/relationships" xmlns:p="http://schemas.openxmlformats.org/presentationml/2006/main">
  <p:tag name="THINKCELLSHAPEDONOTDELETE" val="t5aciHq00ju2Im8mJG1xQgg"/>
</p:tagLst>
</file>

<file path=ppt/tags/tag166.xml><?xml version="1.0" encoding="utf-8"?>
<p:tagLst xmlns:a="http://schemas.openxmlformats.org/drawingml/2006/main" xmlns:r="http://schemas.openxmlformats.org/officeDocument/2006/relationships" xmlns:p="http://schemas.openxmlformats.org/presentationml/2006/main">
  <p:tag name="THINKCELLSHAPEDONOTDELETE" val="tWhPU0T0G_hEaDZSWes8_Jg"/>
</p:tagLst>
</file>

<file path=ppt/tags/tag167.xml><?xml version="1.0" encoding="utf-8"?>
<p:tagLst xmlns:a="http://schemas.openxmlformats.org/drawingml/2006/main" xmlns:r="http://schemas.openxmlformats.org/officeDocument/2006/relationships" xmlns:p="http://schemas.openxmlformats.org/presentationml/2006/main">
  <p:tag name="THINKCELLSHAPEDONOTDELETE" val="tPmuvOkQ1C5mLJMu10A2A_g"/>
</p:tagLst>
</file>

<file path=ppt/tags/tag168.xml><?xml version="1.0" encoding="utf-8"?>
<p:tagLst xmlns:a="http://schemas.openxmlformats.org/drawingml/2006/main" xmlns:r="http://schemas.openxmlformats.org/officeDocument/2006/relationships" xmlns:p="http://schemas.openxmlformats.org/presentationml/2006/main">
  <p:tag name="THINKCELLSHAPEDONOTDELETE" val="twSbq4asCJmXFNVsbxfHoGw"/>
</p:tagLst>
</file>

<file path=ppt/tags/tag169.xml><?xml version="1.0" encoding="utf-8"?>
<p:tagLst xmlns:a="http://schemas.openxmlformats.org/drawingml/2006/main" xmlns:r="http://schemas.openxmlformats.org/officeDocument/2006/relationships" xmlns:p="http://schemas.openxmlformats.org/presentationml/2006/main">
  <p:tag name="THINKCELLSHAPEDONOTDELETE" val="tctPwZzJWJXYjlVnYOx4LZw"/>
</p:tagLst>
</file>

<file path=ppt/tags/tag17.xml><?xml version="1.0" encoding="utf-8"?>
<p:tagLst xmlns:a="http://schemas.openxmlformats.org/drawingml/2006/main" xmlns:r="http://schemas.openxmlformats.org/officeDocument/2006/relationships" xmlns:p="http://schemas.openxmlformats.org/presentationml/2006/main">
  <p:tag name="NAME" val="MoonShape"/>
  <p:tag name="ANGLE" val="1"/>
</p:tagLst>
</file>

<file path=ppt/tags/tag170.xml><?xml version="1.0" encoding="utf-8"?>
<p:tagLst xmlns:a="http://schemas.openxmlformats.org/drawingml/2006/main" xmlns:r="http://schemas.openxmlformats.org/officeDocument/2006/relationships" xmlns:p="http://schemas.openxmlformats.org/presentationml/2006/main">
  <p:tag name="THINKCELLSHAPEDONOTDELETE" val="tZbRXBJ7LJqv6xSMeej5VcQ"/>
</p:tagLst>
</file>

<file path=ppt/tags/tag171.xml><?xml version="1.0" encoding="utf-8"?>
<p:tagLst xmlns:a="http://schemas.openxmlformats.org/drawingml/2006/main" xmlns:r="http://schemas.openxmlformats.org/officeDocument/2006/relationships" xmlns:p="http://schemas.openxmlformats.org/presentationml/2006/main">
  <p:tag name="THINKCELLSHAPEDONOTDELETE" val="tVldtncLma2XiXzTcGW43zA"/>
</p:tagLst>
</file>

<file path=ppt/tags/tag172.xml><?xml version="1.0" encoding="utf-8"?>
<p:tagLst xmlns:a="http://schemas.openxmlformats.org/drawingml/2006/main" xmlns:r="http://schemas.openxmlformats.org/officeDocument/2006/relationships" xmlns:p="http://schemas.openxmlformats.org/presentationml/2006/main">
  <p:tag name="THINKCELLSHAPEDONOTDELETE" val="tfc3aFVMQ92E5P7CDxpShTQ"/>
</p:tagLst>
</file>

<file path=ppt/tags/tag173.xml><?xml version="1.0" encoding="utf-8"?>
<p:tagLst xmlns:a="http://schemas.openxmlformats.org/drawingml/2006/main" xmlns:r="http://schemas.openxmlformats.org/officeDocument/2006/relationships" xmlns:p="http://schemas.openxmlformats.org/presentationml/2006/main">
  <p:tag name="THINKCELLSHAPEDONOTDELETE" val="tNujW5nXH.dRCuj0_xGTZ4Q"/>
</p:tagLst>
</file>

<file path=ppt/tags/tag174.xml><?xml version="1.0" encoding="utf-8"?>
<p:tagLst xmlns:a="http://schemas.openxmlformats.org/drawingml/2006/main" xmlns:r="http://schemas.openxmlformats.org/officeDocument/2006/relationships" xmlns:p="http://schemas.openxmlformats.org/presentationml/2006/main">
  <p:tag name="THINKCELLSHAPEDONOTDELETE" val="tAyVFqwQvsUELulsvJe5ZOg"/>
</p:tagLst>
</file>

<file path=ppt/tags/tag175.xml><?xml version="1.0" encoding="utf-8"?>
<p:tagLst xmlns:a="http://schemas.openxmlformats.org/drawingml/2006/main" xmlns:r="http://schemas.openxmlformats.org/officeDocument/2006/relationships" xmlns:p="http://schemas.openxmlformats.org/presentationml/2006/main">
  <p:tag name="THINKCELLSHAPEDONOTDELETE" val="tuzhYvLzH1T0UD_P1pB46Xg"/>
</p:tagLst>
</file>

<file path=ppt/tags/tag176.xml><?xml version="1.0" encoding="utf-8"?>
<p:tagLst xmlns:a="http://schemas.openxmlformats.org/drawingml/2006/main" xmlns:r="http://schemas.openxmlformats.org/officeDocument/2006/relationships" xmlns:p="http://schemas.openxmlformats.org/presentationml/2006/main">
  <p:tag name="THINKCELLSHAPEDONOTDELETE" val="tGxqTPyJLGqAOIhs1Ac5Cpg"/>
</p:tagLst>
</file>

<file path=ppt/tags/tag177.xml><?xml version="1.0" encoding="utf-8"?>
<p:tagLst xmlns:a="http://schemas.openxmlformats.org/drawingml/2006/main" xmlns:r="http://schemas.openxmlformats.org/officeDocument/2006/relationships" xmlns:p="http://schemas.openxmlformats.org/presentationml/2006/main">
  <p:tag name="THINKCELLSHAPEDONOTDELETE" val="tSExbnEZuC48jOoPJqBQRfw"/>
</p:tagLst>
</file>

<file path=ppt/tags/tag178.xml><?xml version="1.0" encoding="utf-8"?>
<p:tagLst xmlns:a="http://schemas.openxmlformats.org/drawingml/2006/main" xmlns:r="http://schemas.openxmlformats.org/officeDocument/2006/relationships" xmlns:p="http://schemas.openxmlformats.org/presentationml/2006/main">
  <p:tag name="THINKCELLSHAPEDONOTDELETE" val="tIATbE7HZBJcu.nHFt67M6Q"/>
</p:tagLst>
</file>

<file path=ppt/tags/tag179.xml><?xml version="1.0" encoding="utf-8"?>
<p:tagLst xmlns:a="http://schemas.openxmlformats.org/drawingml/2006/main" xmlns:r="http://schemas.openxmlformats.org/officeDocument/2006/relationships" xmlns:p="http://schemas.openxmlformats.org/presentationml/2006/main">
  <p:tag name="THINKCELLSHAPEDONOTDELETE" val="tkEW9F4wuVS.T6xk.Cya7wQ"/>
</p:tagLst>
</file>

<file path=ppt/tags/tag18.xml><?xml version="1.0" encoding="utf-8"?>
<p:tagLst xmlns:a="http://schemas.openxmlformats.org/drawingml/2006/main" xmlns:r="http://schemas.openxmlformats.org/officeDocument/2006/relationships" xmlns:p="http://schemas.openxmlformats.org/presentationml/2006/main">
  <p:tag name="NAME" val="MoonHalfShape"/>
  <p:tag name="ANGLE" val="1"/>
</p:tagLst>
</file>

<file path=ppt/tags/tag180.xml><?xml version="1.0" encoding="utf-8"?>
<p:tagLst xmlns:a="http://schemas.openxmlformats.org/drawingml/2006/main" xmlns:r="http://schemas.openxmlformats.org/officeDocument/2006/relationships" xmlns:p="http://schemas.openxmlformats.org/presentationml/2006/main">
  <p:tag name="THINKCELLSHAPEDONOTDELETE" val="tENG.wEvDB4d6.qmuoTDIAQ"/>
</p:tagLst>
</file>

<file path=ppt/tags/tag181.xml><?xml version="1.0" encoding="utf-8"?>
<p:tagLst xmlns:a="http://schemas.openxmlformats.org/drawingml/2006/main" xmlns:r="http://schemas.openxmlformats.org/officeDocument/2006/relationships" xmlns:p="http://schemas.openxmlformats.org/presentationml/2006/main">
  <p:tag name="THINKCELLSHAPEDONOTDELETE" val="tabcFX7kdJFsw76Qh8BeODw"/>
</p:tagLst>
</file>

<file path=ppt/tags/tag182.xml><?xml version="1.0" encoding="utf-8"?>
<p:tagLst xmlns:a="http://schemas.openxmlformats.org/drawingml/2006/main" xmlns:r="http://schemas.openxmlformats.org/officeDocument/2006/relationships" xmlns:p="http://schemas.openxmlformats.org/presentationml/2006/main">
  <p:tag name="THINKCELLSHAPEDONOTDELETE" val="t66A2gb8YoZaD5yC5TWrMtA"/>
</p:tagLst>
</file>

<file path=ppt/tags/tag183.xml><?xml version="1.0" encoding="utf-8"?>
<p:tagLst xmlns:a="http://schemas.openxmlformats.org/drawingml/2006/main" xmlns:r="http://schemas.openxmlformats.org/officeDocument/2006/relationships" xmlns:p="http://schemas.openxmlformats.org/presentationml/2006/main">
  <p:tag name="THINKCELLSHAPEDONOTDELETE" val="t14MD3G8DPULIJZCOSZS7OA"/>
</p:tagLst>
</file>

<file path=ppt/tags/tag184.xml><?xml version="1.0" encoding="utf-8"?>
<p:tagLst xmlns:a="http://schemas.openxmlformats.org/drawingml/2006/main" xmlns:r="http://schemas.openxmlformats.org/officeDocument/2006/relationships" xmlns:p="http://schemas.openxmlformats.org/presentationml/2006/main">
  <p:tag name="THINKCELLSHAPEDONOTDELETE" val="t9bHYjYyWmyol1gELPVBjUQ"/>
</p:tagLst>
</file>

<file path=ppt/tags/tag185.xml><?xml version="1.0" encoding="utf-8"?>
<p:tagLst xmlns:a="http://schemas.openxmlformats.org/drawingml/2006/main" xmlns:r="http://schemas.openxmlformats.org/officeDocument/2006/relationships" xmlns:p="http://schemas.openxmlformats.org/presentationml/2006/main">
  <p:tag name="THINKCELLSHAPEDONOTDELETE" val="tllVqqgr2c2IKo2HhsUglPw"/>
</p:tagLst>
</file>

<file path=ppt/tags/tag186.xml><?xml version="1.0" encoding="utf-8"?>
<p:tagLst xmlns:a="http://schemas.openxmlformats.org/drawingml/2006/main" xmlns:r="http://schemas.openxmlformats.org/officeDocument/2006/relationships" xmlns:p="http://schemas.openxmlformats.org/presentationml/2006/main">
  <p:tag name="THINKCELLSHAPEDONOTDELETE" val="tMSyxyqWLQD.VLNotL5Osiw"/>
</p:tagLst>
</file>

<file path=ppt/tags/tag187.xml><?xml version="1.0" encoding="utf-8"?>
<p:tagLst xmlns:a="http://schemas.openxmlformats.org/drawingml/2006/main" xmlns:r="http://schemas.openxmlformats.org/officeDocument/2006/relationships" xmlns:p="http://schemas.openxmlformats.org/presentationml/2006/main">
  <p:tag name="THINKCELLSHAPEDONOTDELETE" val="t3jijaniBqIPGcZ_s86RaPQ"/>
</p:tagLst>
</file>

<file path=ppt/tags/tag188.xml><?xml version="1.0" encoding="utf-8"?>
<p:tagLst xmlns:a="http://schemas.openxmlformats.org/drawingml/2006/main" xmlns:r="http://schemas.openxmlformats.org/officeDocument/2006/relationships" xmlns:p="http://schemas.openxmlformats.org/presentationml/2006/main">
  <p:tag name="THINKCELLSHAPEDONOTDELETE" val="tRAgxOI3hj1DwKK8U.XgQfg"/>
</p:tagLst>
</file>

<file path=ppt/tags/tag189.xml><?xml version="1.0" encoding="utf-8"?>
<p:tagLst xmlns:a="http://schemas.openxmlformats.org/drawingml/2006/main" xmlns:r="http://schemas.openxmlformats.org/officeDocument/2006/relationships" xmlns:p="http://schemas.openxmlformats.org/presentationml/2006/main">
  <p:tag name="THINKCELLSHAPEDONOTDELETE" val="tlWsEriaxub_CpPsVDSI6nw"/>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0.xml><?xml version="1.0" encoding="utf-8"?>
<p:tagLst xmlns:a="http://schemas.openxmlformats.org/drawingml/2006/main" xmlns:r="http://schemas.openxmlformats.org/officeDocument/2006/relationships" xmlns:p="http://schemas.openxmlformats.org/presentationml/2006/main">
  <p:tag name="THINKCELLSHAPEDONOTDELETE" val="t.tuFvJnCmSEaXtmiQUytUg"/>
</p:tagLst>
</file>

<file path=ppt/tags/tag191.xml><?xml version="1.0" encoding="utf-8"?>
<p:tagLst xmlns:a="http://schemas.openxmlformats.org/drawingml/2006/main" xmlns:r="http://schemas.openxmlformats.org/officeDocument/2006/relationships" xmlns:p="http://schemas.openxmlformats.org/presentationml/2006/main">
  <p:tag name="THINKCELLSHAPEDONOTDELETE" val="tgxYg3RmnK2..tOrSwtjNYw"/>
</p:tagLst>
</file>

<file path=ppt/tags/tag192.xml><?xml version="1.0" encoding="utf-8"?>
<p:tagLst xmlns:a="http://schemas.openxmlformats.org/drawingml/2006/main" xmlns:r="http://schemas.openxmlformats.org/officeDocument/2006/relationships" xmlns:p="http://schemas.openxmlformats.org/presentationml/2006/main">
  <p:tag name="THINKCELLSHAPEDONOTDELETE" val="tffiCyBPx2ZDoMiJD1CW1FQ"/>
</p:tagLst>
</file>

<file path=ppt/tags/tag193.xml><?xml version="1.0" encoding="utf-8"?>
<p:tagLst xmlns:a="http://schemas.openxmlformats.org/drawingml/2006/main" xmlns:r="http://schemas.openxmlformats.org/officeDocument/2006/relationships" xmlns:p="http://schemas.openxmlformats.org/presentationml/2006/main">
  <p:tag name="THINKCELLSHAPEDONOTDELETE" val="tcPtHZRIz6nK6l3J8DKtjtg"/>
</p:tagLst>
</file>

<file path=ppt/tags/tag194.xml><?xml version="1.0" encoding="utf-8"?>
<p:tagLst xmlns:a="http://schemas.openxmlformats.org/drawingml/2006/main" xmlns:r="http://schemas.openxmlformats.org/officeDocument/2006/relationships" xmlns:p="http://schemas.openxmlformats.org/presentationml/2006/main">
  <p:tag name="THINKCELLSHAPEDONOTDELETE" val="t9IDwR4.LCSsXLnyT1B._4Q"/>
</p:tagLst>
</file>

<file path=ppt/tags/tag195.xml><?xml version="1.0" encoding="utf-8"?>
<p:tagLst xmlns:a="http://schemas.openxmlformats.org/drawingml/2006/main" xmlns:r="http://schemas.openxmlformats.org/officeDocument/2006/relationships" xmlns:p="http://schemas.openxmlformats.org/presentationml/2006/main">
  <p:tag name="THINKCELLSHAPEDONOTDELETE" val="tT6odj.gqhYzrMHdKLAQm1A"/>
</p:tagLst>
</file>

<file path=ppt/tags/tag196.xml><?xml version="1.0" encoding="utf-8"?>
<p:tagLst xmlns:a="http://schemas.openxmlformats.org/drawingml/2006/main" xmlns:r="http://schemas.openxmlformats.org/officeDocument/2006/relationships" xmlns:p="http://schemas.openxmlformats.org/presentationml/2006/main">
  <p:tag name="THINKCELLSHAPEDONOTDELETE" val="tjBSE8hD_jnIKik7cvd7nOg"/>
</p:tagLst>
</file>

<file path=ppt/tags/tag197.xml><?xml version="1.0" encoding="utf-8"?>
<p:tagLst xmlns:a="http://schemas.openxmlformats.org/drawingml/2006/main" xmlns:r="http://schemas.openxmlformats.org/officeDocument/2006/relationships" xmlns:p="http://schemas.openxmlformats.org/presentationml/2006/main">
  <p:tag name="THINKCELLSHAPEDONOTDELETE" val="tpeeXRphs3cuqIC0BchJaRA"/>
</p:tagLst>
</file>

<file path=ppt/tags/tag198.xml><?xml version="1.0" encoding="utf-8"?>
<p:tagLst xmlns:a="http://schemas.openxmlformats.org/drawingml/2006/main" xmlns:r="http://schemas.openxmlformats.org/officeDocument/2006/relationships" xmlns:p="http://schemas.openxmlformats.org/presentationml/2006/main">
  <p:tag name="THINKCELLSHAPEDONOTDELETE" val="tVP1fQ403ZkPWsuWV7Uc0Dw"/>
</p:tagLst>
</file>

<file path=ppt/tags/tag199.xml><?xml version="1.0" encoding="utf-8"?>
<p:tagLst xmlns:a="http://schemas.openxmlformats.org/drawingml/2006/main" xmlns:r="http://schemas.openxmlformats.org/officeDocument/2006/relationships" xmlns:p="http://schemas.openxmlformats.org/presentationml/2006/main">
  <p:tag name="THINKCELLSHAPEDONOTDELETE" val="tM6tOrvE3UgnaUdxLNgN17Q"/>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0.xml><?xml version="1.0" encoding="utf-8"?>
<p:tagLst xmlns:a="http://schemas.openxmlformats.org/drawingml/2006/main" xmlns:r="http://schemas.openxmlformats.org/officeDocument/2006/relationships" xmlns:p="http://schemas.openxmlformats.org/presentationml/2006/main">
  <p:tag name="THINKCELLSHAPEDONOTDELETE" val="tA4jVpv2uZzog7GNQcIHLEw"/>
</p:tagLst>
</file>

<file path=ppt/tags/tag201.xml><?xml version="1.0" encoding="utf-8"?>
<p:tagLst xmlns:a="http://schemas.openxmlformats.org/drawingml/2006/main" xmlns:r="http://schemas.openxmlformats.org/officeDocument/2006/relationships" xmlns:p="http://schemas.openxmlformats.org/presentationml/2006/main">
  <p:tag name="THINKCELLSHAPEDONOTDELETE" val="tgLJvHsLx_jnfX0c1Llt2Ow"/>
</p:tagLst>
</file>

<file path=ppt/tags/tag202.xml><?xml version="1.0" encoding="utf-8"?>
<p:tagLst xmlns:a="http://schemas.openxmlformats.org/drawingml/2006/main" xmlns:r="http://schemas.openxmlformats.org/officeDocument/2006/relationships" xmlns:p="http://schemas.openxmlformats.org/presentationml/2006/main">
  <p:tag name="THINKCELLSHAPEDONOTDELETE" val="tdFE1RGrDkfVRpCKNGuJ1Hw"/>
</p:tagLst>
</file>

<file path=ppt/tags/tag203.xml><?xml version="1.0" encoding="utf-8"?>
<p:tagLst xmlns:a="http://schemas.openxmlformats.org/drawingml/2006/main" xmlns:r="http://schemas.openxmlformats.org/officeDocument/2006/relationships" xmlns:p="http://schemas.openxmlformats.org/presentationml/2006/main">
  <p:tag name="THINKCELLSHAPEDONOTDELETE" val="t3oDgmO_zpNsdoar0fQzvGw"/>
</p:tagLst>
</file>

<file path=ppt/tags/tag204.xml><?xml version="1.0" encoding="utf-8"?>
<p:tagLst xmlns:a="http://schemas.openxmlformats.org/drawingml/2006/main" xmlns:r="http://schemas.openxmlformats.org/officeDocument/2006/relationships" xmlns:p="http://schemas.openxmlformats.org/presentationml/2006/main">
  <p:tag name="THINKCELLSHAPEDONOTDELETE" val="t.3HLWocf8LoKSEcvB.qmow"/>
</p:tagLst>
</file>

<file path=ppt/tags/tag205.xml><?xml version="1.0" encoding="utf-8"?>
<p:tagLst xmlns:a="http://schemas.openxmlformats.org/drawingml/2006/main" xmlns:r="http://schemas.openxmlformats.org/officeDocument/2006/relationships" xmlns:p="http://schemas.openxmlformats.org/presentationml/2006/main">
  <p:tag name="THINKCELLSHAPEDONOTDELETE" val="t1YvpX1rVpziayYYiwhXgDg"/>
</p:tagLst>
</file>

<file path=ppt/tags/tag206.xml><?xml version="1.0" encoding="utf-8"?>
<p:tagLst xmlns:a="http://schemas.openxmlformats.org/drawingml/2006/main" xmlns:r="http://schemas.openxmlformats.org/officeDocument/2006/relationships" xmlns:p="http://schemas.openxmlformats.org/presentationml/2006/main">
  <p:tag name="THINKCELLSHAPEDONOTDELETE" val="tTp77lLBzwfefBzWaNHxVeA"/>
</p:tagLst>
</file>

<file path=ppt/tags/tag207.xml><?xml version="1.0" encoding="utf-8"?>
<p:tagLst xmlns:a="http://schemas.openxmlformats.org/drawingml/2006/main" xmlns:r="http://schemas.openxmlformats.org/officeDocument/2006/relationships" xmlns:p="http://schemas.openxmlformats.org/presentationml/2006/main">
  <p:tag name="THINKCELLSHAPEDONOTDELETE" val="tLxPHV5lbAC2jWiv6IEr.eA"/>
</p:tagLst>
</file>

<file path=ppt/tags/tag208.xml><?xml version="1.0" encoding="utf-8"?>
<p:tagLst xmlns:a="http://schemas.openxmlformats.org/drawingml/2006/main" xmlns:r="http://schemas.openxmlformats.org/officeDocument/2006/relationships" xmlns:p="http://schemas.openxmlformats.org/presentationml/2006/main">
  <p:tag name="THINKCELLSHAPEDONOTDELETE" val="tdIY4.LwI8Ec3wytb7.Emeg"/>
</p:tagLst>
</file>

<file path=ppt/tags/tag209.xml><?xml version="1.0" encoding="utf-8"?>
<p:tagLst xmlns:a="http://schemas.openxmlformats.org/drawingml/2006/main" xmlns:r="http://schemas.openxmlformats.org/officeDocument/2006/relationships" xmlns:p="http://schemas.openxmlformats.org/presentationml/2006/main">
  <p:tag name="THINKCELLSHAPEDONOTDELETE" val="tY.6Y7a6PEg75IW.zxyjvVQ"/>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0.xml><?xml version="1.0" encoding="utf-8"?>
<p:tagLst xmlns:a="http://schemas.openxmlformats.org/drawingml/2006/main" xmlns:r="http://schemas.openxmlformats.org/officeDocument/2006/relationships" xmlns:p="http://schemas.openxmlformats.org/presentationml/2006/main">
  <p:tag name="THINKCELLSHAPEDONOTDELETE" val="tjQw.XLLjsyuFbfL9xAZfpw"/>
</p:tagLst>
</file>

<file path=ppt/tags/tag211.xml><?xml version="1.0" encoding="utf-8"?>
<p:tagLst xmlns:a="http://schemas.openxmlformats.org/drawingml/2006/main" xmlns:r="http://schemas.openxmlformats.org/officeDocument/2006/relationships" xmlns:p="http://schemas.openxmlformats.org/presentationml/2006/main">
  <p:tag name="THINKCELLSHAPEDONOTDELETE" val="t4HYMSSb_6.n7pSe5nBI8hg"/>
</p:tagLst>
</file>

<file path=ppt/tags/tag212.xml><?xml version="1.0" encoding="utf-8"?>
<p:tagLst xmlns:a="http://schemas.openxmlformats.org/drawingml/2006/main" xmlns:r="http://schemas.openxmlformats.org/officeDocument/2006/relationships" xmlns:p="http://schemas.openxmlformats.org/presentationml/2006/main">
  <p:tag name="THINKCELLSHAPEDONOTDELETE" val="tfRBC33hh89zdlsXwZ_0uIQ"/>
</p:tagLst>
</file>

<file path=ppt/tags/tag213.xml><?xml version="1.0" encoding="utf-8"?>
<p:tagLst xmlns:a="http://schemas.openxmlformats.org/drawingml/2006/main" xmlns:r="http://schemas.openxmlformats.org/officeDocument/2006/relationships" xmlns:p="http://schemas.openxmlformats.org/presentationml/2006/main">
  <p:tag name="THINKCELLSHAPEDONOTDELETE" val="tdFSMU8M4KLwHrNlqSRbJrQ"/>
</p:tagLst>
</file>

<file path=ppt/tags/tag214.xml><?xml version="1.0" encoding="utf-8"?>
<p:tagLst xmlns:a="http://schemas.openxmlformats.org/drawingml/2006/main" xmlns:r="http://schemas.openxmlformats.org/officeDocument/2006/relationships" xmlns:p="http://schemas.openxmlformats.org/presentationml/2006/main">
  <p:tag name="THINKCELLSHAPEDONOTDELETE" val="tPwdK2juZbzlCl3t2ebiasw"/>
</p:tagLst>
</file>

<file path=ppt/tags/tag215.xml><?xml version="1.0" encoding="utf-8"?>
<p:tagLst xmlns:a="http://schemas.openxmlformats.org/drawingml/2006/main" xmlns:r="http://schemas.openxmlformats.org/officeDocument/2006/relationships" xmlns:p="http://schemas.openxmlformats.org/presentationml/2006/main">
  <p:tag name="THINKCELLSHAPEDONOTDELETE" val="t_dnWrTaoQrA93K3YhMjtWQ"/>
</p:tagLst>
</file>

<file path=ppt/tags/tag216.xml><?xml version="1.0" encoding="utf-8"?>
<p:tagLst xmlns:a="http://schemas.openxmlformats.org/drawingml/2006/main" xmlns:r="http://schemas.openxmlformats.org/officeDocument/2006/relationships" xmlns:p="http://schemas.openxmlformats.org/presentationml/2006/main">
  <p:tag name="THINKCELLSHAPEDONOTDELETE" val="tMiTqTp3IbMK98kM7iRQGpg"/>
</p:tagLst>
</file>

<file path=ppt/tags/tag217.xml><?xml version="1.0" encoding="utf-8"?>
<p:tagLst xmlns:a="http://schemas.openxmlformats.org/drawingml/2006/main" xmlns:r="http://schemas.openxmlformats.org/officeDocument/2006/relationships" xmlns:p="http://schemas.openxmlformats.org/presentationml/2006/main">
  <p:tag name="THINKCELLSHAPEDONOTDELETE" val="tmNMok.GUZ993R45fs5h.Kw"/>
</p:tagLst>
</file>

<file path=ppt/tags/tag218.xml><?xml version="1.0" encoding="utf-8"?>
<p:tagLst xmlns:a="http://schemas.openxmlformats.org/drawingml/2006/main" xmlns:r="http://schemas.openxmlformats.org/officeDocument/2006/relationships" xmlns:p="http://schemas.openxmlformats.org/presentationml/2006/main">
  <p:tag name="THINKCELLSHAPEDONOTDELETE" val="tQVL93XgPVlszXraA8R_CUQ"/>
</p:tagLst>
</file>

<file path=ppt/tags/tag219.xml><?xml version="1.0" encoding="utf-8"?>
<p:tagLst xmlns:a="http://schemas.openxmlformats.org/drawingml/2006/main" xmlns:r="http://schemas.openxmlformats.org/officeDocument/2006/relationships" xmlns:p="http://schemas.openxmlformats.org/presentationml/2006/main">
  <p:tag name="THINKCELLSHAPEDONOTDELETE" val="tMx6PJyefSFBnXIyvqZSfbQ"/>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0.xml><?xml version="1.0" encoding="utf-8"?>
<p:tagLst xmlns:a="http://schemas.openxmlformats.org/drawingml/2006/main" xmlns:r="http://schemas.openxmlformats.org/officeDocument/2006/relationships" xmlns:p="http://schemas.openxmlformats.org/presentationml/2006/main">
  <p:tag name="THINKCELLSHAPEDONOTDELETE" val="tfeqeag_Cs7LfBp0OTq4n9g"/>
</p:tagLst>
</file>

<file path=ppt/tags/tag221.xml><?xml version="1.0" encoding="utf-8"?>
<p:tagLst xmlns:a="http://schemas.openxmlformats.org/drawingml/2006/main" xmlns:r="http://schemas.openxmlformats.org/officeDocument/2006/relationships" xmlns:p="http://schemas.openxmlformats.org/presentationml/2006/main">
  <p:tag name="THINKCELLSHAPEDONOTDELETE" val="tWwOhgTDQ2E9eCzSzq8Ky0w"/>
</p:tagLst>
</file>

<file path=ppt/tags/tag222.xml><?xml version="1.0" encoding="utf-8"?>
<p:tagLst xmlns:a="http://schemas.openxmlformats.org/drawingml/2006/main" xmlns:r="http://schemas.openxmlformats.org/officeDocument/2006/relationships" xmlns:p="http://schemas.openxmlformats.org/presentationml/2006/main">
  <p:tag name="THINKCELLSHAPEDONOTDELETE" val="tNSGtHOul5tpOqWjcw62DaQ"/>
</p:tagLst>
</file>

<file path=ppt/tags/tag223.xml><?xml version="1.0" encoding="utf-8"?>
<p:tagLst xmlns:a="http://schemas.openxmlformats.org/drawingml/2006/main" xmlns:r="http://schemas.openxmlformats.org/officeDocument/2006/relationships" xmlns:p="http://schemas.openxmlformats.org/presentationml/2006/main">
  <p:tag name="THINKCELLSHAPEDONOTDELETE" val="tbs0CVNXLZB8.B8ZEiMgrmg"/>
</p:tagLst>
</file>

<file path=ppt/tags/tag224.xml><?xml version="1.0" encoding="utf-8"?>
<p:tagLst xmlns:a="http://schemas.openxmlformats.org/drawingml/2006/main" xmlns:r="http://schemas.openxmlformats.org/officeDocument/2006/relationships" xmlns:p="http://schemas.openxmlformats.org/presentationml/2006/main">
  <p:tag name="THINKCELLSHAPEDONOTDELETE" val="tBKCk3fFW2SYw.PQgjBbCPw"/>
</p:tagLst>
</file>

<file path=ppt/tags/tag225.xml><?xml version="1.0" encoding="utf-8"?>
<p:tagLst xmlns:a="http://schemas.openxmlformats.org/drawingml/2006/main" xmlns:r="http://schemas.openxmlformats.org/officeDocument/2006/relationships" xmlns:p="http://schemas.openxmlformats.org/presentationml/2006/main">
  <p:tag name="THINKCELLSHAPEDONOTDELETE" val="t.uYPnV_iOw1beKA.Hu8oSA"/>
</p:tagLst>
</file>

<file path=ppt/tags/tag226.xml><?xml version="1.0" encoding="utf-8"?>
<p:tagLst xmlns:a="http://schemas.openxmlformats.org/drawingml/2006/main" xmlns:r="http://schemas.openxmlformats.org/officeDocument/2006/relationships" xmlns:p="http://schemas.openxmlformats.org/presentationml/2006/main">
  <p:tag name="THINKCELLSHAPEDONOTDELETE" val="t6RHUBZz5r90acYpf5F6INw"/>
</p:tagLst>
</file>

<file path=ppt/tags/tag227.xml><?xml version="1.0" encoding="utf-8"?>
<p:tagLst xmlns:a="http://schemas.openxmlformats.org/drawingml/2006/main" xmlns:r="http://schemas.openxmlformats.org/officeDocument/2006/relationships" xmlns:p="http://schemas.openxmlformats.org/presentationml/2006/main">
  <p:tag name="THINKCELLSHAPEDONOTDELETE" val="tTtZezsowEReAL7QNI.dZgQ"/>
</p:tagLst>
</file>

<file path=ppt/tags/tag228.xml><?xml version="1.0" encoding="utf-8"?>
<p:tagLst xmlns:a="http://schemas.openxmlformats.org/drawingml/2006/main" xmlns:r="http://schemas.openxmlformats.org/officeDocument/2006/relationships" xmlns:p="http://schemas.openxmlformats.org/presentationml/2006/main">
  <p:tag name="THINKCELLSHAPEDONOTDELETE" val="tIblPtYL11ljTPRXnJxHkMw"/>
</p:tagLst>
</file>

<file path=ppt/tags/tag229.xml><?xml version="1.0" encoding="utf-8"?>
<p:tagLst xmlns:a="http://schemas.openxmlformats.org/drawingml/2006/main" xmlns:r="http://schemas.openxmlformats.org/officeDocument/2006/relationships" xmlns:p="http://schemas.openxmlformats.org/presentationml/2006/main">
  <p:tag name="THINKCELLSHAPEDONOTDELETE" val="tIblPtYL11ljTPRXnJxHkMw"/>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5.xml><?xml version="1.0" encoding="utf-8"?>
<p:tagLst xmlns:a="http://schemas.openxmlformats.org/drawingml/2006/main" xmlns:r="http://schemas.openxmlformats.org/officeDocument/2006/relationships" xmlns:p="http://schemas.openxmlformats.org/presentationml/2006/main">
  <p:tag name="THINKCELLSHAPEDONOTDELETE" val="tdUVaNioeQEy1srSxzx_jYw"/>
</p:tagLst>
</file>

<file path=ppt/tags/tag236.xml><?xml version="1.0" encoding="utf-8"?>
<p:tagLst xmlns:a="http://schemas.openxmlformats.org/drawingml/2006/main" xmlns:r="http://schemas.openxmlformats.org/officeDocument/2006/relationships" xmlns:p="http://schemas.openxmlformats.org/presentationml/2006/main">
  <p:tag name="NAME" val="Moon"/>
</p:tagLst>
</file>

<file path=ppt/tags/tag237.xml><?xml version="1.0" encoding="utf-8"?>
<p:tagLst xmlns:a="http://schemas.openxmlformats.org/drawingml/2006/main" xmlns:r="http://schemas.openxmlformats.org/officeDocument/2006/relationships" xmlns:p="http://schemas.openxmlformats.org/presentationml/2006/main">
  <p:tag name="NAME" val="Moon"/>
</p:tagLst>
</file>

<file path=ppt/tags/tag238.xml><?xml version="1.0" encoding="utf-8"?>
<p:tagLst xmlns:a="http://schemas.openxmlformats.org/drawingml/2006/main" xmlns:r="http://schemas.openxmlformats.org/officeDocument/2006/relationships" xmlns:p="http://schemas.openxmlformats.org/presentationml/2006/main">
  <p:tag name="NAME" val="Moon"/>
</p:tagLst>
</file>

<file path=ppt/tags/tag239.xml><?xml version="1.0" encoding="utf-8"?>
<p:tagLst xmlns:a="http://schemas.openxmlformats.org/drawingml/2006/main" xmlns:r="http://schemas.openxmlformats.org/officeDocument/2006/relationships" xmlns:p="http://schemas.openxmlformats.org/presentationml/2006/main">
  <p:tag name="NAME" val="Moon"/>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0.xml><?xml version="1.0" encoding="utf-8"?>
<p:tagLst xmlns:a="http://schemas.openxmlformats.org/drawingml/2006/main" xmlns:r="http://schemas.openxmlformats.org/officeDocument/2006/relationships" xmlns:p="http://schemas.openxmlformats.org/presentationml/2006/main">
  <p:tag name="NAME" val="Moon"/>
</p:tagLst>
</file>

<file path=ppt/tags/tag241.xml><?xml version="1.0" encoding="utf-8"?>
<p:tagLst xmlns:a="http://schemas.openxmlformats.org/drawingml/2006/main" xmlns:r="http://schemas.openxmlformats.org/officeDocument/2006/relationships" xmlns:p="http://schemas.openxmlformats.org/presentationml/2006/main">
  <p:tag name="NAME" val="MoonShape"/>
  <p:tag name="ANGLE" val="3"/>
</p:tagLst>
</file>

<file path=ppt/tags/tag242.xml><?xml version="1.0" encoding="utf-8"?>
<p:tagLst xmlns:a="http://schemas.openxmlformats.org/drawingml/2006/main" xmlns:r="http://schemas.openxmlformats.org/officeDocument/2006/relationships" xmlns:p="http://schemas.openxmlformats.org/presentationml/2006/main">
  <p:tag name="NAME" val="MoonHalfShape"/>
  <p:tag name="ANGLE" val="4"/>
</p:tagLst>
</file>

<file path=ppt/tags/tag243.xml><?xml version="1.0" encoding="utf-8"?>
<p:tagLst xmlns:a="http://schemas.openxmlformats.org/drawingml/2006/main" xmlns:r="http://schemas.openxmlformats.org/officeDocument/2006/relationships" xmlns:p="http://schemas.openxmlformats.org/presentationml/2006/main">
  <p:tag name="NAME" val="MoonShape"/>
  <p:tag name="ANGLE" val="5"/>
</p:tagLst>
</file>

<file path=ppt/tags/tag244.xml><?xml version="1.0" encoding="utf-8"?>
<p:tagLst xmlns:a="http://schemas.openxmlformats.org/drawingml/2006/main" xmlns:r="http://schemas.openxmlformats.org/officeDocument/2006/relationships" xmlns:p="http://schemas.openxmlformats.org/presentationml/2006/main">
  <p:tag name="NAME" val="MoonHalfShape"/>
  <p:tag name="ANGLE" val="5"/>
</p:tagLst>
</file>

<file path=ppt/tags/tag245.xml><?xml version="1.0" encoding="utf-8"?>
<p:tagLst xmlns:a="http://schemas.openxmlformats.org/drawingml/2006/main" xmlns:r="http://schemas.openxmlformats.org/officeDocument/2006/relationships" xmlns:p="http://schemas.openxmlformats.org/presentationml/2006/main">
  <p:tag name="NAME" val="MoonShape"/>
  <p:tag name="ANGLE" val="4"/>
</p:tagLst>
</file>

<file path=ppt/tags/tag246.xml><?xml version="1.0" encoding="utf-8"?>
<p:tagLst xmlns:a="http://schemas.openxmlformats.org/drawingml/2006/main" xmlns:r="http://schemas.openxmlformats.org/officeDocument/2006/relationships" xmlns:p="http://schemas.openxmlformats.org/presentationml/2006/main">
  <p:tag name="NAME" val="MoonHalfShape"/>
  <p:tag name="ANGLE" val="4"/>
</p:tagLst>
</file>

<file path=ppt/tags/tag247.xml><?xml version="1.0" encoding="utf-8"?>
<p:tagLst xmlns:a="http://schemas.openxmlformats.org/drawingml/2006/main" xmlns:r="http://schemas.openxmlformats.org/officeDocument/2006/relationships" xmlns:p="http://schemas.openxmlformats.org/presentationml/2006/main">
  <p:tag name="NAME" val="MoonShape"/>
  <p:tag name="ANGLE" val="2"/>
</p:tagLst>
</file>

<file path=ppt/tags/tag248.xml><?xml version="1.0" encoding="utf-8"?>
<p:tagLst xmlns:a="http://schemas.openxmlformats.org/drawingml/2006/main" xmlns:r="http://schemas.openxmlformats.org/officeDocument/2006/relationships" xmlns:p="http://schemas.openxmlformats.org/presentationml/2006/main">
  <p:tag name="NAME" val="MoonHalfShape"/>
  <p:tag name="ANGLE" val="2"/>
</p:tagLst>
</file>

<file path=ppt/tags/tag249.xml><?xml version="1.0" encoding="utf-8"?>
<p:tagLst xmlns:a="http://schemas.openxmlformats.org/drawingml/2006/main" xmlns:r="http://schemas.openxmlformats.org/officeDocument/2006/relationships" xmlns:p="http://schemas.openxmlformats.org/presentationml/2006/main">
  <p:tag name="NAME" val="MoonShape"/>
  <p:tag name="ANGLE" val="1"/>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0.xml><?xml version="1.0" encoding="utf-8"?>
<p:tagLst xmlns:a="http://schemas.openxmlformats.org/drawingml/2006/main" xmlns:r="http://schemas.openxmlformats.org/officeDocument/2006/relationships" xmlns:p="http://schemas.openxmlformats.org/presentationml/2006/main">
  <p:tag name="NAME" val="MoonHalfShape"/>
  <p:tag name="ANGLE" val="1"/>
</p:tagLst>
</file>

<file path=ppt/tags/tag2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3.xml><?xml version="1.0" encoding="utf-8"?>
<p:tagLst xmlns:a="http://schemas.openxmlformats.org/drawingml/2006/main" xmlns:r="http://schemas.openxmlformats.org/officeDocument/2006/relationships" xmlns:p="http://schemas.openxmlformats.org/presentationml/2006/main">
  <p:tag name="THINKCELLSHAPEDONOTDELETE" val="tPoPAzQYqIgdh1gyWm1upIA"/>
</p:tagLst>
</file>

<file path=ppt/tags/tag254.xml><?xml version="1.0" encoding="utf-8"?>
<p:tagLst xmlns:a="http://schemas.openxmlformats.org/drawingml/2006/main" xmlns:r="http://schemas.openxmlformats.org/officeDocument/2006/relationships" xmlns:p="http://schemas.openxmlformats.org/presentationml/2006/main">
  <p:tag name="THINKCELLSHAPEDONOTDELETE" val="tJELRuY545l4V9IkbuJyLhg"/>
</p:tagLst>
</file>

<file path=ppt/tags/tag255.xml><?xml version="1.0" encoding="utf-8"?>
<p:tagLst xmlns:a="http://schemas.openxmlformats.org/drawingml/2006/main" xmlns:r="http://schemas.openxmlformats.org/officeDocument/2006/relationships" xmlns:p="http://schemas.openxmlformats.org/presentationml/2006/main">
  <p:tag name="THINKCELLSHAPEDONOTDELETE" val="t4Q2RVBgJUDjnnhwqt6OEtw"/>
</p:tagLst>
</file>

<file path=ppt/tags/tag256.xml><?xml version="1.0" encoding="utf-8"?>
<p:tagLst xmlns:a="http://schemas.openxmlformats.org/drawingml/2006/main" xmlns:r="http://schemas.openxmlformats.org/officeDocument/2006/relationships" xmlns:p="http://schemas.openxmlformats.org/presentationml/2006/main">
  <p:tag name="THINKCELLSHAPEDONOTDELETE" val="t6ukXvTpf2xZ.7_zTtQDjAg"/>
</p:tagLst>
</file>

<file path=ppt/tags/tag257.xml><?xml version="1.0" encoding="utf-8"?>
<p:tagLst xmlns:a="http://schemas.openxmlformats.org/drawingml/2006/main" xmlns:r="http://schemas.openxmlformats.org/officeDocument/2006/relationships" xmlns:p="http://schemas.openxmlformats.org/presentationml/2006/main">
  <p:tag name="THINKCELLSHAPEDONOTDELETE" val="tIw21yBDWfQY6cf9rYYYexQ"/>
</p:tagLst>
</file>

<file path=ppt/tags/tag258.xml><?xml version="1.0" encoding="utf-8"?>
<p:tagLst xmlns:a="http://schemas.openxmlformats.org/drawingml/2006/main" xmlns:r="http://schemas.openxmlformats.org/officeDocument/2006/relationships" xmlns:p="http://schemas.openxmlformats.org/presentationml/2006/main">
  <p:tag name="THINKCELLSHAPEDONOTDELETE" val="tzVRAyrSjff3085BS_NgfuA"/>
</p:tagLst>
</file>

<file path=ppt/tags/tag259.xml><?xml version="1.0" encoding="utf-8"?>
<p:tagLst xmlns:a="http://schemas.openxmlformats.org/drawingml/2006/main" xmlns:r="http://schemas.openxmlformats.org/officeDocument/2006/relationships" xmlns:p="http://schemas.openxmlformats.org/presentationml/2006/main">
  <p:tag name="THINKCELLSHAPEDONOTDELETE" val="t0RkZJk6sWMbb.m27EplJmw"/>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zQPnSX.3Ri.L4k1kvJDl2Q"/>
</p:tagLst>
</file>

<file path=ppt/tags/tag260.xml><?xml version="1.0" encoding="utf-8"?>
<p:tagLst xmlns:a="http://schemas.openxmlformats.org/drawingml/2006/main" xmlns:r="http://schemas.openxmlformats.org/officeDocument/2006/relationships" xmlns:p="http://schemas.openxmlformats.org/presentationml/2006/main">
  <p:tag name="THINKCELLSHAPEDONOTDELETE" val="tlE6h20tYHwpvU1Pm8ABhYw"/>
</p:tagLst>
</file>

<file path=ppt/tags/tag261.xml><?xml version="1.0" encoding="utf-8"?>
<p:tagLst xmlns:a="http://schemas.openxmlformats.org/drawingml/2006/main" xmlns:r="http://schemas.openxmlformats.org/officeDocument/2006/relationships" xmlns:p="http://schemas.openxmlformats.org/presentationml/2006/main">
  <p:tag name="THINKCELLSHAPEDONOTDELETE" val="toYgMpmNgcR0b1mPhqe.dTA"/>
</p:tagLst>
</file>

<file path=ppt/tags/tag262.xml><?xml version="1.0" encoding="utf-8"?>
<p:tagLst xmlns:a="http://schemas.openxmlformats.org/drawingml/2006/main" xmlns:r="http://schemas.openxmlformats.org/officeDocument/2006/relationships" xmlns:p="http://schemas.openxmlformats.org/presentationml/2006/main">
  <p:tag name="THINKCELLSHAPEDONOTDELETE" val="tcHjV154Pukpbn0PrTYItpg"/>
</p:tagLst>
</file>

<file path=ppt/tags/tag263.xml><?xml version="1.0" encoding="utf-8"?>
<p:tagLst xmlns:a="http://schemas.openxmlformats.org/drawingml/2006/main" xmlns:r="http://schemas.openxmlformats.org/officeDocument/2006/relationships" xmlns:p="http://schemas.openxmlformats.org/presentationml/2006/main">
  <p:tag name="THINKCELLSHAPEDONOTDELETE" val="tJgwgZAFq50ZMlzmxNjdYxg"/>
</p:tagLst>
</file>

<file path=ppt/tags/tag264.xml><?xml version="1.0" encoding="utf-8"?>
<p:tagLst xmlns:a="http://schemas.openxmlformats.org/drawingml/2006/main" xmlns:r="http://schemas.openxmlformats.org/officeDocument/2006/relationships" xmlns:p="http://schemas.openxmlformats.org/presentationml/2006/main">
  <p:tag name="THINKCELLSHAPEDONOTDELETE" val="t7uqtGE8WB.lhMffWSIvLoA"/>
</p:tagLst>
</file>

<file path=ppt/tags/tag265.xml><?xml version="1.0" encoding="utf-8"?>
<p:tagLst xmlns:a="http://schemas.openxmlformats.org/drawingml/2006/main" xmlns:r="http://schemas.openxmlformats.org/officeDocument/2006/relationships" xmlns:p="http://schemas.openxmlformats.org/presentationml/2006/main">
  <p:tag name="THINKCELLSHAPEDONOTDELETE" val="tjLuThGR5pY9IiI133t6xbw"/>
</p:tagLst>
</file>

<file path=ppt/tags/tag266.xml><?xml version="1.0" encoding="utf-8"?>
<p:tagLst xmlns:a="http://schemas.openxmlformats.org/drawingml/2006/main" xmlns:r="http://schemas.openxmlformats.org/officeDocument/2006/relationships" xmlns:p="http://schemas.openxmlformats.org/presentationml/2006/main">
  <p:tag name="THINKCELLSHAPEDONOTDELETE" val="t_nGKCuXVu7vC5hRIS_vICA"/>
</p:tagLst>
</file>

<file path=ppt/tags/tag267.xml><?xml version="1.0" encoding="utf-8"?>
<p:tagLst xmlns:a="http://schemas.openxmlformats.org/drawingml/2006/main" xmlns:r="http://schemas.openxmlformats.org/officeDocument/2006/relationships" xmlns:p="http://schemas.openxmlformats.org/presentationml/2006/main">
  <p:tag name="THINKCELLSHAPEDONOTDELETE" val="tgkkvY_PEs_89pkmmpPq5zw"/>
</p:tagLst>
</file>

<file path=ppt/tags/tag268.xml><?xml version="1.0" encoding="utf-8"?>
<p:tagLst xmlns:a="http://schemas.openxmlformats.org/drawingml/2006/main" xmlns:r="http://schemas.openxmlformats.org/officeDocument/2006/relationships" xmlns:p="http://schemas.openxmlformats.org/presentationml/2006/main">
  <p:tag name="THINKCELLSHAPEDONOTDELETE" val="txYr7guHYr76RiwfrkPl9dQ"/>
</p:tagLst>
</file>

<file path=ppt/tags/tag269.xml><?xml version="1.0" encoding="utf-8"?>
<p:tagLst xmlns:a="http://schemas.openxmlformats.org/drawingml/2006/main" xmlns:r="http://schemas.openxmlformats.org/officeDocument/2006/relationships" xmlns:p="http://schemas.openxmlformats.org/presentationml/2006/main">
  <p:tag name="THINKCELLSHAPEDONOTDELETE" val="tWtfZwLrM.HOsLVRivnF.IA"/>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0.xml><?xml version="1.0" encoding="utf-8"?>
<p:tagLst xmlns:a="http://schemas.openxmlformats.org/drawingml/2006/main" xmlns:r="http://schemas.openxmlformats.org/officeDocument/2006/relationships" xmlns:p="http://schemas.openxmlformats.org/presentationml/2006/main">
  <p:tag name="THINKCELLSHAPEDONOTDELETE" val="tqxzB1wu9lT8z2h_jZQ.Gbw"/>
</p:tagLst>
</file>

<file path=ppt/tags/tag271.xml><?xml version="1.0" encoding="utf-8"?>
<p:tagLst xmlns:a="http://schemas.openxmlformats.org/drawingml/2006/main" xmlns:r="http://schemas.openxmlformats.org/officeDocument/2006/relationships" xmlns:p="http://schemas.openxmlformats.org/presentationml/2006/main">
  <p:tag name="THINKCELLSHAPEDONOTDELETE" val="tWPKOuBFroA9iOGfkMX7b6w"/>
</p:tagLst>
</file>

<file path=ppt/tags/tag272.xml><?xml version="1.0" encoding="utf-8"?>
<p:tagLst xmlns:a="http://schemas.openxmlformats.org/drawingml/2006/main" xmlns:r="http://schemas.openxmlformats.org/officeDocument/2006/relationships" xmlns:p="http://schemas.openxmlformats.org/presentationml/2006/main">
  <p:tag name="THINKCELLSHAPEDONOTDELETE" val="tbcdGf4G6S5y_1nepXFdGTg"/>
</p:tagLst>
</file>

<file path=ppt/tags/tag273.xml><?xml version="1.0" encoding="utf-8"?>
<p:tagLst xmlns:a="http://schemas.openxmlformats.org/drawingml/2006/main" xmlns:r="http://schemas.openxmlformats.org/officeDocument/2006/relationships" xmlns:p="http://schemas.openxmlformats.org/presentationml/2006/main">
  <p:tag name="THINKCELLSHAPEDONOTDELETE" val="t2wcDjkfTZ0HDcQRKdVLsCA"/>
</p:tagLst>
</file>

<file path=ppt/tags/tag274.xml><?xml version="1.0" encoding="utf-8"?>
<p:tagLst xmlns:a="http://schemas.openxmlformats.org/drawingml/2006/main" xmlns:r="http://schemas.openxmlformats.org/officeDocument/2006/relationships" xmlns:p="http://schemas.openxmlformats.org/presentationml/2006/main">
  <p:tag name="THINKCELLSHAPEDONOTDELETE" val="tKWrQfXNFAWkvTmTg0PWaDQ"/>
</p:tagLst>
</file>

<file path=ppt/tags/tag275.xml><?xml version="1.0" encoding="utf-8"?>
<p:tagLst xmlns:a="http://schemas.openxmlformats.org/drawingml/2006/main" xmlns:r="http://schemas.openxmlformats.org/officeDocument/2006/relationships" xmlns:p="http://schemas.openxmlformats.org/presentationml/2006/main">
  <p:tag name="THINKCELLSHAPEDONOTDELETE" val="t_bS.3JTIWA64d2KFlGamMQ"/>
</p:tagLst>
</file>

<file path=ppt/tags/tag276.xml><?xml version="1.0" encoding="utf-8"?>
<p:tagLst xmlns:a="http://schemas.openxmlformats.org/drawingml/2006/main" xmlns:r="http://schemas.openxmlformats.org/officeDocument/2006/relationships" xmlns:p="http://schemas.openxmlformats.org/presentationml/2006/main">
  <p:tag name="THINKCELLSHAPEDONOTDELETE" val="tei9RJnD47Bo9NNWhK58Lkw"/>
</p:tagLst>
</file>

<file path=ppt/tags/tag277.xml><?xml version="1.0" encoding="utf-8"?>
<p:tagLst xmlns:a="http://schemas.openxmlformats.org/drawingml/2006/main" xmlns:r="http://schemas.openxmlformats.org/officeDocument/2006/relationships" xmlns:p="http://schemas.openxmlformats.org/presentationml/2006/main">
  <p:tag name="THINKCELLSHAPEDONOTDELETE" val="teb7iOM5I.mdnzYpTKOjxQA"/>
</p:tagLst>
</file>

<file path=ppt/tags/tag278.xml><?xml version="1.0" encoding="utf-8"?>
<p:tagLst xmlns:a="http://schemas.openxmlformats.org/drawingml/2006/main" xmlns:r="http://schemas.openxmlformats.org/officeDocument/2006/relationships" xmlns:p="http://schemas.openxmlformats.org/presentationml/2006/main">
  <p:tag name="THINKCELLSHAPEDONOTDELETE" val="t9S5is9x09qfEZdpFKKqMtw"/>
</p:tagLst>
</file>

<file path=ppt/tags/tag279.xml><?xml version="1.0" encoding="utf-8"?>
<p:tagLst xmlns:a="http://schemas.openxmlformats.org/drawingml/2006/main" xmlns:r="http://schemas.openxmlformats.org/officeDocument/2006/relationships" xmlns:p="http://schemas.openxmlformats.org/presentationml/2006/main">
  <p:tag name="THINKCELLSHAPEDONOTDELETE" val="ts0e2E4nCPWqxS7QEyO8fAg"/>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Zcgl6VS0THeQmQWlAdWkbQ"/>
</p:tagLst>
</file>

<file path=ppt/tags/tag280.xml><?xml version="1.0" encoding="utf-8"?>
<p:tagLst xmlns:a="http://schemas.openxmlformats.org/drawingml/2006/main" xmlns:r="http://schemas.openxmlformats.org/officeDocument/2006/relationships" xmlns:p="http://schemas.openxmlformats.org/presentationml/2006/main">
  <p:tag name="THINKCELLSHAPEDONOTDELETE" val="tr_knI0bhVrQBNaemGXZV4Q"/>
</p:tagLst>
</file>

<file path=ppt/tags/tag281.xml><?xml version="1.0" encoding="utf-8"?>
<p:tagLst xmlns:a="http://schemas.openxmlformats.org/drawingml/2006/main" xmlns:r="http://schemas.openxmlformats.org/officeDocument/2006/relationships" xmlns:p="http://schemas.openxmlformats.org/presentationml/2006/main">
  <p:tag name="THINKCELLSHAPEDONOTDELETE" val="t21cfXLTyzjoTj9MfHIROiQ"/>
</p:tagLst>
</file>

<file path=ppt/tags/tag282.xml><?xml version="1.0" encoding="utf-8"?>
<p:tagLst xmlns:a="http://schemas.openxmlformats.org/drawingml/2006/main" xmlns:r="http://schemas.openxmlformats.org/officeDocument/2006/relationships" xmlns:p="http://schemas.openxmlformats.org/presentationml/2006/main">
  <p:tag name="THINKCELLSHAPEDONOTDELETE" val="tDx8ZnbNaWYmTsK1hKDdKxg"/>
</p:tagLst>
</file>

<file path=ppt/tags/tag283.xml><?xml version="1.0" encoding="utf-8"?>
<p:tagLst xmlns:a="http://schemas.openxmlformats.org/drawingml/2006/main" xmlns:r="http://schemas.openxmlformats.org/officeDocument/2006/relationships" xmlns:p="http://schemas.openxmlformats.org/presentationml/2006/main">
  <p:tag name="THINKCELLSHAPEDONOTDELETE" val="tPgsmlON86NjdTD0NOQ7EGQ"/>
</p:tagLst>
</file>

<file path=ppt/tags/tag284.xml><?xml version="1.0" encoding="utf-8"?>
<p:tagLst xmlns:a="http://schemas.openxmlformats.org/drawingml/2006/main" xmlns:r="http://schemas.openxmlformats.org/officeDocument/2006/relationships" xmlns:p="http://schemas.openxmlformats.org/presentationml/2006/main">
  <p:tag name="THINKCELLSHAPEDONOTDELETE" val="t18U4vJcfwCz0n5_ecQ.w3Q"/>
</p:tagLst>
</file>

<file path=ppt/tags/tag285.xml><?xml version="1.0" encoding="utf-8"?>
<p:tagLst xmlns:a="http://schemas.openxmlformats.org/drawingml/2006/main" xmlns:r="http://schemas.openxmlformats.org/officeDocument/2006/relationships" xmlns:p="http://schemas.openxmlformats.org/presentationml/2006/main">
  <p:tag name="THINKCELLSHAPEDONOTDELETE" val="tws3Ybgnuu7lJ5VOCdNpifQ"/>
</p:tagLst>
</file>

<file path=ppt/tags/tag286.xml><?xml version="1.0" encoding="utf-8"?>
<p:tagLst xmlns:a="http://schemas.openxmlformats.org/drawingml/2006/main" xmlns:r="http://schemas.openxmlformats.org/officeDocument/2006/relationships" xmlns:p="http://schemas.openxmlformats.org/presentationml/2006/main">
  <p:tag name="THINKCELLSHAPEDONOTDELETE" val="ts4a.6v2cd.HHZy7nKkKzvQ"/>
</p:tagLst>
</file>

<file path=ppt/tags/tag287.xml><?xml version="1.0" encoding="utf-8"?>
<p:tagLst xmlns:a="http://schemas.openxmlformats.org/drawingml/2006/main" xmlns:r="http://schemas.openxmlformats.org/officeDocument/2006/relationships" xmlns:p="http://schemas.openxmlformats.org/presentationml/2006/main">
  <p:tag name="THINKCELLSHAPEDONOTDELETE" val="tR7KQaoWrrAQeDnrVwmUKvg"/>
</p:tagLst>
</file>

<file path=ppt/tags/tag288.xml><?xml version="1.0" encoding="utf-8"?>
<p:tagLst xmlns:a="http://schemas.openxmlformats.org/drawingml/2006/main" xmlns:r="http://schemas.openxmlformats.org/officeDocument/2006/relationships" xmlns:p="http://schemas.openxmlformats.org/presentationml/2006/main">
  <p:tag name="THINKCELLSHAPEDONOTDELETE" val="tJkCLh5MM8XTdtFgMtT3M4g"/>
</p:tagLst>
</file>

<file path=ppt/tags/tag289.xml><?xml version="1.0" encoding="utf-8"?>
<p:tagLst xmlns:a="http://schemas.openxmlformats.org/drawingml/2006/main" xmlns:r="http://schemas.openxmlformats.org/officeDocument/2006/relationships" xmlns:p="http://schemas.openxmlformats.org/presentationml/2006/main">
  <p:tag name="THINKCELLSHAPEDONOTDELETE" val="tS1_KvrAkunQfv2GCcensAw"/>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0.xml><?xml version="1.0" encoding="utf-8"?>
<p:tagLst xmlns:a="http://schemas.openxmlformats.org/drawingml/2006/main" xmlns:r="http://schemas.openxmlformats.org/officeDocument/2006/relationships" xmlns:p="http://schemas.openxmlformats.org/presentationml/2006/main">
  <p:tag name="THINKCELLSHAPEDONOTDELETE" val="tAdkaX5ARhacJnRpRtC14NA"/>
</p:tagLst>
</file>

<file path=ppt/tags/tag291.xml><?xml version="1.0" encoding="utf-8"?>
<p:tagLst xmlns:a="http://schemas.openxmlformats.org/drawingml/2006/main" xmlns:r="http://schemas.openxmlformats.org/officeDocument/2006/relationships" xmlns:p="http://schemas.openxmlformats.org/presentationml/2006/main">
  <p:tag name="THINKCELLSHAPEDONOTDELETE" val="t8.xIuYAp6UZGR42D2jKzyQ"/>
</p:tagLst>
</file>

<file path=ppt/tags/tag292.xml><?xml version="1.0" encoding="utf-8"?>
<p:tagLst xmlns:a="http://schemas.openxmlformats.org/drawingml/2006/main" xmlns:r="http://schemas.openxmlformats.org/officeDocument/2006/relationships" xmlns:p="http://schemas.openxmlformats.org/presentationml/2006/main">
  <p:tag name="THINKCELLSHAPEDONOTDELETE" val="tY1M9.4tu7UVs8vumGN0FzA"/>
</p:tagLst>
</file>

<file path=ppt/tags/tag293.xml><?xml version="1.0" encoding="utf-8"?>
<p:tagLst xmlns:a="http://schemas.openxmlformats.org/drawingml/2006/main" xmlns:r="http://schemas.openxmlformats.org/officeDocument/2006/relationships" xmlns:p="http://schemas.openxmlformats.org/presentationml/2006/main">
  <p:tag name="THINKCELLSHAPEDONOTDELETE" val="t5aciHq00ju2Im8mJG1xQgg"/>
</p:tagLst>
</file>

<file path=ppt/tags/tag294.xml><?xml version="1.0" encoding="utf-8"?>
<p:tagLst xmlns:a="http://schemas.openxmlformats.org/drawingml/2006/main" xmlns:r="http://schemas.openxmlformats.org/officeDocument/2006/relationships" xmlns:p="http://schemas.openxmlformats.org/presentationml/2006/main">
  <p:tag name="THINKCELLSHAPEDONOTDELETE" val="tWhPU0T0G_hEaDZSWes8_Jg"/>
</p:tagLst>
</file>

<file path=ppt/tags/tag295.xml><?xml version="1.0" encoding="utf-8"?>
<p:tagLst xmlns:a="http://schemas.openxmlformats.org/drawingml/2006/main" xmlns:r="http://schemas.openxmlformats.org/officeDocument/2006/relationships" xmlns:p="http://schemas.openxmlformats.org/presentationml/2006/main">
  <p:tag name="THINKCELLSHAPEDONOTDELETE" val="tPmuvOkQ1C5mLJMu10A2A_g"/>
</p:tagLst>
</file>

<file path=ppt/tags/tag296.xml><?xml version="1.0" encoding="utf-8"?>
<p:tagLst xmlns:a="http://schemas.openxmlformats.org/drawingml/2006/main" xmlns:r="http://schemas.openxmlformats.org/officeDocument/2006/relationships" xmlns:p="http://schemas.openxmlformats.org/presentationml/2006/main">
  <p:tag name="THINKCELLSHAPEDONOTDELETE" val="twSbq4asCJmXFNVsbxfHoGw"/>
</p:tagLst>
</file>

<file path=ppt/tags/tag297.xml><?xml version="1.0" encoding="utf-8"?>
<p:tagLst xmlns:a="http://schemas.openxmlformats.org/drawingml/2006/main" xmlns:r="http://schemas.openxmlformats.org/officeDocument/2006/relationships" xmlns:p="http://schemas.openxmlformats.org/presentationml/2006/main">
  <p:tag name="THINKCELLSHAPEDONOTDELETE" val="tctPwZzJWJXYjlVnYOx4LZw"/>
</p:tagLst>
</file>

<file path=ppt/tags/tag298.xml><?xml version="1.0" encoding="utf-8"?>
<p:tagLst xmlns:a="http://schemas.openxmlformats.org/drawingml/2006/main" xmlns:r="http://schemas.openxmlformats.org/officeDocument/2006/relationships" xmlns:p="http://schemas.openxmlformats.org/presentationml/2006/main">
  <p:tag name="THINKCELLSHAPEDONOTDELETE" val="tZbRXBJ7LJqv6xSMeej5VcQ"/>
</p:tagLst>
</file>

<file path=ppt/tags/tag299.xml><?xml version="1.0" encoding="utf-8"?>
<p:tagLst xmlns:a="http://schemas.openxmlformats.org/drawingml/2006/main" xmlns:r="http://schemas.openxmlformats.org/officeDocument/2006/relationships" xmlns:p="http://schemas.openxmlformats.org/presentationml/2006/main">
  <p:tag name="THINKCELLSHAPEDONOTDELETE" val="tVldtncLma2XiXzTcGW43zA"/>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dUVaNioeQEy1srSxzx_jYw"/>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0.xml><?xml version="1.0" encoding="utf-8"?>
<p:tagLst xmlns:a="http://schemas.openxmlformats.org/drawingml/2006/main" xmlns:r="http://schemas.openxmlformats.org/officeDocument/2006/relationships" xmlns:p="http://schemas.openxmlformats.org/presentationml/2006/main">
  <p:tag name="THINKCELLSHAPEDONOTDELETE" val="tfc3aFVMQ92E5P7CDxpShTQ"/>
</p:tagLst>
</file>

<file path=ppt/tags/tag301.xml><?xml version="1.0" encoding="utf-8"?>
<p:tagLst xmlns:a="http://schemas.openxmlformats.org/drawingml/2006/main" xmlns:r="http://schemas.openxmlformats.org/officeDocument/2006/relationships" xmlns:p="http://schemas.openxmlformats.org/presentationml/2006/main">
  <p:tag name="THINKCELLSHAPEDONOTDELETE" val="tNujW5nXH.dRCuj0_xGTZ4Q"/>
</p:tagLst>
</file>

<file path=ppt/tags/tag302.xml><?xml version="1.0" encoding="utf-8"?>
<p:tagLst xmlns:a="http://schemas.openxmlformats.org/drawingml/2006/main" xmlns:r="http://schemas.openxmlformats.org/officeDocument/2006/relationships" xmlns:p="http://schemas.openxmlformats.org/presentationml/2006/main">
  <p:tag name="THINKCELLSHAPEDONOTDELETE" val="tAyVFqwQvsUELulsvJe5ZOg"/>
</p:tagLst>
</file>

<file path=ppt/tags/tag303.xml><?xml version="1.0" encoding="utf-8"?>
<p:tagLst xmlns:a="http://schemas.openxmlformats.org/drawingml/2006/main" xmlns:r="http://schemas.openxmlformats.org/officeDocument/2006/relationships" xmlns:p="http://schemas.openxmlformats.org/presentationml/2006/main">
  <p:tag name="THINKCELLSHAPEDONOTDELETE" val="tuzhYvLzH1T0UD_P1pB46Xg"/>
</p:tagLst>
</file>

<file path=ppt/tags/tag304.xml><?xml version="1.0" encoding="utf-8"?>
<p:tagLst xmlns:a="http://schemas.openxmlformats.org/drawingml/2006/main" xmlns:r="http://schemas.openxmlformats.org/officeDocument/2006/relationships" xmlns:p="http://schemas.openxmlformats.org/presentationml/2006/main">
  <p:tag name="THINKCELLSHAPEDONOTDELETE" val="tGxqTPyJLGqAOIhs1Ac5Cpg"/>
</p:tagLst>
</file>

<file path=ppt/tags/tag305.xml><?xml version="1.0" encoding="utf-8"?>
<p:tagLst xmlns:a="http://schemas.openxmlformats.org/drawingml/2006/main" xmlns:r="http://schemas.openxmlformats.org/officeDocument/2006/relationships" xmlns:p="http://schemas.openxmlformats.org/presentationml/2006/main">
  <p:tag name="THINKCELLSHAPEDONOTDELETE" val="tSExbnEZuC48jOoPJqBQRfw"/>
</p:tagLst>
</file>

<file path=ppt/tags/tag306.xml><?xml version="1.0" encoding="utf-8"?>
<p:tagLst xmlns:a="http://schemas.openxmlformats.org/drawingml/2006/main" xmlns:r="http://schemas.openxmlformats.org/officeDocument/2006/relationships" xmlns:p="http://schemas.openxmlformats.org/presentationml/2006/main">
  <p:tag name="THINKCELLSHAPEDONOTDELETE" val="tIATbE7HZBJcu.nHFt67M6Q"/>
</p:tagLst>
</file>

<file path=ppt/tags/tag307.xml><?xml version="1.0" encoding="utf-8"?>
<p:tagLst xmlns:a="http://schemas.openxmlformats.org/drawingml/2006/main" xmlns:r="http://schemas.openxmlformats.org/officeDocument/2006/relationships" xmlns:p="http://schemas.openxmlformats.org/presentationml/2006/main">
  <p:tag name="THINKCELLSHAPEDONOTDELETE" val="tkEW9F4wuVS.T6xk.Cya7wQ"/>
</p:tagLst>
</file>

<file path=ppt/tags/tag308.xml><?xml version="1.0" encoding="utf-8"?>
<p:tagLst xmlns:a="http://schemas.openxmlformats.org/drawingml/2006/main" xmlns:r="http://schemas.openxmlformats.org/officeDocument/2006/relationships" xmlns:p="http://schemas.openxmlformats.org/presentationml/2006/main">
  <p:tag name="THINKCELLSHAPEDONOTDELETE" val="tENG.wEvDB4d6.qmuoTDIAQ"/>
</p:tagLst>
</file>

<file path=ppt/tags/tag309.xml><?xml version="1.0" encoding="utf-8"?>
<p:tagLst xmlns:a="http://schemas.openxmlformats.org/drawingml/2006/main" xmlns:r="http://schemas.openxmlformats.org/officeDocument/2006/relationships" xmlns:p="http://schemas.openxmlformats.org/presentationml/2006/main">
  <p:tag name="THINKCELLSHAPEDONOTDELETE" val="tabcFX7kdJFsw76Qh8BeODw"/>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dUVaNioeQEy1srSxzx_jYw"/>
</p:tagLst>
</file>

<file path=ppt/tags/tag310.xml><?xml version="1.0" encoding="utf-8"?>
<p:tagLst xmlns:a="http://schemas.openxmlformats.org/drawingml/2006/main" xmlns:r="http://schemas.openxmlformats.org/officeDocument/2006/relationships" xmlns:p="http://schemas.openxmlformats.org/presentationml/2006/main">
  <p:tag name="THINKCELLSHAPEDONOTDELETE" val="t66A2gb8YoZaD5yC5TWrMtA"/>
</p:tagLst>
</file>

<file path=ppt/tags/tag311.xml><?xml version="1.0" encoding="utf-8"?>
<p:tagLst xmlns:a="http://schemas.openxmlformats.org/drawingml/2006/main" xmlns:r="http://schemas.openxmlformats.org/officeDocument/2006/relationships" xmlns:p="http://schemas.openxmlformats.org/presentationml/2006/main">
  <p:tag name="THINKCELLSHAPEDONOTDELETE" val="t14MD3G8DPULIJZCOSZS7OA"/>
</p:tagLst>
</file>

<file path=ppt/tags/tag312.xml><?xml version="1.0" encoding="utf-8"?>
<p:tagLst xmlns:a="http://schemas.openxmlformats.org/drawingml/2006/main" xmlns:r="http://schemas.openxmlformats.org/officeDocument/2006/relationships" xmlns:p="http://schemas.openxmlformats.org/presentationml/2006/main">
  <p:tag name="THINKCELLSHAPEDONOTDELETE" val="t9bHYjYyWmyol1gELPVBjUQ"/>
</p:tagLst>
</file>

<file path=ppt/tags/tag313.xml><?xml version="1.0" encoding="utf-8"?>
<p:tagLst xmlns:a="http://schemas.openxmlformats.org/drawingml/2006/main" xmlns:r="http://schemas.openxmlformats.org/officeDocument/2006/relationships" xmlns:p="http://schemas.openxmlformats.org/presentationml/2006/main">
  <p:tag name="THINKCELLSHAPEDONOTDELETE" val="tllVqqgr2c2IKo2HhsUglPw"/>
</p:tagLst>
</file>

<file path=ppt/tags/tag314.xml><?xml version="1.0" encoding="utf-8"?>
<p:tagLst xmlns:a="http://schemas.openxmlformats.org/drawingml/2006/main" xmlns:r="http://schemas.openxmlformats.org/officeDocument/2006/relationships" xmlns:p="http://schemas.openxmlformats.org/presentationml/2006/main">
  <p:tag name="THINKCELLSHAPEDONOTDELETE" val="tMSyxyqWLQD.VLNotL5Osiw"/>
</p:tagLst>
</file>

<file path=ppt/tags/tag315.xml><?xml version="1.0" encoding="utf-8"?>
<p:tagLst xmlns:a="http://schemas.openxmlformats.org/drawingml/2006/main" xmlns:r="http://schemas.openxmlformats.org/officeDocument/2006/relationships" xmlns:p="http://schemas.openxmlformats.org/presentationml/2006/main">
  <p:tag name="THINKCELLSHAPEDONOTDELETE" val="t3jijaniBqIPGcZ_s86RaPQ"/>
</p:tagLst>
</file>

<file path=ppt/tags/tag316.xml><?xml version="1.0" encoding="utf-8"?>
<p:tagLst xmlns:a="http://schemas.openxmlformats.org/drawingml/2006/main" xmlns:r="http://schemas.openxmlformats.org/officeDocument/2006/relationships" xmlns:p="http://schemas.openxmlformats.org/presentationml/2006/main">
  <p:tag name="THINKCELLSHAPEDONOTDELETE" val="tRAgxOI3hj1DwKK8U.XgQfg"/>
</p:tagLst>
</file>

<file path=ppt/tags/tag317.xml><?xml version="1.0" encoding="utf-8"?>
<p:tagLst xmlns:a="http://schemas.openxmlformats.org/drawingml/2006/main" xmlns:r="http://schemas.openxmlformats.org/officeDocument/2006/relationships" xmlns:p="http://schemas.openxmlformats.org/presentationml/2006/main">
  <p:tag name="THINKCELLSHAPEDONOTDELETE" val="tlWsEriaxub_CpPsVDSI6nw"/>
</p:tagLst>
</file>

<file path=ppt/tags/tag318.xml><?xml version="1.0" encoding="utf-8"?>
<p:tagLst xmlns:a="http://schemas.openxmlformats.org/drawingml/2006/main" xmlns:r="http://schemas.openxmlformats.org/officeDocument/2006/relationships" xmlns:p="http://schemas.openxmlformats.org/presentationml/2006/main">
  <p:tag name="THINKCELLSHAPEDONOTDELETE" val="t.tuFvJnCmSEaXtmiQUytUg"/>
</p:tagLst>
</file>

<file path=ppt/tags/tag319.xml><?xml version="1.0" encoding="utf-8"?>
<p:tagLst xmlns:a="http://schemas.openxmlformats.org/drawingml/2006/main" xmlns:r="http://schemas.openxmlformats.org/officeDocument/2006/relationships" xmlns:p="http://schemas.openxmlformats.org/presentationml/2006/main">
  <p:tag name="THINKCELLSHAPEDONOTDELETE" val="tgxYg3RmnK2..tOrSwtjNYw"/>
</p:tagLst>
</file>

<file path=ppt/tags/tag32.xml><?xml version="1.0" encoding="utf-8"?>
<p:tagLst xmlns:a="http://schemas.openxmlformats.org/drawingml/2006/main" xmlns:r="http://schemas.openxmlformats.org/officeDocument/2006/relationships" xmlns:p="http://schemas.openxmlformats.org/presentationml/2006/main">
  <p:tag name="NAME" val="Moon"/>
</p:tagLst>
</file>

<file path=ppt/tags/tag320.xml><?xml version="1.0" encoding="utf-8"?>
<p:tagLst xmlns:a="http://schemas.openxmlformats.org/drawingml/2006/main" xmlns:r="http://schemas.openxmlformats.org/officeDocument/2006/relationships" xmlns:p="http://schemas.openxmlformats.org/presentationml/2006/main">
  <p:tag name="THINKCELLSHAPEDONOTDELETE" val="tffiCyBPx2ZDoMiJD1CW1FQ"/>
</p:tagLst>
</file>

<file path=ppt/tags/tag321.xml><?xml version="1.0" encoding="utf-8"?>
<p:tagLst xmlns:a="http://schemas.openxmlformats.org/drawingml/2006/main" xmlns:r="http://schemas.openxmlformats.org/officeDocument/2006/relationships" xmlns:p="http://schemas.openxmlformats.org/presentationml/2006/main">
  <p:tag name="THINKCELLSHAPEDONOTDELETE" val="tcPtHZRIz6nK6l3J8DKtjtg"/>
</p:tagLst>
</file>

<file path=ppt/tags/tag322.xml><?xml version="1.0" encoding="utf-8"?>
<p:tagLst xmlns:a="http://schemas.openxmlformats.org/drawingml/2006/main" xmlns:r="http://schemas.openxmlformats.org/officeDocument/2006/relationships" xmlns:p="http://schemas.openxmlformats.org/presentationml/2006/main">
  <p:tag name="THINKCELLSHAPEDONOTDELETE" val="t9IDwR4.LCSsXLnyT1B._4Q"/>
</p:tagLst>
</file>

<file path=ppt/tags/tag323.xml><?xml version="1.0" encoding="utf-8"?>
<p:tagLst xmlns:a="http://schemas.openxmlformats.org/drawingml/2006/main" xmlns:r="http://schemas.openxmlformats.org/officeDocument/2006/relationships" xmlns:p="http://schemas.openxmlformats.org/presentationml/2006/main">
  <p:tag name="THINKCELLSHAPEDONOTDELETE" val="tT6odj.gqhYzrMHdKLAQm1A"/>
</p:tagLst>
</file>

<file path=ppt/tags/tag324.xml><?xml version="1.0" encoding="utf-8"?>
<p:tagLst xmlns:a="http://schemas.openxmlformats.org/drawingml/2006/main" xmlns:r="http://schemas.openxmlformats.org/officeDocument/2006/relationships" xmlns:p="http://schemas.openxmlformats.org/presentationml/2006/main">
  <p:tag name="THINKCELLSHAPEDONOTDELETE" val="tjBSE8hD_jnIKik7cvd7nOg"/>
</p:tagLst>
</file>

<file path=ppt/tags/tag325.xml><?xml version="1.0" encoding="utf-8"?>
<p:tagLst xmlns:a="http://schemas.openxmlformats.org/drawingml/2006/main" xmlns:r="http://schemas.openxmlformats.org/officeDocument/2006/relationships" xmlns:p="http://schemas.openxmlformats.org/presentationml/2006/main">
  <p:tag name="THINKCELLSHAPEDONOTDELETE" val="tpeeXRphs3cuqIC0BchJaRA"/>
</p:tagLst>
</file>

<file path=ppt/tags/tag326.xml><?xml version="1.0" encoding="utf-8"?>
<p:tagLst xmlns:a="http://schemas.openxmlformats.org/drawingml/2006/main" xmlns:r="http://schemas.openxmlformats.org/officeDocument/2006/relationships" xmlns:p="http://schemas.openxmlformats.org/presentationml/2006/main">
  <p:tag name="THINKCELLSHAPEDONOTDELETE" val="tVP1fQ403ZkPWsuWV7Uc0Dw"/>
</p:tagLst>
</file>

<file path=ppt/tags/tag327.xml><?xml version="1.0" encoding="utf-8"?>
<p:tagLst xmlns:a="http://schemas.openxmlformats.org/drawingml/2006/main" xmlns:r="http://schemas.openxmlformats.org/officeDocument/2006/relationships" xmlns:p="http://schemas.openxmlformats.org/presentationml/2006/main">
  <p:tag name="THINKCELLSHAPEDONOTDELETE" val="tM6tOrvE3UgnaUdxLNgN17Q"/>
</p:tagLst>
</file>

<file path=ppt/tags/tag328.xml><?xml version="1.0" encoding="utf-8"?>
<p:tagLst xmlns:a="http://schemas.openxmlformats.org/drawingml/2006/main" xmlns:r="http://schemas.openxmlformats.org/officeDocument/2006/relationships" xmlns:p="http://schemas.openxmlformats.org/presentationml/2006/main">
  <p:tag name="THINKCELLSHAPEDONOTDELETE" val="tA4jVpv2uZzog7GNQcIHLEw"/>
</p:tagLst>
</file>

<file path=ppt/tags/tag329.xml><?xml version="1.0" encoding="utf-8"?>
<p:tagLst xmlns:a="http://schemas.openxmlformats.org/drawingml/2006/main" xmlns:r="http://schemas.openxmlformats.org/officeDocument/2006/relationships" xmlns:p="http://schemas.openxmlformats.org/presentationml/2006/main">
  <p:tag name="THINKCELLSHAPEDONOTDELETE" val="tgLJvHsLx_jnfX0c1Llt2Ow"/>
</p:tagLst>
</file>

<file path=ppt/tags/tag33.xml><?xml version="1.0" encoding="utf-8"?>
<p:tagLst xmlns:a="http://schemas.openxmlformats.org/drawingml/2006/main" xmlns:r="http://schemas.openxmlformats.org/officeDocument/2006/relationships" xmlns:p="http://schemas.openxmlformats.org/presentationml/2006/main">
  <p:tag name="NAME" val="Moon"/>
</p:tagLst>
</file>

<file path=ppt/tags/tag330.xml><?xml version="1.0" encoding="utf-8"?>
<p:tagLst xmlns:a="http://schemas.openxmlformats.org/drawingml/2006/main" xmlns:r="http://schemas.openxmlformats.org/officeDocument/2006/relationships" xmlns:p="http://schemas.openxmlformats.org/presentationml/2006/main">
  <p:tag name="THINKCELLSHAPEDONOTDELETE" val="tdFE1RGrDkfVRpCKNGuJ1Hw"/>
</p:tagLst>
</file>

<file path=ppt/tags/tag331.xml><?xml version="1.0" encoding="utf-8"?>
<p:tagLst xmlns:a="http://schemas.openxmlformats.org/drawingml/2006/main" xmlns:r="http://schemas.openxmlformats.org/officeDocument/2006/relationships" xmlns:p="http://schemas.openxmlformats.org/presentationml/2006/main">
  <p:tag name="THINKCELLSHAPEDONOTDELETE" val="t3oDgmO_zpNsdoar0fQzvGw"/>
</p:tagLst>
</file>

<file path=ppt/tags/tag332.xml><?xml version="1.0" encoding="utf-8"?>
<p:tagLst xmlns:a="http://schemas.openxmlformats.org/drawingml/2006/main" xmlns:r="http://schemas.openxmlformats.org/officeDocument/2006/relationships" xmlns:p="http://schemas.openxmlformats.org/presentationml/2006/main">
  <p:tag name="THINKCELLSHAPEDONOTDELETE" val="t.3HLWocf8LoKSEcvB.qmow"/>
</p:tagLst>
</file>

<file path=ppt/tags/tag333.xml><?xml version="1.0" encoding="utf-8"?>
<p:tagLst xmlns:a="http://schemas.openxmlformats.org/drawingml/2006/main" xmlns:r="http://schemas.openxmlformats.org/officeDocument/2006/relationships" xmlns:p="http://schemas.openxmlformats.org/presentationml/2006/main">
  <p:tag name="THINKCELLSHAPEDONOTDELETE" val="t1YvpX1rVpziayYYiwhXgDg"/>
</p:tagLst>
</file>

<file path=ppt/tags/tag334.xml><?xml version="1.0" encoding="utf-8"?>
<p:tagLst xmlns:a="http://schemas.openxmlformats.org/drawingml/2006/main" xmlns:r="http://schemas.openxmlformats.org/officeDocument/2006/relationships" xmlns:p="http://schemas.openxmlformats.org/presentationml/2006/main">
  <p:tag name="THINKCELLSHAPEDONOTDELETE" val="tTp77lLBzwfefBzWaNHxVeA"/>
</p:tagLst>
</file>

<file path=ppt/tags/tag335.xml><?xml version="1.0" encoding="utf-8"?>
<p:tagLst xmlns:a="http://schemas.openxmlformats.org/drawingml/2006/main" xmlns:r="http://schemas.openxmlformats.org/officeDocument/2006/relationships" xmlns:p="http://schemas.openxmlformats.org/presentationml/2006/main">
  <p:tag name="THINKCELLSHAPEDONOTDELETE" val="tLxPHV5lbAC2jWiv6IEr.eA"/>
</p:tagLst>
</file>

<file path=ppt/tags/tag336.xml><?xml version="1.0" encoding="utf-8"?>
<p:tagLst xmlns:a="http://schemas.openxmlformats.org/drawingml/2006/main" xmlns:r="http://schemas.openxmlformats.org/officeDocument/2006/relationships" xmlns:p="http://schemas.openxmlformats.org/presentationml/2006/main">
  <p:tag name="THINKCELLSHAPEDONOTDELETE" val="tdIY4.LwI8Ec3wytb7.Emeg"/>
</p:tagLst>
</file>

<file path=ppt/tags/tag337.xml><?xml version="1.0" encoding="utf-8"?>
<p:tagLst xmlns:a="http://schemas.openxmlformats.org/drawingml/2006/main" xmlns:r="http://schemas.openxmlformats.org/officeDocument/2006/relationships" xmlns:p="http://schemas.openxmlformats.org/presentationml/2006/main">
  <p:tag name="THINKCELLSHAPEDONOTDELETE" val="tY.6Y7a6PEg75IW.zxyjvVQ"/>
</p:tagLst>
</file>

<file path=ppt/tags/tag338.xml><?xml version="1.0" encoding="utf-8"?>
<p:tagLst xmlns:a="http://schemas.openxmlformats.org/drawingml/2006/main" xmlns:r="http://schemas.openxmlformats.org/officeDocument/2006/relationships" xmlns:p="http://schemas.openxmlformats.org/presentationml/2006/main">
  <p:tag name="THINKCELLSHAPEDONOTDELETE" val="tjQw.XLLjsyuFbfL9xAZfpw"/>
</p:tagLst>
</file>

<file path=ppt/tags/tag339.xml><?xml version="1.0" encoding="utf-8"?>
<p:tagLst xmlns:a="http://schemas.openxmlformats.org/drawingml/2006/main" xmlns:r="http://schemas.openxmlformats.org/officeDocument/2006/relationships" xmlns:p="http://schemas.openxmlformats.org/presentationml/2006/main">
  <p:tag name="THINKCELLSHAPEDONOTDELETE" val="t4HYMSSb_6.n7pSe5nBI8hg"/>
</p:tagLst>
</file>

<file path=ppt/tags/tag34.xml><?xml version="1.0" encoding="utf-8"?>
<p:tagLst xmlns:a="http://schemas.openxmlformats.org/drawingml/2006/main" xmlns:r="http://schemas.openxmlformats.org/officeDocument/2006/relationships" xmlns:p="http://schemas.openxmlformats.org/presentationml/2006/main">
  <p:tag name="NAME" val="Moon"/>
</p:tagLst>
</file>

<file path=ppt/tags/tag340.xml><?xml version="1.0" encoding="utf-8"?>
<p:tagLst xmlns:a="http://schemas.openxmlformats.org/drawingml/2006/main" xmlns:r="http://schemas.openxmlformats.org/officeDocument/2006/relationships" xmlns:p="http://schemas.openxmlformats.org/presentationml/2006/main">
  <p:tag name="THINKCELLSHAPEDONOTDELETE" val="tfRBC33hh89zdlsXwZ_0uIQ"/>
</p:tagLst>
</file>

<file path=ppt/tags/tag341.xml><?xml version="1.0" encoding="utf-8"?>
<p:tagLst xmlns:a="http://schemas.openxmlformats.org/drawingml/2006/main" xmlns:r="http://schemas.openxmlformats.org/officeDocument/2006/relationships" xmlns:p="http://schemas.openxmlformats.org/presentationml/2006/main">
  <p:tag name="THINKCELLSHAPEDONOTDELETE" val="tdFSMU8M4KLwHrNlqSRbJrQ"/>
</p:tagLst>
</file>

<file path=ppt/tags/tag342.xml><?xml version="1.0" encoding="utf-8"?>
<p:tagLst xmlns:a="http://schemas.openxmlformats.org/drawingml/2006/main" xmlns:r="http://schemas.openxmlformats.org/officeDocument/2006/relationships" xmlns:p="http://schemas.openxmlformats.org/presentationml/2006/main">
  <p:tag name="THINKCELLSHAPEDONOTDELETE" val="tPwdK2juZbzlCl3t2ebiasw"/>
</p:tagLst>
</file>

<file path=ppt/tags/tag343.xml><?xml version="1.0" encoding="utf-8"?>
<p:tagLst xmlns:a="http://schemas.openxmlformats.org/drawingml/2006/main" xmlns:r="http://schemas.openxmlformats.org/officeDocument/2006/relationships" xmlns:p="http://schemas.openxmlformats.org/presentationml/2006/main">
  <p:tag name="THINKCELLSHAPEDONOTDELETE" val="t_dnWrTaoQrA93K3YhMjtWQ"/>
</p:tagLst>
</file>

<file path=ppt/tags/tag344.xml><?xml version="1.0" encoding="utf-8"?>
<p:tagLst xmlns:a="http://schemas.openxmlformats.org/drawingml/2006/main" xmlns:r="http://schemas.openxmlformats.org/officeDocument/2006/relationships" xmlns:p="http://schemas.openxmlformats.org/presentationml/2006/main">
  <p:tag name="THINKCELLSHAPEDONOTDELETE" val="tMiTqTp3IbMK98kM7iRQGpg"/>
</p:tagLst>
</file>

<file path=ppt/tags/tag345.xml><?xml version="1.0" encoding="utf-8"?>
<p:tagLst xmlns:a="http://schemas.openxmlformats.org/drawingml/2006/main" xmlns:r="http://schemas.openxmlformats.org/officeDocument/2006/relationships" xmlns:p="http://schemas.openxmlformats.org/presentationml/2006/main">
  <p:tag name="THINKCELLSHAPEDONOTDELETE" val="tmNMok.GUZ993R45fs5h.Kw"/>
</p:tagLst>
</file>

<file path=ppt/tags/tag346.xml><?xml version="1.0" encoding="utf-8"?>
<p:tagLst xmlns:a="http://schemas.openxmlformats.org/drawingml/2006/main" xmlns:r="http://schemas.openxmlformats.org/officeDocument/2006/relationships" xmlns:p="http://schemas.openxmlformats.org/presentationml/2006/main">
  <p:tag name="THINKCELLSHAPEDONOTDELETE" val="tQVL93XgPVlszXraA8R_CUQ"/>
</p:tagLst>
</file>

<file path=ppt/tags/tag347.xml><?xml version="1.0" encoding="utf-8"?>
<p:tagLst xmlns:a="http://schemas.openxmlformats.org/drawingml/2006/main" xmlns:r="http://schemas.openxmlformats.org/officeDocument/2006/relationships" xmlns:p="http://schemas.openxmlformats.org/presentationml/2006/main">
  <p:tag name="THINKCELLSHAPEDONOTDELETE" val="tMx6PJyefSFBnXIyvqZSfbQ"/>
</p:tagLst>
</file>

<file path=ppt/tags/tag348.xml><?xml version="1.0" encoding="utf-8"?>
<p:tagLst xmlns:a="http://schemas.openxmlformats.org/drawingml/2006/main" xmlns:r="http://schemas.openxmlformats.org/officeDocument/2006/relationships" xmlns:p="http://schemas.openxmlformats.org/presentationml/2006/main">
  <p:tag name="THINKCELLSHAPEDONOTDELETE" val="tfeqeag_Cs7LfBp0OTq4n9g"/>
</p:tagLst>
</file>

<file path=ppt/tags/tag349.xml><?xml version="1.0" encoding="utf-8"?>
<p:tagLst xmlns:a="http://schemas.openxmlformats.org/drawingml/2006/main" xmlns:r="http://schemas.openxmlformats.org/officeDocument/2006/relationships" xmlns:p="http://schemas.openxmlformats.org/presentationml/2006/main">
  <p:tag name="THINKCELLSHAPEDONOTDELETE" val="tWwOhgTDQ2E9eCzSzq8Ky0w"/>
</p:tagLst>
</file>

<file path=ppt/tags/tag35.xml><?xml version="1.0" encoding="utf-8"?>
<p:tagLst xmlns:a="http://schemas.openxmlformats.org/drawingml/2006/main" xmlns:r="http://schemas.openxmlformats.org/officeDocument/2006/relationships" xmlns:p="http://schemas.openxmlformats.org/presentationml/2006/main">
  <p:tag name="NAME" val="Moon"/>
</p:tagLst>
</file>

<file path=ppt/tags/tag350.xml><?xml version="1.0" encoding="utf-8"?>
<p:tagLst xmlns:a="http://schemas.openxmlformats.org/drawingml/2006/main" xmlns:r="http://schemas.openxmlformats.org/officeDocument/2006/relationships" xmlns:p="http://schemas.openxmlformats.org/presentationml/2006/main">
  <p:tag name="THINKCELLSHAPEDONOTDELETE" val="tNSGtHOul5tpOqWjcw62DaQ"/>
</p:tagLst>
</file>

<file path=ppt/tags/tag351.xml><?xml version="1.0" encoding="utf-8"?>
<p:tagLst xmlns:a="http://schemas.openxmlformats.org/drawingml/2006/main" xmlns:r="http://schemas.openxmlformats.org/officeDocument/2006/relationships" xmlns:p="http://schemas.openxmlformats.org/presentationml/2006/main">
  <p:tag name="THINKCELLSHAPEDONOTDELETE" val="tbs0CVNXLZB8.B8ZEiMgrmg"/>
</p:tagLst>
</file>

<file path=ppt/tags/tag352.xml><?xml version="1.0" encoding="utf-8"?>
<p:tagLst xmlns:a="http://schemas.openxmlformats.org/drawingml/2006/main" xmlns:r="http://schemas.openxmlformats.org/officeDocument/2006/relationships" xmlns:p="http://schemas.openxmlformats.org/presentationml/2006/main">
  <p:tag name="THINKCELLSHAPEDONOTDELETE" val="tBKCk3fFW2SYw.PQgjBbCPw"/>
</p:tagLst>
</file>

<file path=ppt/tags/tag353.xml><?xml version="1.0" encoding="utf-8"?>
<p:tagLst xmlns:a="http://schemas.openxmlformats.org/drawingml/2006/main" xmlns:r="http://schemas.openxmlformats.org/officeDocument/2006/relationships" xmlns:p="http://schemas.openxmlformats.org/presentationml/2006/main">
  <p:tag name="THINKCELLSHAPEDONOTDELETE" val="t.uYPnV_iOw1beKA.Hu8oSA"/>
</p:tagLst>
</file>

<file path=ppt/tags/tag354.xml><?xml version="1.0" encoding="utf-8"?>
<p:tagLst xmlns:a="http://schemas.openxmlformats.org/drawingml/2006/main" xmlns:r="http://schemas.openxmlformats.org/officeDocument/2006/relationships" xmlns:p="http://schemas.openxmlformats.org/presentationml/2006/main">
  <p:tag name="THINKCELLSHAPEDONOTDELETE" val="t6RHUBZz5r90acYpf5F6INw"/>
</p:tagLst>
</file>

<file path=ppt/tags/tag355.xml><?xml version="1.0" encoding="utf-8"?>
<p:tagLst xmlns:a="http://schemas.openxmlformats.org/drawingml/2006/main" xmlns:r="http://schemas.openxmlformats.org/officeDocument/2006/relationships" xmlns:p="http://schemas.openxmlformats.org/presentationml/2006/main">
  <p:tag name="THINKCELLSHAPEDONOTDELETE" val="tTtZezsowEReAL7QNI.dZgQ"/>
</p:tagLst>
</file>

<file path=ppt/tags/tag356.xml><?xml version="1.0" encoding="utf-8"?>
<p:tagLst xmlns:a="http://schemas.openxmlformats.org/drawingml/2006/main" xmlns:r="http://schemas.openxmlformats.org/officeDocument/2006/relationships" xmlns:p="http://schemas.openxmlformats.org/presentationml/2006/main">
  <p:tag name="THINKCELLSHAPEDONOTDELETE" val="tIblPtYL11ljTPRXnJxHkMw"/>
</p:tagLst>
</file>

<file path=ppt/tags/tag357.xml><?xml version="1.0" encoding="utf-8"?>
<p:tagLst xmlns:a="http://schemas.openxmlformats.org/drawingml/2006/main" xmlns:r="http://schemas.openxmlformats.org/officeDocument/2006/relationships" xmlns:p="http://schemas.openxmlformats.org/presentationml/2006/main">
  <p:tag name="THINKCELLSHAPEDONOTDELETE" val="tIblPtYL11ljTPRXnJxHkMw"/>
</p:tagLst>
</file>

<file path=ppt/tags/tag35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NAME" val="Moon"/>
</p:tagLst>
</file>

<file path=ppt/tags/tag36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2.xml><?xml version="1.0" encoding="utf-8"?>
<p:tagLst xmlns:a="http://schemas.openxmlformats.org/drawingml/2006/main" xmlns:r="http://schemas.openxmlformats.org/officeDocument/2006/relationships" xmlns:p="http://schemas.openxmlformats.org/presentationml/2006/main">
  <p:tag name="THINKCELLSHAPEDONOTDELETE" val="tdUVaNioeQEy1srSxzx_jYw"/>
</p:tagLst>
</file>

<file path=ppt/tags/tag363.xml><?xml version="1.0" encoding="utf-8"?>
<p:tagLst xmlns:a="http://schemas.openxmlformats.org/drawingml/2006/main" xmlns:r="http://schemas.openxmlformats.org/officeDocument/2006/relationships" xmlns:p="http://schemas.openxmlformats.org/presentationml/2006/main">
  <p:tag name="NAME" val="Moon"/>
</p:tagLst>
</file>

<file path=ppt/tags/tag364.xml><?xml version="1.0" encoding="utf-8"?>
<p:tagLst xmlns:a="http://schemas.openxmlformats.org/drawingml/2006/main" xmlns:r="http://schemas.openxmlformats.org/officeDocument/2006/relationships" xmlns:p="http://schemas.openxmlformats.org/presentationml/2006/main">
  <p:tag name="NAME" val="Moon"/>
</p:tagLst>
</file>

<file path=ppt/tags/tag365.xml><?xml version="1.0" encoding="utf-8"?>
<p:tagLst xmlns:a="http://schemas.openxmlformats.org/drawingml/2006/main" xmlns:r="http://schemas.openxmlformats.org/officeDocument/2006/relationships" xmlns:p="http://schemas.openxmlformats.org/presentationml/2006/main">
  <p:tag name="NAME" val="Moon"/>
</p:tagLst>
</file>

<file path=ppt/tags/tag366.xml><?xml version="1.0" encoding="utf-8"?>
<p:tagLst xmlns:a="http://schemas.openxmlformats.org/drawingml/2006/main" xmlns:r="http://schemas.openxmlformats.org/officeDocument/2006/relationships" xmlns:p="http://schemas.openxmlformats.org/presentationml/2006/main">
  <p:tag name="NAME" val="Moon"/>
</p:tagLst>
</file>

<file path=ppt/tags/tag367.xml><?xml version="1.0" encoding="utf-8"?>
<p:tagLst xmlns:a="http://schemas.openxmlformats.org/drawingml/2006/main" xmlns:r="http://schemas.openxmlformats.org/officeDocument/2006/relationships" xmlns:p="http://schemas.openxmlformats.org/presentationml/2006/main">
  <p:tag name="NAME" val="Moon"/>
</p:tagLst>
</file>

<file path=ppt/tags/tag368.xml><?xml version="1.0" encoding="utf-8"?>
<p:tagLst xmlns:a="http://schemas.openxmlformats.org/drawingml/2006/main" xmlns:r="http://schemas.openxmlformats.org/officeDocument/2006/relationships" xmlns:p="http://schemas.openxmlformats.org/presentationml/2006/main">
  <p:tag name="NAME" val="MoonShape"/>
  <p:tag name="ANGLE" val="3"/>
</p:tagLst>
</file>

<file path=ppt/tags/tag369.xml><?xml version="1.0" encoding="utf-8"?>
<p:tagLst xmlns:a="http://schemas.openxmlformats.org/drawingml/2006/main" xmlns:r="http://schemas.openxmlformats.org/officeDocument/2006/relationships" xmlns:p="http://schemas.openxmlformats.org/presentationml/2006/main">
  <p:tag name="NAME" val="MoonHalfShape"/>
  <p:tag name="ANGLE" val="4"/>
</p:tagLst>
</file>

<file path=ppt/tags/tag37.xml><?xml version="1.0" encoding="utf-8"?>
<p:tagLst xmlns:a="http://schemas.openxmlformats.org/drawingml/2006/main" xmlns:r="http://schemas.openxmlformats.org/officeDocument/2006/relationships" xmlns:p="http://schemas.openxmlformats.org/presentationml/2006/main">
  <p:tag name="NAME" val="MoonShape"/>
  <p:tag name="ANGLE" val="3"/>
</p:tagLst>
</file>

<file path=ppt/tags/tag370.xml><?xml version="1.0" encoding="utf-8"?>
<p:tagLst xmlns:a="http://schemas.openxmlformats.org/drawingml/2006/main" xmlns:r="http://schemas.openxmlformats.org/officeDocument/2006/relationships" xmlns:p="http://schemas.openxmlformats.org/presentationml/2006/main">
  <p:tag name="NAME" val="MoonShape"/>
  <p:tag name="ANGLE" val="5"/>
</p:tagLst>
</file>

<file path=ppt/tags/tag371.xml><?xml version="1.0" encoding="utf-8"?>
<p:tagLst xmlns:a="http://schemas.openxmlformats.org/drawingml/2006/main" xmlns:r="http://schemas.openxmlformats.org/officeDocument/2006/relationships" xmlns:p="http://schemas.openxmlformats.org/presentationml/2006/main">
  <p:tag name="NAME" val="MoonHalfShape"/>
  <p:tag name="ANGLE" val="5"/>
</p:tagLst>
</file>

<file path=ppt/tags/tag372.xml><?xml version="1.0" encoding="utf-8"?>
<p:tagLst xmlns:a="http://schemas.openxmlformats.org/drawingml/2006/main" xmlns:r="http://schemas.openxmlformats.org/officeDocument/2006/relationships" xmlns:p="http://schemas.openxmlformats.org/presentationml/2006/main">
  <p:tag name="NAME" val="MoonShape"/>
  <p:tag name="ANGLE" val="4"/>
</p:tagLst>
</file>

<file path=ppt/tags/tag373.xml><?xml version="1.0" encoding="utf-8"?>
<p:tagLst xmlns:a="http://schemas.openxmlformats.org/drawingml/2006/main" xmlns:r="http://schemas.openxmlformats.org/officeDocument/2006/relationships" xmlns:p="http://schemas.openxmlformats.org/presentationml/2006/main">
  <p:tag name="NAME" val="MoonHalfShape"/>
  <p:tag name="ANGLE" val="4"/>
</p:tagLst>
</file>

<file path=ppt/tags/tag374.xml><?xml version="1.0" encoding="utf-8"?>
<p:tagLst xmlns:a="http://schemas.openxmlformats.org/drawingml/2006/main" xmlns:r="http://schemas.openxmlformats.org/officeDocument/2006/relationships" xmlns:p="http://schemas.openxmlformats.org/presentationml/2006/main">
  <p:tag name="NAME" val="MoonShape"/>
  <p:tag name="ANGLE" val="2"/>
</p:tagLst>
</file>

<file path=ppt/tags/tag375.xml><?xml version="1.0" encoding="utf-8"?>
<p:tagLst xmlns:a="http://schemas.openxmlformats.org/drawingml/2006/main" xmlns:r="http://schemas.openxmlformats.org/officeDocument/2006/relationships" xmlns:p="http://schemas.openxmlformats.org/presentationml/2006/main">
  <p:tag name="NAME" val="MoonHalfShape"/>
  <p:tag name="ANGLE" val="2"/>
</p:tagLst>
</file>

<file path=ppt/tags/tag376.xml><?xml version="1.0" encoding="utf-8"?>
<p:tagLst xmlns:a="http://schemas.openxmlformats.org/drawingml/2006/main" xmlns:r="http://schemas.openxmlformats.org/officeDocument/2006/relationships" xmlns:p="http://schemas.openxmlformats.org/presentationml/2006/main">
  <p:tag name="NAME" val="MoonShape"/>
  <p:tag name="ANGLE" val="1"/>
</p:tagLst>
</file>

<file path=ppt/tags/tag377.xml><?xml version="1.0" encoding="utf-8"?>
<p:tagLst xmlns:a="http://schemas.openxmlformats.org/drawingml/2006/main" xmlns:r="http://schemas.openxmlformats.org/officeDocument/2006/relationships" xmlns:p="http://schemas.openxmlformats.org/presentationml/2006/main">
  <p:tag name="NAME" val="MoonHalfShape"/>
  <p:tag name="ANGLE" val="1"/>
</p:tagLst>
</file>

<file path=ppt/tags/tag37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xml><?xml version="1.0" encoding="utf-8"?>
<p:tagLst xmlns:a="http://schemas.openxmlformats.org/drawingml/2006/main" xmlns:r="http://schemas.openxmlformats.org/officeDocument/2006/relationships" xmlns:p="http://schemas.openxmlformats.org/presentationml/2006/main">
  <p:tag name="NAME" val="MoonHalfShape"/>
  <p:tag name="ANGLE" val="4"/>
</p:tagLst>
</file>

<file path=ppt/tags/tag38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3.xml><?xml version="1.0" encoding="utf-8"?>
<p:tagLst xmlns:a="http://schemas.openxmlformats.org/drawingml/2006/main" xmlns:r="http://schemas.openxmlformats.org/officeDocument/2006/relationships" xmlns:p="http://schemas.openxmlformats.org/presentationml/2006/main">
  <p:tag name="THINKCELLSHAPEDONOTDELETE" val="tNpmnrZ8vQpKPicA3hWDt9Q"/>
</p:tagLst>
</file>

<file path=ppt/tags/tag38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5.xml><?xml version="1.0" encoding="utf-8"?>
<p:tagLst xmlns:a="http://schemas.openxmlformats.org/drawingml/2006/main" xmlns:r="http://schemas.openxmlformats.org/officeDocument/2006/relationships" xmlns:p="http://schemas.openxmlformats.org/presentationml/2006/main">
  <p:tag name="THINKCELLSHAPEDONOTDELETE" val="tc88emyrsxVN7Fn9gWiMUhw"/>
</p:tagLst>
</file>

<file path=ppt/tags/tag38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7.xml><?xml version="1.0" encoding="utf-8"?>
<p:tagLst xmlns:a="http://schemas.openxmlformats.org/drawingml/2006/main" xmlns:r="http://schemas.openxmlformats.org/officeDocument/2006/relationships" xmlns:p="http://schemas.openxmlformats.org/presentationml/2006/main">
  <p:tag name="THINKCELLSHAPEDONOTDELETE" val="tNpmnrZ8vQpKPicA3hWDt9Q"/>
</p:tagLst>
</file>

<file path=ppt/tags/tag38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NAME" val="MoonShape"/>
  <p:tag name="ANGLE" val="5"/>
</p:tagLst>
</file>

<file path=ppt/tags/tag39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NAME" val="Moon"/>
</p:tagLst>
</file>

<file path=ppt/tags/tag40.xml><?xml version="1.0" encoding="utf-8"?>
<p:tagLst xmlns:a="http://schemas.openxmlformats.org/drawingml/2006/main" xmlns:r="http://schemas.openxmlformats.org/officeDocument/2006/relationships" xmlns:p="http://schemas.openxmlformats.org/presentationml/2006/main">
  <p:tag name="NAME" val="MoonHalfShape"/>
  <p:tag name="ANGLE" val="5"/>
</p:tagLst>
</file>

<file path=ppt/tags/tag40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NAME" val="MoonShape"/>
  <p:tag name="ANGLE" val="4"/>
</p:tagLst>
</file>

<file path=ppt/tags/tag42.xml><?xml version="1.0" encoding="utf-8"?>
<p:tagLst xmlns:a="http://schemas.openxmlformats.org/drawingml/2006/main" xmlns:r="http://schemas.openxmlformats.org/officeDocument/2006/relationships" xmlns:p="http://schemas.openxmlformats.org/presentationml/2006/main">
  <p:tag name="NAME" val="MoonHalfShape"/>
  <p:tag name="ANGLE" val="4"/>
</p:tagLst>
</file>

<file path=ppt/tags/tag43.xml><?xml version="1.0" encoding="utf-8"?>
<p:tagLst xmlns:a="http://schemas.openxmlformats.org/drawingml/2006/main" xmlns:r="http://schemas.openxmlformats.org/officeDocument/2006/relationships" xmlns:p="http://schemas.openxmlformats.org/presentationml/2006/main">
  <p:tag name="NAME" val="MoonShape"/>
  <p:tag name="ANGLE" val="2"/>
</p:tagLst>
</file>

<file path=ppt/tags/tag44.xml><?xml version="1.0" encoding="utf-8"?>
<p:tagLst xmlns:a="http://schemas.openxmlformats.org/drawingml/2006/main" xmlns:r="http://schemas.openxmlformats.org/officeDocument/2006/relationships" xmlns:p="http://schemas.openxmlformats.org/presentationml/2006/main">
  <p:tag name="NAME" val="MoonHalfShape"/>
  <p:tag name="ANGLE" val="2"/>
</p:tagLst>
</file>

<file path=ppt/tags/tag45.xml><?xml version="1.0" encoding="utf-8"?>
<p:tagLst xmlns:a="http://schemas.openxmlformats.org/drawingml/2006/main" xmlns:r="http://schemas.openxmlformats.org/officeDocument/2006/relationships" xmlns:p="http://schemas.openxmlformats.org/presentationml/2006/main">
  <p:tag name="NAME" val="MoonShape"/>
  <p:tag name="ANGLE" val="1"/>
</p:tagLst>
</file>

<file path=ppt/tags/tag46.xml><?xml version="1.0" encoding="utf-8"?>
<p:tagLst xmlns:a="http://schemas.openxmlformats.org/drawingml/2006/main" xmlns:r="http://schemas.openxmlformats.org/officeDocument/2006/relationships" xmlns:p="http://schemas.openxmlformats.org/presentationml/2006/main">
  <p:tag name="NAME" val="MoonHalfShape"/>
  <p:tag name="ANGLE" val="1"/>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NAME" val="Moon"/>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tzQPnSX.3Ri.L4k1kvJDl2Q"/>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tdUVaNioeQEy1srSxzx_jYw"/>
</p:tagLst>
</file>

<file path=ppt/tags/tag59.xml><?xml version="1.0" encoding="utf-8"?>
<p:tagLst xmlns:a="http://schemas.openxmlformats.org/drawingml/2006/main" xmlns:r="http://schemas.openxmlformats.org/officeDocument/2006/relationships" xmlns:p="http://schemas.openxmlformats.org/presentationml/2006/main">
  <p:tag name="NAME" val="Moon"/>
</p:tagLst>
</file>

<file path=ppt/tags/tag6.xml><?xml version="1.0" encoding="utf-8"?>
<p:tagLst xmlns:a="http://schemas.openxmlformats.org/drawingml/2006/main" xmlns:r="http://schemas.openxmlformats.org/officeDocument/2006/relationships" xmlns:p="http://schemas.openxmlformats.org/presentationml/2006/main">
  <p:tag name="NAME" val="Moon"/>
</p:tagLst>
</file>

<file path=ppt/tags/tag60.xml><?xml version="1.0" encoding="utf-8"?>
<p:tagLst xmlns:a="http://schemas.openxmlformats.org/drawingml/2006/main" xmlns:r="http://schemas.openxmlformats.org/officeDocument/2006/relationships" xmlns:p="http://schemas.openxmlformats.org/presentationml/2006/main">
  <p:tag name="NAME" val="Moon"/>
</p:tagLst>
</file>

<file path=ppt/tags/tag61.xml><?xml version="1.0" encoding="utf-8"?>
<p:tagLst xmlns:a="http://schemas.openxmlformats.org/drawingml/2006/main" xmlns:r="http://schemas.openxmlformats.org/officeDocument/2006/relationships" xmlns:p="http://schemas.openxmlformats.org/presentationml/2006/main">
  <p:tag name="NAME" val="Moon"/>
</p:tagLst>
</file>

<file path=ppt/tags/tag62.xml><?xml version="1.0" encoding="utf-8"?>
<p:tagLst xmlns:a="http://schemas.openxmlformats.org/drawingml/2006/main" xmlns:r="http://schemas.openxmlformats.org/officeDocument/2006/relationships" xmlns:p="http://schemas.openxmlformats.org/presentationml/2006/main">
  <p:tag name="NAME" val="Moon"/>
</p:tagLst>
</file>

<file path=ppt/tags/tag63.xml><?xml version="1.0" encoding="utf-8"?>
<p:tagLst xmlns:a="http://schemas.openxmlformats.org/drawingml/2006/main" xmlns:r="http://schemas.openxmlformats.org/officeDocument/2006/relationships" xmlns:p="http://schemas.openxmlformats.org/presentationml/2006/main">
  <p:tag name="NAME" val="Moon"/>
</p:tagLst>
</file>

<file path=ppt/tags/tag64.xml><?xml version="1.0" encoding="utf-8"?>
<p:tagLst xmlns:a="http://schemas.openxmlformats.org/drawingml/2006/main" xmlns:r="http://schemas.openxmlformats.org/officeDocument/2006/relationships" xmlns:p="http://schemas.openxmlformats.org/presentationml/2006/main">
  <p:tag name="NAME" val="MoonShape"/>
  <p:tag name="ANGLE" val="3"/>
</p:tagLst>
</file>

<file path=ppt/tags/tag65.xml><?xml version="1.0" encoding="utf-8"?>
<p:tagLst xmlns:a="http://schemas.openxmlformats.org/drawingml/2006/main" xmlns:r="http://schemas.openxmlformats.org/officeDocument/2006/relationships" xmlns:p="http://schemas.openxmlformats.org/presentationml/2006/main">
  <p:tag name="NAME" val="MoonHalfShape"/>
  <p:tag name="ANGLE" val="4"/>
</p:tagLst>
</file>

<file path=ppt/tags/tag66.xml><?xml version="1.0" encoding="utf-8"?>
<p:tagLst xmlns:a="http://schemas.openxmlformats.org/drawingml/2006/main" xmlns:r="http://schemas.openxmlformats.org/officeDocument/2006/relationships" xmlns:p="http://schemas.openxmlformats.org/presentationml/2006/main">
  <p:tag name="NAME" val="MoonShape"/>
  <p:tag name="ANGLE" val="5"/>
</p:tagLst>
</file>

<file path=ppt/tags/tag67.xml><?xml version="1.0" encoding="utf-8"?>
<p:tagLst xmlns:a="http://schemas.openxmlformats.org/drawingml/2006/main" xmlns:r="http://schemas.openxmlformats.org/officeDocument/2006/relationships" xmlns:p="http://schemas.openxmlformats.org/presentationml/2006/main">
  <p:tag name="NAME" val="MoonHalfShape"/>
  <p:tag name="ANGLE" val="5"/>
</p:tagLst>
</file>

<file path=ppt/tags/tag68.xml><?xml version="1.0" encoding="utf-8"?>
<p:tagLst xmlns:a="http://schemas.openxmlformats.org/drawingml/2006/main" xmlns:r="http://schemas.openxmlformats.org/officeDocument/2006/relationships" xmlns:p="http://schemas.openxmlformats.org/presentationml/2006/main">
  <p:tag name="NAME" val="MoonShape"/>
  <p:tag name="ANGLE" val="4"/>
</p:tagLst>
</file>

<file path=ppt/tags/tag69.xml><?xml version="1.0" encoding="utf-8"?>
<p:tagLst xmlns:a="http://schemas.openxmlformats.org/drawingml/2006/main" xmlns:r="http://schemas.openxmlformats.org/officeDocument/2006/relationships" xmlns:p="http://schemas.openxmlformats.org/presentationml/2006/main">
  <p:tag name="NAME" val="MoonHalfShape"/>
  <p:tag name="ANGLE" val="4"/>
</p:tagLst>
</file>

<file path=ppt/tags/tag7.xml><?xml version="1.0" encoding="utf-8"?>
<p:tagLst xmlns:a="http://schemas.openxmlformats.org/drawingml/2006/main" xmlns:r="http://schemas.openxmlformats.org/officeDocument/2006/relationships" xmlns:p="http://schemas.openxmlformats.org/presentationml/2006/main">
  <p:tag name="NAME" val="Moon"/>
</p:tagLst>
</file>

<file path=ppt/tags/tag70.xml><?xml version="1.0" encoding="utf-8"?>
<p:tagLst xmlns:a="http://schemas.openxmlformats.org/drawingml/2006/main" xmlns:r="http://schemas.openxmlformats.org/officeDocument/2006/relationships" xmlns:p="http://schemas.openxmlformats.org/presentationml/2006/main">
  <p:tag name="NAME" val="MoonShape"/>
  <p:tag name="ANGLE" val="2"/>
</p:tagLst>
</file>

<file path=ppt/tags/tag71.xml><?xml version="1.0" encoding="utf-8"?>
<p:tagLst xmlns:a="http://schemas.openxmlformats.org/drawingml/2006/main" xmlns:r="http://schemas.openxmlformats.org/officeDocument/2006/relationships" xmlns:p="http://schemas.openxmlformats.org/presentationml/2006/main">
  <p:tag name="NAME" val="MoonHalfShape"/>
  <p:tag name="ANGLE" val="2"/>
</p:tagLst>
</file>

<file path=ppt/tags/tag72.xml><?xml version="1.0" encoding="utf-8"?>
<p:tagLst xmlns:a="http://schemas.openxmlformats.org/drawingml/2006/main" xmlns:r="http://schemas.openxmlformats.org/officeDocument/2006/relationships" xmlns:p="http://schemas.openxmlformats.org/presentationml/2006/main">
  <p:tag name="NAME" val="MoonShape"/>
  <p:tag name="ANGLE" val="1"/>
</p:tagLst>
</file>

<file path=ppt/tags/tag73.xml><?xml version="1.0" encoding="utf-8"?>
<p:tagLst xmlns:a="http://schemas.openxmlformats.org/drawingml/2006/main" xmlns:r="http://schemas.openxmlformats.org/officeDocument/2006/relationships" xmlns:p="http://schemas.openxmlformats.org/presentationml/2006/main">
  <p:tag name="NAME" val="MoonHalfShape"/>
  <p:tag name="ANGLE" val="1"/>
</p:tagLst>
</file>

<file path=ppt/tags/tag7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5.xml><?xml version="1.0" encoding="utf-8"?>
<p:tagLst xmlns:a="http://schemas.openxmlformats.org/drawingml/2006/main" xmlns:r="http://schemas.openxmlformats.org/officeDocument/2006/relationships" xmlns:p="http://schemas.openxmlformats.org/presentationml/2006/main">
  <p:tag name="THINKCELLSHAPEDONOTDELETE" val="tZcgl6VS0THeQmQWlAdWkbQ"/>
</p:tagLst>
</file>

<file path=ppt/tags/tag7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NAME" val="Moon"/>
</p:tagLst>
</file>

<file path=ppt/tags/tag8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2.xml><?xml version="1.0" encoding="utf-8"?>
<p:tagLst xmlns:a="http://schemas.openxmlformats.org/drawingml/2006/main" xmlns:r="http://schemas.openxmlformats.org/officeDocument/2006/relationships" xmlns:p="http://schemas.openxmlformats.org/presentationml/2006/main">
  <p:tag name="THINKCELLSHAPEDONOTDELETE" val="tdUVaNioeQEy1srSxzx_jYw"/>
</p:tagLst>
</file>

<file path=ppt/tags/tag83.xml><?xml version="1.0" encoding="utf-8"?>
<p:tagLst xmlns:a="http://schemas.openxmlformats.org/drawingml/2006/main" xmlns:r="http://schemas.openxmlformats.org/officeDocument/2006/relationships" xmlns:p="http://schemas.openxmlformats.org/presentationml/2006/main">
  <p:tag name="NAME" val="Moon"/>
</p:tagLst>
</file>

<file path=ppt/tags/tag84.xml><?xml version="1.0" encoding="utf-8"?>
<p:tagLst xmlns:a="http://schemas.openxmlformats.org/drawingml/2006/main" xmlns:r="http://schemas.openxmlformats.org/officeDocument/2006/relationships" xmlns:p="http://schemas.openxmlformats.org/presentationml/2006/main">
  <p:tag name="NAME" val="Moon"/>
</p:tagLst>
</file>

<file path=ppt/tags/tag85.xml><?xml version="1.0" encoding="utf-8"?>
<p:tagLst xmlns:a="http://schemas.openxmlformats.org/drawingml/2006/main" xmlns:r="http://schemas.openxmlformats.org/officeDocument/2006/relationships" xmlns:p="http://schemas.openxmlformats.org/presentationml/2006/main">
  <p:tag name="NAME" val="Moon"/>
</p:tagLst>
</file>

<file path=ppt/tags/tag86.xml><?xml version="1.0" encoding="utf-8"?>
<p:tagLst xmlns:a="http://schemas.openxmlformats.org/drawingml/2006/main" xmlns:r="http://schemas.openxmlformats.org/officeDocument/2006/relationships" xmlns:p="http://schemas.openxmlformats.org/presentationml/2006/main">
  <p:tag name="NAME" val="Moon"/>
</p:tagLst>
</file>

<file path=ppt/tags/tag87.xml><?xml version="1.0" encoding="utf-8"?>
<p:tagLst xmlns:a="http://schemas.openxmlformats.org/drawingml/2006/main" xmlns:r="http://schemas.openxmlformats.org/officeDocument/2006/relationships" xmlns:p="http://schemas.openxmlformats.org/presentationml/2006/main">
  <p:tag name="NAME" val="Moon"/>
</p:tagLst>
</file>

<file path=ppt/tags/tag88.xml><?xml version="1.0" encoding="utf-8"?>
<p:tagLst xmlns:a="http://schemas.openxmlformats.org/drawingml/2006/main" xmlns:r="http://schemas.openxmlformats.org/officeDocument/2006/relationships" xmlns:p="http://schemas.openxmlformats.org/presentationml/2006/main">
  <p:tag name="NAME" val="MoonShape"/>
  <p:tag name="ANGLE" val="3"/>
</p:tagLst>
</file>

<file path=ppt/tags/tag89.xml><?xml version="1.0" encoding="utf-8"?>
<p:tagLst xmlns:a="http://schemas.openxmlformats.org/drawingml/2006/main" xmlns:r="http://schemas.openxmlformats.org/officeDocument/2006/relationships" xmlns:p="http://schemas.openxmlformats.org/presentationml/2006/main">
  <p:tag name="NAME" val="MoonHalfShape"/>
  <p:tag name="ANGLE" val="4"/>
</p:tagLst>
</file>

<file path=ppt/tags/tag9.xml><?xml version="1.0" encoding="utf-8"?>
<p:tagLst xmlns:a="http://schemas.openxmlformats.org/drawingml/2006/main" xmlns:r="http://schemas.openxmlformats.org/officeDocument/2006/relationships" xmlns:p="http://schemas.openxmlformats.org/presentationml/2006/main">
  <p:tag name="NAME" val="MoonShape"/>
  <p:tag name="ANGLE" val="3"/>
</p:tagLst>
</file>

<file path=ppt/tags/tag90.xml><?xml version="1.0" encoding="utf-8"?>
<p:tagLst xmlns:a="http://schemas.openxmlformats.org/drawingml/2006/main" xmlns:r="http://schemas.openxmlformats.org/officeDocument/2006/relationships" xmlns:p="http://schemas.openxmlformats.org/presentationml/2006/main">
  <p:tag name="NAME" val="MoonShape"/>
  <p:tag name="ANGLE" val="5"/>
</p:tagLst>
</file>

<file path=ppt/tags/tag91.xml><?xml version="1.0" encoding="utf-8"?>
<p:tagLst xmlns:a="http://schemas.openxmlformats.org/drawingml/2006/main" xmlns:r="http://schemas.openxmlformats.org/officeDocument/2006/relationships" xmlns:p="http://schemas.openxmlformats.org/presentationml/2006/main">
  <p:tag name="NAME" val="MoonHalfShape"/>
  <p:tag name="ANGLE" val="5"/>
</p:tagLst>
</file>

<file path=ppt/tags/tag92.xml><?xml version="1.0" encoding="utf-8"?>
<p:tagLst xmlns:a="http://schemas.openxmlformats.org/drawingml/2006/main" xmlns:r="http://schemas.openxmlformats.org/officeDocument/2006/relationships" xmlns:p="http://schemas.openxmlformats.org/presentationml/2006/main">
  <p:tag name="NAME" val="MoonShape"/>
  <p:tag name="ANGLE" val="4"/>
</p:tagLst>
</file>

<file path=ppt/tags/tag93.xml><?xml version="1.0" encoding="utf-8"?>
<p:tagLst xmlns:a="http://schemas.openxmlformats.org/drawingml/2006/main" xmlns:r="http://schemas.openxmlformats.org/officeDocument/2006/relationships" xmlns:p="http://schemas.openxmlformats.org/presentationml/2006/main">
  <p:tag name="NAME" val="MoonHalfShape"/>
  <p:tag name="ANGLE" val="4"/>
</p:tagLst>
</file>

<file path=ppt/tags/tag94.xml><?xml version="1.0" encoding="utf-8"?>
<p:tagLst xmlns:a="http://schemas.openxmlformats.org/drawingml/2006/main" xmlns:r="http://schemas.openxmlformats.org/officeDocument/2006/relationships" xmlns:p="http://schemas.openxmlformats.org/presentationml/2006/main">
  <p:tag name="NAME" val="MoonShape"/>
  <p:tag name="ANGLE" val="2"/>
</p:tagLst>
</file>

<file path=ppt/tags/tag95.xml><?xml version="1.0" encoding="utf-8"?>
<p:tagLst xmlns:a="http://schemas.openxmlformats.org/drawingml/2006/main" xmlns:r="http://schemas.openxmlformats.org/officeDocument/2006/relationships" xmlns:p="http://schemas.openxmlformats.org/presentationml/2006/main">
  <p:tag name="NAME" val="MoonHalfShape"/>
  <p:tag name="ANGLE" val="2"/>
</p:tagLst>
</file>

<file path=ppt/tags/tag96.xml><?xml version="1.0" encoding="utf-8"?>
<p:tagLst xmlns:a="http://schemas.openxmlformats.org/drawingml/2006/main" xmlns:r="http://schemas.openxmlformats.org/officeDocument/2006/relationships" xmlns:p="http://schemas.openxmlformats.org/presentationml/2006/main">
  <p:tag name="NAME" val="MoonShape"/>
  <p:tag name="ANGLE" val="1"/>
</p:tagLst>
</file>

<file path=ppt/tags/tag97.xml><?xml version="1.0" encoding="utf-8"?>
<p:tagLst xmlns:a="http://schemas.openxmlformats.org/drawingml/2006/main" xmlns:r="http://schemas.openxmlformats.org/officeDocument/2006/relationships" xmlns:p="http://schemas.openxmlformats.org/presentationml/2006/main">
  <p:tag name="NAME" val="MoonHalfShape"/>
  <p:tag name="ANGLE" val="1"/>
</p:tagLst>
</file>

<file path=ppt/tags/tag9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78_Al Futtaim_CF_DE1410">
  <a:themeElements>
    <a:clrScheme name="Current">
      <a:dk1>
        <a:srgbClr val="000000"/>
      </a:dk1>
      <a:lt1>
        <a:srgbClr val="FFFFFF"/>
      </a:lt1>
      <a:dk2>
        <a:srgbClr val="005BAA"/>
      </a:dk2>
      <a:lt2>
        <a:srgbClr val="FFFFFF"/>
      </a:lt2>
      <a:accent1>
        <a:srgbClr val="E6E6E6"/>
      </a:accent1>
      <a:accent2>
        <a:srgbClr val="00AEE5"/>
      </a:accent2>
      <a:accent3>
        <a:srgbClr val="005BAA"/>
      </a:accent3>
      <a:accent4>
        <a:srgbClr val="152A38"/>
      </a:accent4>
      <a:accent5>
        <a:srgbClr val="238077"/>
      </a:accent5>
      <a:accent6>
        <a:srgbClr val="808080"/>
      </a:accent6>
      <a:hlink>
        <a:srgbClr val="005BAA"/>
      </a:hlink>
      <a:folHlink>
        <a:srgbClr val="152A38"/>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9525">
          <a:solidFill>
            <a:schemeClr val="accent6"/>
          </a:solidFill>
        </a:ln>
      </a:spPr>
      <a:bodyPr rtlCol="0" anchor="ctr"/>
      <a:lstStyle>
        <a:defPPr algn="ctr">
          <a:defRPr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6"/>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Current">
        <a:dk1>
          <a:srgbClr val="000000"/>
        </a:dk1>
        <a:lt1>
          <a:srgbClr val="FFFFFF"/>
        </a:lt1>
        <a:dk2>
          <a:srgbClr val="005BAA"/>
        </a:dk2>
        <a:lt2>
          <a:srgbClr val="FFFFFF"/>
        </a:lt2>
        <a:accent1>
          <a:srgbClr val="E6E6E6"/>
        </a:accent1>
        <a:accent2>
          <a:srgbClr val="00AEE5"/>
        </a:accent2>
        <a:accent3>
          <a:srgbClr val="005BAA"/>
        </a:accent3>
        <a:accent4>
          <a:srgbClr val="152A38"/>
        </a:accent4>
        <a:accent5>
          <a:srgbClr val="238077"/>
        </a:accent5>
        <a:accent6>
          <a:srgbClr val="808080"/>
        </a:accent6>
        <a:hlink>
          <a:srgbClr val="005BAA"/>
        </a:hlink>
        <a:folHlink>
          <a:srgbClr val="152A3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Al Futtaim_CF_DE1410_V1.potx" id="{764BBF8C-2801-46F6-B1CE-8119CDDC516A}" vid="{6041AC46-AD46-4216-A071-A5821F89D8A2}"/>
    </a:ext>
  </a:extLst>
</a:theme>
</file>

<file path=ppt/theme/theme2.xml><?xml version="1.0" encoding="utf-8"?>
<a:theme xmlns:a="http://schemas.openxmlformats.org/drawingml/2006/main" name="79_Al Futtaim_CF_DE1410">
  <a:themeElements>
    <a:clrScheme name="Current">
      <a:dk1>
        <a:srgbClr val="000000"/>
      </a:dk1>
      <a:lt1>
        <a:srgbClr val="FFFFFF"/>
      </a:lt1>
      <a:dk2>
        <a:srgbClr val="005BAA"/>
      </a:dk2>
      <a:lt2>
        <a:srgbClr val="FFFFFF"/>
      </a:lt2>
      <a:accent1>
        <a:srgbClr val="E6E6E6"/>
      </a:accent1>
      <a:accent2>
        <a:srgbClr val="00AEE5"/>
      </a:accent2>
      <a:accent3>
        <a:srgbClr val="005BAA"/>
      </a:accent3>
      <a:accent4>
        <a:srgbClr val="152A38"/>
      </a:accent4>
      <a:accent5>
        <a:srgbClr val="238077"/>
      </a:accent5>
      <a:accent6>
        <a:srgbClr val="808080"/>
      </a:accent6>
      <a:hlink>
        <a:srgbClr val="005BAA"/>
      </a:hlink>
      <a:folHlink>
        <a:srgbClr val="152A38"/>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9525">
          <a:solidFill>
            <a:schemeClr val="accent6"/>
          </a:solidFill>
        </a:ln>
      </a:spPr>
      <a:bodyPr rtlCol="0" anchor="ctr"/>
      <a:lstStyle>
        <a:defPPr algn="ctr">
          <a:defRPr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6"/>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Current">
        <a:dk1>
          <a:srgbClr val="000000"/>
        </a:dk1>
        <a:lt1>
          <a:srgbClr val="FFFFFF"/>
        </a:lt1>
        <a:dk2>
          <a:srgbClr val="005BAA"/>
        </a:dk2>
        <a:lt2>
          <a:srgbClr val="FFFFFF"/>
        </a:lt2>
        <a:accent1>
          <a:srgbClr val="E6E6E6"/>
        </a:accent1>
        <a:accent2>
          <a:srgbClr val="00AEE5"/>
        </a:accent2>
        <a:accent3>
          <a:srgbClr val="005BAA"/>
        </a:accent3>
        <a:accent4>
          <a:srgbClr val="152A38"/>
        </a:accent4>
        <a:accent5>
          <a:srgbClr val="238077"/>
        </a:accent5>
        <a:accent6>
          <a:srgbClr val="808080"/>
        </a:accent6>
        <a:hlink>
          <a:srgbClr val="005BAA"/>
        </a:hlink>
        <a:folHlink>
          <a:srgbClr val="152A3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Al Futtaim_CF_DE1410_V1.potx" id="{764BBF8C-2801-46F6-B1CE-8119CDDC516A}" vid="{6041AC46-AD46-4216-A071-A5821F89D8A2}"/>
    </a:ext>
  </a:extLst>
</a:theme>
</file>

<file path=ppt/theme/theme3.xml><?xml version="1.0" encoding="utf-8"?>
<a:theme xmlns:a="http://schemas.openxmlformats.org/drawingml/2006/main" name="77_Al Futtaim_CF_DE1410">
  <a:themeElements>
    <a:clrScheme name="Current">
      <a:dk1>
        <a:srgbClr val="000000"/>
      </a:dk1>
      <a:lt1>
        <a:srgbClr val="FFFFFF"/>
      </a:lt1>
      <a:dk2>
        <a:srgbClr val="005BAA"/>
      </a:dk2>
      <a:lt2>
        <a:srgbClr val="FFFFFF"/>
      </a:lt2>
      <a:accent1>
        <a:srgbClr val="E6E6E6"/>
      </a:accent1>
      <a:accent2>
        <a:srgbClr val="00AEE5"/>
      </a:accent2>
      <a:accent3>
        <a:srgbClr val="005BAA"/>
      </a:accent3>
      <a:accent4>
        <a:srgbClr val="152A38"/>
      </a:accent4>
      <a:accent5>
        <a:srgbClr val="238077"/>
      </a:accent5>
      <a:accent6>
        <a:srgbClr val="808080"/>
      </a:accent6>
      <a:hlink>
        <a:srgbClr val="005BAA"/>
      </a:hlink>
      <a:folHlink>
        <a:srgbClr val="152A38"/>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9525">
          <a:solidFill>
            <a:schemeClr val="accent6"/>
          </a:solidFill>
        </a:ln>
      </a:spPr>
      <a:bodyPr rtlCol="0" anchor="ctr"/>
      <a:lstStyle>
        <a:defPPr algn="ctr">
          <a:defRPr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6"/>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Current">
        <a:dk1>
          <a:srgbClr val="000000"/>
        </a:dk1>
        <a:lt1>
          <a:srgbClr val="FFFFFF"/>
        </a:lt1>
        <a:dk2>
          <a:srgbClr val="005BAA"/>
        </a:dk2>
        <a:lt2>
          <a:srgbClr val="FFFFFF"/>
        </a:lt2>
        <a:accent1>
          <a:srgbClr val="E6E6E6"/>
        </a:accent1>
        <a:accent2>
          <a:srgbClr val="00AEE5"/>
        </a:accent2>
        <a:accent3>
          <a:srgbClr val="005BAA"/>
        </a:accent3>
        <a:accent4>
          <a:srgbClr val="152A38"/>
        </a:accent4>
        <a:accent5>
          <a:srgbClr val="238077"/>
        </a:accent5>
        <a:accent6>
          <a:srgbClr val="808080"/>
        </a:accent6>
        <a:hlink>
          <a:srgbClr val="005BAA"/>
        </a:hlink>
        <a:folHlink>
          <a:srgbClr val="152A3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Al Futtaim_CF_DE1410_V1.potx" id="{764BBF8C-2801-46F6-B1CE-8119CDDC516A}" vid="{6041AC46-AD46-4216-A071-A5821F89D8A2}"/>
    </a:ext>
  </a:extLst>
</a:theme>
</file>

<file path=ppt/theme/theme4.xml><?xml version="1.0" encoding="utf-8"?>
<a:theme xmlns:a="http://schemas.openxmlformats.org/drawingml/2006/main" name="75_Al Futtaim_CF_DE1410">
  <a:themeElements>
    <a:clrScheme name="Current">
      <a:dk1>
        <a:srgbClr val="000000"/>
      </a:dk1>
      <a:lt1>
        <a:srgbClr val="FFFFFF"/>
      </a:lt1>
      <a:dk2>
        <a:srgbClr val="005BAA"/>
      </a:dk2>
      <a:lt2>
        <a:srgbClr val="FFFFFF"/>
      </a:lt2>
      <a:accent1>
        <a:srgbClr val="E6E6E6"/>
      </a:accent1>
      <a:accent2>
        <a:srgbClr val="00AEE5"/>
      </a:accent2>
      <a:accent3>
        <a:srgbClr val="005BAA"/>
      </a:accent3>
      <a:accent4>
        <a:srgbClr val="152A38"/>
      </a:accent4>
      <a:accent5>
        <a:srgbClr val="238077"/>
      </a:accent5>
      <a:accent6>
        <a:srgbClr val="808080"/>
      </a:accent6>
      <a:hlink>
        <a:srgbClr val="005BAA"/>
      </a:hlink>
      <a:folHlink>
        <a:srgbClr val="152A38"/>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9525">
          <a:solidFill>
            <a:schemeClr val="accent6"/>
          </a:solidFill>
        </a:ln>
      </a:spPr>
      <a:bodyPr rtlCol="0" anchor="ctr"/>
      <a:lstStyle>
        <a:defPPr algn="ctr">
          <a:defRPr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6"/>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Current">
        <a:dk1>
          <a:srgbClr val="000000"/>
        </a:dk1>
        <a:lt1>
          <a:srgbClr val="FFFFFF"/>
        </a:lt1>
        <a:dk2>
          <a:srgbClr val="005BAA"/>
        </a:dk2>
        <a:lt2>
          <a:srgbClr val="FFFFFF"/>
        </a:lt2>
        <a:accent1>
          <a:srgbClr val="E6E6E6"/>
        </a:accent1>
        <a:accent2>
          <a:srgbClr val="00AEE5"/>
        </a:accent2>
        <a:accent3>
          <a:srgbClr val="005BAA"/>
        </a:accent3>
        <a:accent4>
          <a:srgbClr val="152A38"/>
        </a:accent4>
        <a:accent5>
          <a:srgbClr val="238077"/>
        </a:accent5>
        <a:accent6>
          <a:srgbClr val="808080"/>
        </a:accent6>
        <a:hlink>
          <a:srgbClr val="005BAA"/>
        </a:hlink>
        <a:folHlink>
          <a:srgbClr val="152A3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Al Futtaim_CF_DE1410_V1.potx" id="{764BBF8C-2801-46F6-B1CE-8119CDDC516A}" vid="{6041AC46-AD46-4216-A071-A5821F89D8A2}"/>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81_Al Futtaim_CF_DE1410">
  <a:themeElements>
    <a:clrScheme name="Current">
      <a:dk1>
        <a:srgbClr val="000000"/>
      </a:dk1>
      <a:lt1>
        <a:srgbClr val="FFFFFF"/>
      </a:lt1>
      <a:dk2>
        <a:srgbClr val="005BAA"/>
      </a:dk2>
      <a:lt2>
        <a:srgbClr val="FFFFFF"/>
      </a:lt2>
      <a:accent1>
        <a:srgbClr val="E6E6E6"/>
      </a:accent1>
      <a:accent2>
        <a:srgbClr val="00AEE5"/>
      </a:accent2>
      <a:accent3>
        <a:srgbClr val="005BAA"/>
      </a:accent3>
      <a:accent4>
        <a:srgbClr val="152A38"/>
      </a:accent4>
      <a:accent5>
        <a:srgbClr val="238077"/>
      </a:accent5>
      <a:accent6>
        <a:srgbClr val="808080"/>
      </a:accent6>
      <a:hlink>
        <a:srgbClr val="005BAA"/>
      </a:hlink>
      <a:folHlink>
        <a:srgbClr val="152A38"/>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9525">
          <a:solidFill>
            <a:schemeClr val="accent6"/>
          </a:solidFill>
        </a:ln>
      </a:spPr>
      <a:bodyPr rtlCol="0" anchor="ctr"/>
      <a:lstStyle>
        <a:defPPr algn="ctr">
          <a:defRPr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6"/>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Current">
        <a:dk1>
          <a:srgbClr val="000000"/>
        </a:dk1>
        <a:lt1>
          <a:srgbClr val="FFFFFF"/>
        </a:lt1>
        <a:dk2>
          <a:srgbClr val="005BAA"/>
        </a:dk2>
        <a:lt2>
          <a:srgbClr val="FFFFFF"/>
        </a:lt2>
        <a:accent1>
          <a:srgbClr val="E6E6E6"/>
        </a:accent1>
        <a:accent2>
          <a:srgbClr val="00AEE5"/>
        </a:accent2>
        <a:accent3>
          <a:srgbClr val="005BAA"/>
        </a:accent3>
        <a:accent4>
          <a:srgbClr val="152A38"/>
        </a:accent4>
        <a:accent5>
          <a:srgbClr val="238077"/>
        </a:accent5>
        <a:accent6>
          <a:srgbClr val="808080"/>
        </a:accent6>
        <a:hlink>
          <a:srgbClr val="005BAA"/>
        </a:hlink>
        <a:folHlink>
          <a:srgbClr val="152A3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Al Futtaim_CF_DE1410_V1.potx" id="{764BBF8C-2801-46F6-B1CE-8119CDDC516A}" vid="{6041AC46-AD46-4216-A071-A5821F89D8A2}"/>
    </a:ext>
  </a:extLst>
</a:theme>
</file>

<file path=ppt/theme/theme7.xml><?xml version="1.0" encoding="utf-8"?>
<a:theme xmlns:a="http://schemas.openxmlformats.org/drawingml/2006/main" name="87_Al Futtaim_CF_DE1410">
  <a:themeElements>
    <a:clrScheme name="Current">
      <a:dk1>
        <a:srgbClr val="000000"/>
      </a:dk1>
      <a:lt1>
        <a:srgbClr val="FFFFFF"/>
      </a:lt1>
      <a:dk2>
        <a:srgbClr val="005BAA"/>
      </a:dk2>
      <a:lt2>
        <a:srgbClr val="FFFFFF"/>
      </a:lt2>
      <a:accent1>
        <a:srgbClr val="E6E6E6"/>
      </a:accent1>
      <a:accent2>
        <a:srgbClr val="00AEE5"/>
      </a:accent2>
      <a:accent3>
        <a:srgbClr val="005BAA"/>
      </a:accent3>
      <a:accent4>
        <a:srgbClr val="152A38"/>
      </a:accent4>
      <a:accent5>
        <a:srgbClr val="238077"/>
      </a:accent5>
      <a:accent6>
        <a:srgbClr val="808080"/>
      </a:accent6>
      <a:hlink>
        <a:srgbClr val="005BAA"/>
      </a:hlink>
      <a:folHlink>
        <a:srgbClr val="152A38"/>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9525">
          <a:solidFill>
            <a:schemeClr val="accent6"/>
          </a:solidFill>
        </a:ln>
      </a:spPr>
      <a:bodyPr rtlCol="0" anchor="ctr"/>
      <a:lstStyle>
        <a:defPPr algn="ctr">
          <a:defRPr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6"/>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Current">
        <a:dk1>
          <a:srgbClr val="000000"/>
        </a:dk1>
        <a:lt1>
          <a:srgbClr val="FFFFFF"/>
        </a:lt1>
        <a:dk2>
          <a:srgbClr val="005BAA"/>
        </a:dk2>
        <a:lt2>
          <a:srgbClr val="FFFFFF"/>
        </a:lt2>
        <a:accent1>
          <a:srgbClr val="E6E6E6"/>
        </a:accent1>
        <a:accent2>
          <a:srgbClr val="00AEE5"/>
        </a:accent2>
        <a:accent3>
          <a:srgbClr val="005BAA"/>
        </a:accent3>
        <a:accent4>
          <a:srgbClr val="152A38"/>
        </a:accent4>
        <a:accent5>
          <a:srgbClr val="238077"/>
        </a:accent5>
        <a:accent6>
          <a:srgbClr val="808080"/>
        </a:accent6>
        <a:hlink>
          <a:srgbClr val="005BAA"/>
        </a:hlink>
        <a:folHlink>
          <a:srgbClr val="152A3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Al Futtaim_CF_DE1410_V1.potx" id="{764BBF8C-2801-46F6-B1CE-8119CDDC516A}" vid="{6041AC46-AD46-4216-A071-A5821F89D8A2}"/>
    </a:ext>
  </a:extLst>
</a:theme>
</file>

<file path=ppt/theme/theme8.xml><?xml version="1.0" encoding="utf-8"?>
<a:theme xmlns:a="http://schemas.openxmlformats.org/drawingml/2006/main" name="Al Futtaim_CF_DE1410">
  <a:themeElements>
    <a:clrScheme name="Current">
      <a:dk1>
        <a:srgbClr val="000000"/>
      </a:dk1>
      <a:lt1>
        <a:srgbClr val="FFFFFF"/>
      </a:lt1>
      <a:dk2>
        <a:srgbClr val="005BAA"/>
      </a:dk2>
      <a:lt2>
        <a:srgbClr val="FFFFFF"/>
      </a:lt2>
      <a:accent1>
        <a:srgbClr val="E6E6E6"/>
      </a:accent1>
      <a:accent2>
        <a:srgbClr val="00AEE5"/>
      </a:accent2>
      <a:accent3>
        <a:srgbClr val="005BAA"/>
      </a:accent3>
      <a:accent4>
        <a:srgbClr val="152A38"/>
      </a:accent4>
      <a:accent5>
        <a:srgbClr val="238077"/>
      </a:accent5>
      <a:accent6>
        <a:srgbClr val="808080"/>
      </a:accent6>
      <a:hlink>
        <a:srgbClr val="005BAA"/>
      </a:hlink>
      <a:folHlink>
        <a:srgbClr val="152A38"/>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9525">
          <a:solidFill>
            <a:schemeClr val="accent6"/>
          </a:solidFill>
        </a:ln>
      </a:spPr>
      <a:bodyPr rtlCol="0" anchor="ctr"/>
      <a:lstStyle>
        <a:defPPr algn="ctr">
          <a:defRPr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6"/>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Al Futtaim_CF_DE1410 1">
        <a:dk1>
          <a:srgbClr val="000000"/>
        </a:dk1>
        <a:lt1>
          <a:srgbClr val="FFFFFF"/>
        </a:lt1>
        <a:dk2>
          <a:srgbClr val="005BAA"/>
        </a:dk2>
        <a:lt2>
          <a:srgbClr val="FFFFFF"/>
        </a:lt2>
        <a:accent1>
          <a:srgbClr val="E6E6E6"/>
        </a:accent1>
        <a:accent2>
          <a:srgbClr val="00AEE5"/>
        </a:accent2>
        <a:accent3>
          <a:srgbClr val="FFFFFF"/>
        </a:accent3>
        <a:accent4>
          <a:srgbClr val="000000"/>
        </a:accent4>
        <a:accent5>
          <a:srgbClr val="F0F0F0"/>
        </a:accent5>
        <a:accent6>
          <a:srgbClr val="009DCF"/>
        </a:accent6>
        <a:hlink>
          <a:srgbClr val="005BAA"/>
        </a:hlink>
        <a:folHlink>
          <a:srgbClr val="152A3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Presentation1" id="{E2B687F4-C80B-429C-83E3-3A7977242714}" vid="{2ED9FEF6-438C-4F08-BC00-FC2DE24B45EF}"/>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2C82D294E8B3E408D6789D5DB978365" ma:contentTypeVersion="17" ma:contentTypeDescription="Create a new document." ma:contentTypeScope="" ma:versionID="6ee320358f90c04651861a51e3fc31db">
  <xsd:schema xmlns:xsd="http://www.w3.org/2001/XMLSchema" xmlns:xs="http://www.w3.org/2001/XMLSchema" xmlns:p="http://schemas.microsoft.com/office/2006/metadata/properties" xmlns:ns2="b1dd8b74-5c72-4bed-9600-dc522257a853" xmlns:ns3="a52e92df-ef05-4178-9ff7-ae52c84e8b80" targetNamespace="http://schemas.microsoft.com/office/2006/metadata/properties" ma:root="true" ma:fieldsID="25a970a39b1f11a4dd3fc4de4bd6885b" ns2:_="" ns3:_="">
    <xsd:import namespace="b1dd8b74-5c72-4bed-9600-dc522257a853"/>
    <xsd:import namespace="a52e92df-ef05-4178-9ff7-ae52c84e8b80"/>
    <xsd:element name="properties">
      <xsd:complexType>
        <xsd:sequence>
          <xsd:element name="documentManagement">
            <xsd:complexType>
              <xsd:all>
                <xsd:element ref="ns2:MediaServiceMetadata" minOccurs="0"/>
                <xsd:element ref="ns2:MediaServiceFastMetadata" minOccurs="0"/>
                <xsd:element ref="ns2:MediaServiceGenerationTime" minOccurs="0"/>
                <xsd:element ref="ns2:MediaServiceEventHashCode" minOccurs="0"/>
                <xsd:element ref="ns2:lcf76f155ced4ddcb4097134ff3c332f" minOccurs="0"/>
                <xsd:element ref="ns3:TaxCatchAll" minOccurs="0"/>
                <xsd:element ref="ns2:MediaServiceDateTaken" minOccurs="0"/>
                <xsd:element ref="ns2:MediaLengthInSeconds" minOccurs="0"/>
                <xsd:element ref="ns2:MediaServiceSearchProperties" minOccurs="0"/>
                <xsd:element ref="ns2:MediaServiceObjectDetectorVersions" minOccurs="0"/>
                <xsd:element ref="ns2:MediaServiceOCR" minOccurs="0"/>
                <xsd:element ref="ns2:MediaServiceLocation" minOccurs="0"/>
                <xsd:element ref="ns3:SharedWithUsers" minOccurs="0"/>
                <xsd:element ref="ns3:SharedWithDetails" minOccurs="0"/>
                <xsd:element ref="ns2: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1dd8b74-5c72-4bed-9600-dc522257a85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GenerationTime" ma:index="10" nillable="true" ma:displayName="MediaServiceGenerationTime" ma:hidden="true" ma:internalName="MediaServiceGenerationTime" ma:readOnly="true">
      <xsd:simpleType>
        <xsd:restriction base="dms:Text"/>
      </xsd:simpleType>
    </xsd:element>
    <xsd:element name="MediaServiceEventHashCode" ma:index="11" nillable="true" ma:displayName="MediaServiceEventHashCode" ma:hidden="true" ma:internalName="MediaServiceEventHashCode" ma:readOnly="true">
      <xsd:simpleType>
        <xsd:restriction base="dms:Text"/>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ff333aa0-1660-4a69-b487-86ecbf4b4bc3" ma:termSetId="09814cd3-568e-fe90-9814-8d621ff8fb84" ma:anchorId="fba54fb3-c3e1-fe81-a776-ca4b69148c4d" ma:open="true" ma:isKeyword="false">
      <xsd:complexType>
        <xsd:sequence>
          <xsd:element ref="pc:Terms" minOccurs="0" maxOccurs="1"/>
        </xsd:sequence>
      </xsd:complexType>
    </xsd:element>
    <xsd:element name="MediaServiceDateTaken" ma:index="15" nillable="true" ma:displayName="MediaServiceDateTaken" ma:hidden="true" ma:indexed="true" ma:internalName="MediaServiceDateTaken" ma:readOnly="true">
      <xsd:simpleType>
        <xsd:restriction base="dms:Text"/>
      </xsd:simpleType>
    </xsd:element>
    <xsd:element name="MediaLengthInSeconds" ma:index="16" nillable="true" ma:displayName="MediaLengthInSeconds" ma:hidden="true" ma:internalName="MediaLengthInSeconds" ma:readOnly="true">
      <xsd:simpleType>
        <xsd:restriction base="dms:Unknown"/>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ObjectDetectorVersions" ma:index="18" nillable="true" ma:displayName="MediaServiceObjectDetectorVersions" ma:hidden="true" ma:indexed="true" ma:internalName="MediaServiceObjectDetectorVersions" ma:readOnly="true">
      <xsd:simpleType>
        <xsd:restriction base="dms:Text"/>
      </xsd:simpleType>
    </xsd:element>
    <xsd:element name="MediaServiceOCR" ma:index="19" nillable="true" ma:displayName="Extracted Text" ma:internalName="MediaServiceOCR" ma:readOnly="true">
      <xsd:simpleType>
        <xsd:restriction base="dms:Note">
          <xsd:maxLength value="255"/>
        </xsd:restriction>
      </xsd:simpleType>
    </xsd:element>
    <xsd:element name="MediaServiceLocation" ma:index="20" nillable="true" ma:displayName="Location" ma:indexed="true" ma:internalName="MediaServiceLocation" ma:readOnly="true">
      <xsd:simpleType>
        <xsd:restriction base="dms:Text"/>
      </xsd:simpleType>
    </xsd:element>
    <xsd:element name="MediaServiceBillingMetadata" ma:index="23" nillable="true" ma:displayName="MediaServiceBillingMetadata" ma:hidden="true" ma:internalName="MediaServiceBilling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a52e92df-ef05-4178-9ff7-ae52c84e8b80"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0c7a4276-aa78-46fd-88ea-7888c1f879c8}" ma:internalName="TaxCatchAll" ma:showField="CatchAllData" ma:web="a52e92df-ef05-4178-9ff7-ae52c84e8b80">
      <xsd:complexType>
        <xsd:complexContent>
          <xsd:extension base="dms:MultiChoiceLookup">
            <xsd:sequence>
              <xsd:element name="Value" type="dms:Lookup" maxOccurs="unbounded" minOccurs="0" nillable="true"/>
            </xsd:sequence>
          </xsd:extension>
        </xsd:complexContent>
      </xsd:complexType>
    </xsd:element>
    <xsd:element name="SharedWithUsers" ma:index="2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2"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a52e92df-ef05-4178-9ff7-ae52c84e8b80" xsi:nil="true"/>
    <lcf76f155ced4ddcb4097134ff3c332f xmlns="b1dd8b74-5c72-4bed-9600-dc522257a853">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D053DF07-ED28-4FE1-9C21-97581D5245C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1dd8b74-5c72-4bed-9600-dc522257a853"/>
    <ds:schemaRef ds:uri="a52e92df-ef05-4178-9ff7-ae52c84e8b8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A808ADC6-4884-44AA-85C2-7BF1DCFC0F52}">
  <ds:schemaRefs>
    <ds:schemaRef ds:uri="http://schemas.microsoft.com/sharepoint/v3/contenttype/forms"/>
  </ds:schemaRefs>
</ds:datastoreItem>
</file>

<file path=customXml/itemProps3.xml><?xml version="1.0" encoding="utf-8"?>
<ds:datastoreItem xmlns:ds="http://schemas.openxmlformats.org/officeDocument/2006/customXml" ds:itemID="{F0DCB473-9162-488B-AA18-61402CB8775A}">
  <ds:schemaRefs>
    <ds:schemaRef ds:uri="http://schemas.microsoft.com/office/infopath/2007/PartnerControls"/>
    <ds:schemaRef ds:uri="http://purl.org/dc/elements/1.1/"/>
    <ds:schemaRef ds:uri="http://schemas.openxmlformats.org/package/2006/metadata/core-properties"/>
    <ds:schemaRef ds:uri="http://schemas.microsoft.com/office/2006/documentManagement/types"/>
    <ds:schemaRef ds:uri="http://purl.org/dc/terms/"/>
    <ds:schemaRef ds:uri="http://www.w3.org/XML/1998/namespace"/>
    <ds:schemaRef ds:uri="b1dd8b74-5c72-4bed-9600-dc522257a853"/>
    <ds:schemaRef ds:uri="a52e92df-ef05-4178-9ff7-ae52c84e8b80"/>
    <ds:schemaRef ds:uri="http://schemas.microsoft.com/office/2006/metadata/properties"/>
    <ds:schemaRef ds:uri="http://purl.org/dc/dcmitype/"/>
  </ds:schemaRefs>
</ds:datastoreItem>
</file>

<file path=docProps/app.xml><?xml version="1.0" encoding="utf-8"?>
<Properties xmlns="http://schemas.openxmlformats.org/officeDocument/2006/extended-properties" xmlns:vt="http://schemas.openxmlformats.org/officeDocument/2006/docPropsVTypes">
  <TotalTime>4404</TotalTime>
  <Words>4249</Words>
  <Application>Microsoft Office PowerPoint</Application>
  <PresentationFormat>Widescreen</PresentationFormat>
  <Paragraphs>651</Paragraphs>
  <Slides>38</Slides>
  <Notes>37</Notes>
  <HiddenSlides>18</HiddenSlides>
  <MMClips>0</MMClips>
  <ScaleCrop>false</ScaleCrop>
  <HeadingPairs>
    <vt:vector size="8" baseType="variant">
      <vt:variant>
        <vt:lpstr>Fonts Used</vt:lpstr>
      </vt:variant>
      <vt:variant>
        <vt:i4>12</vt:i4>
      </vt:variant>
      <vt:variant>
        <vt:lpstr>Theme</vt:lpstr>
      </vt:variant>
      <vt:variant>
        <vt:i4>8</vt:i4>
      </vt:variant>
      <vt:variant>
        <vt:lpstr>Embedded OLE Servers</vt:lpstr>
      </vt:variant>
      <vt:variant>
        <vt:i4>1</vt:i4>
      </vt:variant>
      <vt:variant>
        <vt:lpstr>Slide Titles</vt:lpstr>
      </vt:variant>
      <vt:variant>
        <vt:i4>38</vt:i4>
      </vt:variant>
    </vt:vector>
  </HeadingPairs>
  <TitlesOfParts>
    <vt:vector size="59" baseType="lpstr">
      <vt:lpstr>Arial</vt:lpstr>
      <vt:lpstr>Arial (Headings)</vt:lpstr>
      <vt:lpstr>Arial MT</vt:lpstr>
      <vt:lpstr>Cairo</vt:lpstr>
      <vt:lpstr>Calibri</vt:lpstr>
      <vt:lpstr>Calibri Light</vt:lpstr>
      <vt:lpstr>DIN Pro Regular</vt:lpstr>
      <vt:lpstr>Encode Sans</vt:lpstr>
      <vt:lpstr>Helvetica</vt:lpstr>
      <vt:lpstr>HelveticaNeueLT Std Lt Cn</vt:lpstr>
      <vt:lpstr>Verdana</vt:lpstr>
      <vt:lpstr>Wingdings</vt:lpstr>
      <vt:lpstr>78_Al Futtaim_CF_DE1410</vt:lpstr>
      <vt:lpstr>79_Al Futtaim_CF_DE1410</vt:lpstr>
      <vt:lpstr>77_Al Futtaim_CF_DE1410</vt:lpstr>
      <vt:lpstr>75_Al Futtaim_CF_DE1410</vt:lpstr>
      <vt:lpstr>Office Theme</vt:lpstr>
      <vt:lpstr>81_Al Futtaim_CF_DE1410</vt:lpstr>
      <vt:lpstr>87_Al Futtaim_CF_DE1410</vt:lpstr>
      <vt:lpstr>Al Futtaim_CF_DE1410</vt:lpstr>
      <vt:lpstr>think-cell Slide</vt:lpstr>
      <vt:lpstr>PowerPoint Presentation</vt:lpstr>
      <vt:lpstr>HOUSEKEEPING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CUSTOMER EXPECTATIONS</vt:lpstr>
      <vt:lpstr>PowerPoint Presentation</vt:lpstr>
      <vt:lpstr>PowerPoint Presentation</vt:lpstr>
      <vt:lpstr>PowerPoint Presentation</vt:lpstr>
      <vt:lpstr>PowerPoint Presentation</vt:lpstr>
      <vt:lpstr>PowerPoint Presentation</vt:lpstr>
      <vt:lpstr>DELIVERY PROCESS STEPS</vt:lpstr>
      <vt:lpstr>DELIVERY PROCESS STEPS</vt:lpstr>
      <vt:lpstr>PowerPoint Presentation</vt:lpstr>
      <vt:lpstr>PowerPoint Presentation</vt:lpstr>
      <vt:lpstr>PowerPoint Presentation</vt:lpstr>
      <vt:lpstr>PowerPoint Presentation</vt:lpstr>
      <vt:lpstr>PowerPoint Presentation</vt:lpstr>
      <vt:lpstr>POST DELIVERY – ESTABLISH ENGAGEMENT</vt:lpstr>
      <vt:lpstr>PowerPoint Presentation</vt:lpstr>
      <vt:lpstr>POST DELIVERY – SALES RELATIONSHIP</vt:lpstr>
      <vt:lpstr>POST DELIVERY - TELEPHONE</vt:lpstr>
      <vt:lpstr>POST DELIVERY – EMAIL FOLLOW UP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Sital Ashwin;Mudassir.Nagaria@alfuttaim.com</dc:creator>
  <cp:lastModifiedBy>Fatma Alsagaf</cp:lastModifiedBy>
  <cp:revision>17</cp:revision>
  <dcterms:created xsi:type="dcterms:W3CDTF">2023-09-18T07:19:23Z</dcterms:created>
  <dcterms:modified xsi:type="dcterms:W3CDTF">2025-11-10T12:05:03Z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0x010100E2C82D294E8B3E408D6789D5DB978365</vt:lpwstr>
  </property>
  <property fmtid="{D5CDD505-2E9C-101B-9397-08002B2CF9AE}" pid="3" name="MediaServiceImageTags">
    <vt:lpwstr/>
  </property>
  <property fmtid="{D5CDD505-2E9C-101B-9397-08002B2CF9AE}" pid="4" name="MSIP_Label_a8b038a4-b690-439f-9fce-f9c106be0ae1_Enabled">
    <vt:lpwstr>true</vt:lpwstr>
  </property>
  <property fmtid="{D5CDD505-2E9C-101B-9397-08002B2CF9AE}" pid="5" name="MSIP_Label_a8b038a4-b690-439f-9fce-f9c106be0ae1_SetDate">
    <vt:lpwstr>2024-10-10T05:43:53Z</vt:lpwstr>
  </property>
  <property fmtid="{D5CDD505-2E9C-101B-9397-08002B2CF9AE}" pid="6" name="MSIP_Label_a8b038a4-b690-439f-9fce-f9c106be0ae1_Method">
    <vt:lpwstr>Standard</vt:lpwstr>
  </property>
  <property fmtid="{D5CDD505-2E9C-101B-9397-08002B2CF9AE}" pid="7" name="MSIP_Label_a8b038a4-b690-439f-9fce-f9c106be0ae1_Name">
    <vt:lpwstr>Restricted - No Encryption</vt:lpwstr>
  </property>
  <property fmtid="{D5CDD505-2E9C-101B-9397-08002B2CF9AE}" pid="8" name="MSIP_Label_a8b038a4-b690-439f-9fce-f9c106be0ae1_SiteId">
    <vt:lpwstr>79ddd250-40e1-4d41-ba0f-c9e9849725cb</vt:lpwstr>
  </property>
  <property fmtid="{D5CDD505-2E9C-101B-9397-08002B2CF9AE}" pid="9" name="MSIP_Label_a8b038a4-b690-439f-9fce-f9c106be0ae1_ActionId">
    <vt:lpwstr>3cbde50b-f435-418b-825f-98232c5b3146</vt:lpwstr>
  </property>
  <property fmtid="{D5CDD505-2E9C-101B-9397-08002B2CF9AE}" pid="10" name="MSIP_Label_a8b038a4-b690-439f-9fce-f9c106be0ae1_ContentBits">
    <vt:lpwstr>2</vt:lpwstr>
  </property>
  <property fmtid="{D5CDD505-2E9C-101B-9397-08002B2CF9AE}" pid="11" name="ClassificationContentMarkingFooterLocations">
    <vt:lpwstr>78_Al Futtaim_CF_DE1410:7\79_Al Futtaim_CF_DE1410:7\77_Al Futtaim_CF_DE1410:5\75_Al Futtaim_CF_DE1410:7\Office Theme:8\81_Al Futtaim_CF_DE1410:5\87_Al Futtaim_CF_DE1410:5\Al Futtaim_CF_DE1410:4</vt:lpwstr>
  </property>
  <property fmtid="{D5CDD505-2E9C-101B-9397-08002B2CF9AE}" pid="12" name="ClassificationContentMarkingFooterText">
    <vt:lpwstr>Restricted : General Al-Futtaim Group</vt:lpwstr>
  </property>
</Properties>
</file>